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47" r:id="rId2"/>
    <p:sldId id="748" r:id="rId3"/>
    <p:sldId id="749" r:id="rId4"/>
    <p:sldId id="753" r:id="rId5"/>
    <p:sldId id="750" r:id="rId6"/>
    <p:sldId id="751" r:id="rId7"/>
    <p:sldId id="752" r:id="rId8"/>
  </p:sldIdLst>
  <p:sldSz cx="12192000" cy="6858000"/>
  <p:notesSz cx="9144000" cy="6858000"/>
  <p:embeddedFontLst>
    <p:embeddedFont>
      <p:font typeface="Almarai Bold" panose="020B0604020202020204" charset="-78"/>
      <p:regular r:id="rId11"/>
      <p:bold r:id="rId12"/>
    </p:embeddedFont>
    <p:embeddedFont>
      <p:font typeface="AL-Mohanad Bold" pitchFamily="2" charset="-78"/>
      <p:regular r:id="rId13"/>
    </p:embeddedFont>
    <p:embeddedFont>
      <p:font typeface="Bodoni MT" panose="02070603080606020203" pitchFamily="18" charset="0"/>
      <p:regular r:id="rId14"/>
      <p:bold r:id="rId15"/>
      <p:italic r:id="rId16"/>
      <p:boldItalic r:id="rId17"/>
    </p:embeddedFont>
    <p:embeddedFont>
      <p:font typeface="Simplified Arabic" panose="02020603050405020304" pitchFamily="18" charset="-78"/>
      <p:regular r:id="rId18"/>
      <p:bold r:id="rId19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63" userDrawn="1">
          <p15:clr>
            <a:srgbClr val="A4A3A4"/>
          </p15:clr>
        </p15:guide>
        <p15:guide id="3" orient="horz" pos="24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005878"/>
    <a:srgbClr val="B2B2B2"/>
    <a:srgbClr val="0084B4"/>
    <a:srgbClr val="6EAA2E"/>
    <a:srgbClr val="BF9000"/>
    <a:srgbClr val="BF4D00"/>
    <a:srgbClr val="FF6600"/>
    <a:srgbClr val="00B0F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EBBBCC-DAD2-459C-BE2E-F6DE35CF9A28}" styleName="نمط داكن 2 - تمييز 3/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44118" autoAdjust="0"/>
  </p:normalViewPr>
  <p:slideViewPr>
    <p:cSldViewPr snapToGrid="0">
      <p:cViewPr varScale="1">
        <p:scale>
          <a:sx n="111" d="100"/>
          <a:sy n="111" d="100"/>
        </p:scale>
        <p:origin x="696" y="108"/>
      </p:cViewPr>
      <p:guideLst>
        <p:guide pos="3863"/>
        <p:guide orient="horz" pos="24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195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ouk abu hassanain" userId="319a4f4791f24b01" providerId="LiveId" clId="{1E0BF1B2-EA72-417B-BFC1-EE899F6212A2}"/>
    <pc:docChg chg="undo custSel addSld delSld modSld modMainMaster">
      <pc:chgData name="farouk abu hassanain" userId="319a4f4791f24b01" providerId="LiveId" clId="{1E0BF1B2-EA72-417B-BFC1-EE899F6212A2}" dt="2020-04-14T16:33:11.005" v="825" actId="20577"/>
      <pc:docMkLst>
        <pc:docMk/>
      </pc:docMkLst>
      <pc:sldChg chg="add del">
        <pc:chgData name="farouk abu hassanain" userId="319a4f4791f24b01" providerId="LiveId" clId="{1E0BF1B2-EA72-417B-BFC1-EE899F6212A2}" dt="2020-04-14T15:18:03.333" v="24" actId="47"/>
        <pc:sldMkLst>
          <pc:docMk/>
          <pc:sldMk cId="1151206162" sldId="256"/>
        </pc:sldMkLst>
      </pc:sldChg>
      <pc:sldChg chg="add del">
        <pc:chgData name="farouk abu hassanain" userId="319a4f4791f24b01" providerId="LiveId" clId="{1E0BF1B2-EA72-417B-BFC1-EE899F6212A2}" dt="2020-04-14T15:27:44.364" v="127" actId="47"/>
        <pc:sldMkLst>
          <pc:docMk/>
          <pc:sldMk cId="4163060878" sldId="257"/>
        </pc:sldMkLst>
      </pc:sldChg>
      <pc:sldChg chg="add del">
        <pc:chgData name="farouk abu hassanain" userId="319a4f4791f24b01" providerId="LiveId" clId="{1E0BF1B2-EA72-417B-BFC1-EE899F6212A2}" dt="2020-04-14T15:30:16.760" v="167" actId="47"/>
        <pc:sldMkLst>
          <pc:docMk/>
          <pc:sldMk cId="3677810543" sldId="258"/>
        </pc:sldMkLst>
      </pc:sldChg>
      <pc:sldChg chg="add del">
        <pc:chgData name="farouk abu hassanain" userId="319a4f4791f24b01" providerId="LiveId" clId="{1E0BF1B2-EA72-417B-BFC1-EE899F6212A2}" dt="2020-04-14T15:47:09.523" v="348" actId="47"/>
        <pc:sldMkLst>
          <pc:docMk/>
          <pc:sldMk cId="1043571277" sldId="259"/>
        </pc:sldMkLst>
      </pc:sldChg>
      <pc:sldChg chg="modSp add del">
        <pc:chgData name="farouk abu hassanain" userId="319a4f4791f24b01" providerId="LiveId" clId="{1E0BF1B2-EA72-417B-BFC1-EE899F6212A2}" dt="2020-04-14T15:55:15.314" v="411" actId="47"/>
        <pc:sldMkLst>
          <pc:docMk/>
          <pc:sldMk cId="767076512" sldId="260"/>
        </pc:sldMkLst>
        <pc:spChg chg="mod">
          <ac:chgData name="farouk abu hassanain" userId="319a4f4791f24b01" providerId="LiveId" clId="{1E0BF1B2-EA72-417B-BFC1-EE899F6212A2}" dt="2020-04-14T15:54:57.412" v="405" actId="6549"/>
          <ac:spMkLst>
            <pc:docMk/>
            <pc:sldMk cId="767076512" sldId="260"/>
            <ac:spMk id="3" creationId="{00000000-0000-0000-0000-000000000000}"/>
          </ac:spMkLst>
        </pc:spChg>
      </pc:sldChg>
      <pc:sldChg chg="add del">
        <pc:chgData name="farouk abu hassanain" userId="319a4f4791f24b01" providerId="LiveId" clId="{1E0BF1B2-EA72-417B-BFC1-EE899F6212A2}" dt="2020-04-14T15:55:47.388" v="451" actId="47"/>
        <pc:sldMkLst>
          <pc:docMk/>
          <pc:sldMk cId="2722946975" sldId="261"/>
        </pc:sldMkLst>
      </pc:sldChg>
      <pc:sldChg chg="modSp setBg">
        <pc:chgData name="farouk abu hassanain" userId="319a4f4791f24b01" providerId="LiveId" clId="{1E0BF1B2-EA72-417B-BFC1-EE899F6212A2}" dt="2020-04-14T15:47:46.636" v="356"/>
        <pc:sldMkLst>
          <pc:docMk/>
          <pc:sldMk cId="3960331076" sldId="747"/>
        </pc:sldMkLst>
        <pc:spChg chg="mod">
          <ac:chgData name="farouk abu hassanain" userId="319a4f4791f24b01" providerId="LiveId" clId="{1E0BF1B2-EA72-417B-BFC1-EE899F6212A2}" dt="2020-04-14T15:14:28.321" v="3" actId="207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1E0BF1B2-EA72-417B-BFC1-EE899F6212A2}" dt="2020-04-14T15:14:16.147" v="2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1E0BF1B2-EA72-417B-BFC1-EE899F6212A2}" dt="2020-04-14T15:14:57.148" v="4" actId="207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1E0BF1B2-EA72-417B-BFC1-EE899F6212A2}" dt="2020-04-14T15:15:10.129" v="5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1E0BF1B2-EA72-417B-BFC1-EE899F6212A2}" dt="2020-04-14T15:14:57.148" v="4" actId="207"/>
          <ac:spMkLst>
            <pc:docMk/>
            <pc:sldMk cId="3960331076" sldId="747"/>
            <ac:spMk id="35" creationId="{81781816-24C4-4537-ABA4-D260B7B0EB98}"/>
          </ac:spMkLst>
        </pc:spChg>
        <pc:spChg chg="mod">
          <ac:chgData name="farouk abu hassanain" userId="319a4f4791f24b01" providerId="LiveId" clId="{1E0BF1B2-EA72-417B-BFC1-EE899F6212A2}" dt="2020-04-14T15:14:28.321" v="3" actId="207"/>
          <ac:spMkLst>
            <pc:docMk/>
            <pc:sldMk cId="3960331076" sldId="747"/>
            <ac:spMk id="36" creationId="{90F83D54-2AAD-4DEC-998B-1412F5F4DB47}"/>
          </ac:spMkLst>
        </pc:spChg>
      </pc:sldChg>
      <pc:sldChg chg="addSp delSp modSp modAnim">
        <pc:chgData name="farouk abu hassanain" userId="319a4f4791f24b01" providerId="LiveId" clId="{1E0BF1B2-EA72-417B-BFC1-EE899F6212A2}" dt="2020-04-14T15:29:19.913" v="153" actId="1038"/>
        <pc:sldMkLst>
          <pc:docMk/>
          <pc:sldMk cId="1217957963" sldId="748"/>
        </pc:sldMkLst>
        <pc:spChg chg="add mod">
          <ac:chgData name="farouk abu hassanain" userId="319a4f4791f24b01" providerId="LiveId" clId="{1E0BF1B2-EA72-417B-BFC1-EE899F6212A2}" dt="2020-04-14T15:29:19.913" v="153" actId="1038"/>
          <ac:spMkLst>
            <pc:docMk/>
            <pc:sldMk cId="1217957963" sldId="748"/>
            <ac:spMk id="3" creationId="{00753F24-8948-481C-AC62-B4E68B87ADDD}"/>
          </ac:spMkLst>
        </pc:spChg>
        <pc:spChg chg="mod">
          <ac:chgData name="farouk abu hassanain" userId="319a4f4791f24b01" providerId="LiveId" clId="{1E0BF1B2-EA72-417B-BFC1-EE899F6212A2}" dt="2020-04-14T15:16:12.556" v="11" actId="207"/>
          <ac:spMkLst>
            <pc:docMk/>
            <pc:sldMk cId="1217957963" sldId="748"/>
            <ac:spMk id="5" creationId="{98AC0D06-26D1-435D-BF82-E0BD759FFDFE}"/>
          </ac:spMkLst>
        </pc:spChg>
        <pc:spChg chg="add mod ord">
          <ac:chgData name="farouk abu hassanain" userId="319a4f4791f24b01" providerId="LiveId" clId="{1E0BF1B2-EA72-417B-BFC1-EE899F6212A2}" dt="2020-04-14T15:29:19.913" v="153" actId="1038"/>
          <ac:spMkLst>
            <pc:docMk/>
            <pc:sldMk cId="1217957963" sldId="748"/>
            <ac:spMk id="7" creationId="{14EDCFC0-1811-46C1-BDF3-43EB8D10A8AE}"/>
          </ac:spMkLst>
        </pc:spChg>
        <pc:spChg chg="add mod ord">
          <ac:chgData name="farouk abu hassanain" userId="319a4f4791f24b01" providerId="LiveId" clId="{1E0BF1B2-EA72-417B-BFC1-EE899F6212A2}" dt="2020-04-14T15:29:19.913" v="153" actId="1038"/>
          <ac:spMkLst>
            <pc:docMk/>
            <pc:sldMk cId="1217957963" sldId="748"/>
            <ac:spMk id="10" creationId="{42B579BF-E7CE-4E92-AA59-7878564613B1}"/>
          </ac:spMkLst>
        </pc:spChg>
        <pc:spChg chg="mod">
          <ac:chgData name="farouk abu hassanain" userId="319a4f4791f24b01" providerId="LiveId" clId="{1E0BF1B2-EA72-417B-BFC1-EE899F6212A2}" dt="2020-04-14T15:18:32.616" v="34" actId="1076"/>
          <ac:spMkLst>
            <pc:docMk/>
            <pc:sldMk cId="1217957963" sldId="748"/>
            <ac:spMk id="11" creationId="{0F1BD405-C699-483D-B7B5-33D6F1ADBC49}"/>
          </ac:spMkLst>
        </pc:spChg>
        <pc:spChg chg="add mod ord">
          <ac:chgData name="farouk abu hassanain" userId="319a4f4791f24b01" providerId="LiveId" clId="{1E0BF1B2-EA72-417B-BFC1-EE899F6212A2}" dt="2020-04-14T15:29:19.913" v="153" actId="1038"/>
          <ac:spMkLst>
            <pc:docMk/>
            <pc:sldMk cId="1217957963" sldId="748"/>
            <ac:spMk id="12" creationId="{1408CFC2-D8C7-4F0F-9BCF-8921F28983C3}"/>
          </ac:spMkLst>
        </pc:spChg>
        <pc:spChg chg="del">
          <ac:chgData name="farouk abu hassanain" userId="319a4f4791f24b01" providerId="LiveId" clId="{1E0BF1B2-EA72-417B-BFC1-EE899F6212A2}" dt="2020-04-14T15:18:40.478" v="37" actId="478"/>
          <ac:spMkLst>
            <pc:docMk/>
            <pc:sldMk cId="1217957963" sldId="748"/>
            <ac:spMk id="17" creationId="{AC48B63B-6C18-4A6B-8FC0-BE0E7F4015B9}"/>
          </ac:spMkLst>
        </pc:spChg>
        <pc:spChg chg="del">
          <ac:chgData name="farouk abu hassanain" userId="319a4f4791f24b01" providerId="LiveId" clId="{1E0BF1B2-EA72-417B-BFC1-EE899F6212A2}" dt="2020-04-14T15:18:40.478" v="37" actId="478"/>
          <ac:spMkLst>
            <pc:docMk/>
            <pc:sldMk cId="1217957963" sldId="748"/>
            <ac:spMk id="19" creationId="{DDA47798-2C4C-439D-9738-4F065731B161}"/>
          </ac:spMkLst>
        </pc:spChg>
        <pc:spChg chg="del">
          <ac:chgData name="farouk abu hassanain" userId="319a4f4791f24b01" providerId="LiveId" clId="{1E0BF1B2-EA72-417B-BFC1-EE899F6212A2}" dt="2020-04-14T15:18:40.478" v="37" actId="478"/>
          <ac:spMkLst>
            <pc:docMk/>
            <pc:sldMk cId="1217957963" sldId="748"/>
            <ac:spMk id="20" creationId="{F543DA15-EDDE-4A02-8441-10C31A2258EC}"/>
          </ac:spMkLst>
        </pc:spChg>
        <pc:spChg chg="mod">
          <ac:chgData name="farouk abu hassanain" userId="319a4f4791f24b01" providerId="LiveId" clId="{1E0BF1B2-EA72-417B-BFC1-EE899F6212A2}" dt="2020-04-14T15:27:13.037" v="121" actId="14100"/>
          <ac:spMkLst>
            <pc:docMk/>
            <pc:sldMk cId="1217957963" sldId="748"/>
            <ac:spMk id="41" creationId="{4B26D181-3B9B-49EA-A705-5268CACA0CDE}"/>
          </ac:spMkLst>
        </pc:spChg>
        <pc:spChg chg="mod">
          <ac:chgData name="farouk abu hassanain" userId="319a4f4791f24b01" providerId="LiveId" clId="{1E0BF1B2-EA72-417B-BFC1-EE899F6212A2}" dt="2020-04-14T15:15:55.522" v="8" actId="207"/>
          <ac:spMkLst>
            <pc:docMk/>
            <pc:sldMk cId="1217957963" sldId="748"/>
            <ac:spMk id="45" creationId="{25C99A01-6374-4748-84EE-7669935C0AE0}"/>
          </ac:spMkLst>
        </pc:spChg>
        <pc:spChg chg="mod">
          <ac:chgData name="farouk abu hassanain" userId="319a4f4791f24b01" providerId="LiveId" clId="{1E0BF1B2-EA72-417B-BFC1-EE899F6212A2}" dt="2020-04-14T15:27:22.737" v="124" actId="14100"/>
          <ac:spMkLst>
            <pc:docMk/>
            <pc:sldMk cId="1217957963" sldId="748"/>
            <ac:spMk id="50" creationId="{F608B441-D7B5-4B57-8500-91052C35ABB5}"/>
          </ac:spMkLst>
        </pc:spChg>
        <pc:spChg chg="mod">
          <ac:chgData name="farouk abu hassanain" userId="319a4f4791f24b01" providerId="LiveId" clId="{1E0BF1B2-EA72-417B-BFC1-EE899F6212A2}" dt="2020-04-14T15:17:05.468" v="19" actId="14100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1E0BF1B2-EA72-417B-BFC1-EE899F6212A2}" dt="2020-04-14T15:28:43.453" v="134" actId="1076"/>
          <ac:spMkLst>
            <pc:docMk/>
            <pc:sldMk cId="1217957963" sldId="748"/>
            <ac:spMk id="54" creationId="{1AE121A2-6027-4BA0-9FC5-9DC1B8132FDA}"/>
          </ac:spMkLst>
        </pc:spChg>
        <pc:spChg chg="mod">
          <ac:chgData name="farouk abu hassanain" userId="319a4f4791f24b01" providerId="LiveId" clId="{1E0BF1B2-EA72-417B-BFC1-EE899F6212A2}" dt="2020-04-14T15:27:28.552" v="125" actId="14100"/>
          <ac:spMkLst>
            <pc:docMk/>
            <pc:sldMk cId="1217957963" sldId="748"/>
            <ac:spMk id="58" creationId="{5271D8DC-8525-4EAB-904B-DAAABF531D35}"/>
          </ac:spMkLst>
        </pc:spChg>
        <pc:spChg chg="mod">
          <ac:chgData name="farouk abu hassanain" userId="319a4f4791f24b01" providerId="LiveId" clId="{1E0BF1B2-EA72-417B-BFC1-EE899F6212A2}" dt="2020-04-14T15:27:20.445" v="123" actId="14100"/>
          <ac:spMkLst>
            <pc:docMk/>
            <pc:sldMk cId="1217957963" sldId="748"/>
            <ac:spMk id="63" creationId="{81C66C66-E59D-428E-A970-77EEB98B8D18}"/>
          </ac:spMkLst>
        </pc:spChg>
        <pc:spChg chg="add del mod">
          <ac:chgData name="farouk abu hassanain" userId="319a4f4791f24b01" providerId="LiveId" clId="{1E0BF1B2-EA72-417B-BFC1-EE899F6212A2}" dt="2020-04-14T15:19:28.457" v="55" actId="478"/>
          <ac:spMkLst>
            <pc:docMk/>
            <pc:sldMk cId="1217957963" sldId="748"/>
            <ac:spMk id="67" creationId="{45FD3C55-5666-4068-9EB0-F83C684B6C2F}"/>
          </ac:spMkLst>
        </pc:spChg>
        <pc:spChg chg="add mod">
          <ac:chgData name="farouk abu hassanain" userId="319a4f4791f24b01" providerId="LiveId" clId="{1E0BF1B2-EA72-417B-BFC1-EE899F6212A2}" dt="2020-04-14T15:22:49.241" v="93" actId="164"/>
          <ac:spMkLst>
            <pc:docMk/>
            <pc:sldMk cId="1217957963" sldId="748"/>
            <ac:spMk id="68" creationId="{BEF83C9F-A328-4F56-8680-F5518D83A8ED}"/>
          </ac:spMkLst>
        </pc:spChg>
        <pc:spChg chg="add mod">
          <ac:chgData name="farouk abu hassanain" userId="319a4f4791f24b01" providerId="LiveId" clId="{1E0BF1B2-EA72-417B-BFC1-EE899F6212A2}" dt="2020-04-14T15:22:46.709" v="92" actId="164"/>
          <ac:spMkLst>
            <pc:docMk/>
            <pc:sldMk cId="1217957963" sldId="748"/>
            <ac:spMk id="69" creationId="{589DCEE2-4A0D-416E-BFC4-D2989E385F12}"/>
          </ac:spMkLst>
        </pc:spChg>
        <pc:spChg chg="add mod">
          <ac:chgData name="farouk abu hassanain" userId="319a4f4791f24b01" providerId="LiveId" clId="{1E0BF1B2-EA72-417B-BFC1-EE899F6212A2}" dt="2020-04-14T15:22:44.538" v="91" actId="164"/>
          <ac:spMkLst>
            <pc:docMk/>
            <pc:sldMk cId="1217957963" sldId="748"/>
            <ac:spMk id="70" creationId="{C7207B64-5D46-48C6-8359-586D913B5B8C}"/>
          </ac:spMkLst>
        </pc:spChg>
        <pc:spChg chg="add mod">
          <ac:chgData name="farouk abu hassanain" userId="319a4f4791f24b01" providerId="LiveId" clId="{1E0BF1B2-EA72-417B-BFC1-EE899F6212A2}" dt="2020-04-14T15:22:40.273" v="89" actId="164"/>
          <ac:spMkLst>
            <pc:docMk/>
            <pc:sldMk cId="1217957963" sldId="748"/>
            <ac:spMk id="71" creationId="{8BF4A33D-7783-4BB4-BD64-F6B6C600B9F5}"/>
          </ac:spMkLst>
        </pc:spChg>
        <pc:spChg chg="mod">
          <ac:chgData name="farouk abu hassanain" userId="319a4f4791f24b01" providerId="LiveId" clId="{1E0BF1B2-EA72-417B-BFC1-EE899F6212A2}" dt="2020-04-14T15:28:28.995" v="132" actId="208"/>
          <ac:spMkLst>
            <pc:docMk/>
            <pc:sldMk cId="1217957963" sldId="748"/>
            <ac:spMk id="108" creationId="{1E119305-CD2C-43DC-8E59-1A3B2C854C95}"/>
          </ac:spMkLst>
        </pc:spChg>
        <pc:spChg chg="del">
          <ac:chgData name="farouk abu hassanain" userId="319a4f4791f24b01" providerId="LiveId" clId="{1E0BF1B2-EA72-417B-BFC1-EE899F6212A2}" dt="2020-04-14T15:18:40.478" v="37" actId="478"/>
          <ac:spMkLst>
            <pc:docMk/>
            <pc:sldMk cId="1217957963" sldId="748"/>
            <ac:spMk id="110" creationId="{925C74D0-49D7-44E5-9EE2-C25D326ADD0E}"/>
          </ac:spMkLst>
        </pc:spChg>
        <pc:grpChg chg="mod">
          <ac:chgData name="farouk abu hassanain" userId="319a4f4791f24b01" providerId="LiveId" clId="{1E0BF1B2-EA72-417B-BFC1-EE899F6212A2}" dt="2020-04-14T15:16:06.785" v="10" actId="207"/>
          <ac:grpSpMkLst>
            <pc:docMk/>
            <pc:sldMk cId="1217957963" sldId="748"/>
            <ac:grpSpMk id="6" creationId="{44FE5257-7CA8-42A2-916D-759EE97631F4}"/>
          </ac:grpSpMkLst>
        </pc:grpChg>
        <pc:grpChg chg="add mod">
          <ac:chgData name="farouk abu hassanain" userId="319a4f4791f24b01" providerId="LiveId" clId="{1E0BF1B2-EA72-417B-BFC1-EE899F6212A2}" dt="2020-04-14T15:26:16.494" v="117" actId="164"/>
          <ac:grpSpMkLst>
            <pc:docMk/>
            <pc:sldMk cId="1217957963" sldId="748"/>
            <ac:grpSpMk id="13" creationId="{CBBFB138-7DD5-4CCD-9D2B-06C75FA1534F}"/>
          </ac:grpSpMkLst>
        </pc:grpChg>
        <pc:grpChg chg="del">
          <ac:chgData name="farouk abu hassanain" userId="319a4f4791f24b01" providerId="LiveId" clId="{1E0BF1B2-EA72-417B-BFC1-EE899F6212A2}" dt="2020-04-14T15:18:40.478" v="37" actId="478"/>
          <ac:grpSpMkLst>
            <pc:docMk/>
            <pc:sldMk cId="1217957963" sldId="748"/>
            <ac:grpSpMk id="14" creationId="{3FDCB157-504A-4926-A968-CA743D5C54A2}"/>
          </ac:grpSpMkLst>
        </pc:grpChg>
        <pc:grpChg chg="del">
          <ac:chgData name="farouk abu hassanain" userId="319a4f4791f24b01" providerId="LiveId" clId="{1E0BF1B2-EA72-417B-BFC1-EE899F6212A2}" dt="2020-04-14T15:18:40.478" v="37" actId="478"/>
          <ac:grpSpMkLst>
            <pc:docMk/>
            <pc:sldMk cId="1217957963" sldId="748"/>
            <ac:grpSpMk id="15" creationId="{B776076F-4060-4836-A2FF-104D0BB5CBB1}"/>
          </ac:grpSpMkLst>
        </pc:grpChg>
        <pc:grpChg chg="del">
          <ac:chgData name="farouk abu hassanain" userId="319a4f4791f24b01" providerId="LiveId" clId="{1E0BF1B2-EA72-417B-BFC1-EE899F6212A2}" dt="2020-04-14T15:18:40.478" v="37" actId="478"/>
          <ac:grpSpMkLst>
            <pc:docMk/>
            <pc:sldMk cId="1217957963" sldId="748"/>
            <ac:grpSpMk id="16" creationId="{D86268DA-81AC-4FEB-8682-80D9B459F2EF}"/>
          </ac:grpSpMkLst>
        </pc:grpChg>
        <pc:grpChg chg="add mod">
          <ac:chgData name="farouk abu hassanain" userId="319a4f4791f24b01" providerId="LiveId" clId="{1E0BF1B2-EA72-417B-BFC1-EE899F6212A2}" dt="2020-04-14T15:26:16.494" v="117" actId="164"/>
          <ac:grpSpMkLst>
            <pc:docMk/>
            <pc:sldMk cId="1217957963" sldId="748"/>
            <ac:grpSpMk id="18" creationId="{FA11DC5A-5B3B-478E-9114-F0E9BD22A043}"/>
          </ac:grpSpMkLst>
        </pc:grpChg>
        <pc:grpChg chg="add mod">
          <ac:chgData name="farouk abu hassanain" userId="319a4f4791f24b01" providerId="LiveId" clId="{1E0BF1B2-EA72-417B-BFC1-EE899F6212A2}" dt="2020-04-14T15:26:16.494" v="117" actId="164"/>
          <ac:grpSpMkLst>
            <pc:docMk/>
            <pc:sldMk cId="1217957963" sldId="748"/>
            <ac:grpSpMk id="21" creationId="{F7119D51-43DC-4B8C-8C66-A7C0A4CD8F15}"/>
          </ac:grpSpMkLst>
        </pc:grpChg>
        <pc:grpChg chg="add mod">
          <ac:chgData name="farouk abu hassanain" userId="319a4f4791f24b01" providerId="LiveId" clId="{1E0BF1B2-EA72-417B-BFC1-EE899F6212A2}" dt="2020-04-14T15:26:16.494" v="117" actId="164"/>
          <ac:grpSpMkLst>
            <pc:docMk/>
            <pc:sldMk cId="1217957963" sldId="748"/>
            <ac:grpSpMk id="22" creationId="{13047C7C-7705-431D-8C0A-AB56A32FB923}"/>
          </ac:grpSpMkLst>
        </pc:grpChg>
        <pc:grpChg chg="add mod">
          <ac:chgData name="farouk abu hassanain" userId="319a4f4791f24b01" providerId="LiveId" clId="{1E0BF1B2-EA72-417B-BFC1-EE899F6212A2}" dt="2020-04-14T15:29:17.124" v="151" actId="553"/>
          <ac:grpSpMkLst>
            <pc:docMk/>
            <pc:sldMk cId="1217957963" sldId="748"/>
            <ac:grpSpMk id="23" creationId="{237EFCE1-98BE-4EE5-8D98-8AD3CA9B7833}"/>
          </ac:grpSpMkLst>
        </pc:grpChg>
        <pc:grpChg chg="add mod">
          <ac:chgData name="farouk abu hassanain" userId="319a4f4791f24b01" providerId="LiveId" clId="{1E0BF1B2-EA72-417B-BFC1-EE899F6212A2}" dt="2020-04-14T15:22:49.241" v="93" actId="164"/>
          <ac:grpSpMkLst>
            <pc:docMk/>
            <pc:sldMk cId="1217957963" sldId="748"/>
            <ac:grpSpMk id="40" creationId="{71AB986D-7B37-4E7D-813E-DB6EAA96C953}"/>
          </ac:grpSpMkLst>
        </pc:grpChg>
        <pc:grpChg chg="mod">
          <ac:chgData name="farouk abu hassanain" userId="319a4f4791f24b01" providerId="LiveId" clId="{1E0BF1B2-EA72-417B-BFC1-EE899F6212A2}" dt="2020-04-14T15:21:31.313" v="73" actId="553"/>
          <ac:grpSpMkLst>
            <pc:docMk/>
            <pc:sldMk cId="1217957963" sldId="748"/>
            <ac:grpSpMk id="42" creationId="{D7EC34D7-BB2C-45C8-923A-CE0A28C788FF}"/>
          </ac:grpSpMkLst>
        </pc:grpChg>
        <pc:grpChg chg="add mod">
          <ac:chgData name="farouk abu hassanain" userId="319a4f4791f24b01" providerId="LiveId" clId="{1E0BF1B2-EA72-417B-BFC1-EE899F6212A2}" dt="2020-04-14T15:23:58.094" v="100" actId="552"/>
          <ac:grpSpMkLst>
            <pc:docMk/>
            <pc:sldMk cId="1217957963" sldId="748"/>
            <ac:grpSpMk id="46" creationId="{2175E2CA-F5A1-48E8-A8F0-1DB135E330E0}"/>
          </ac:grpSpMkLst>
        </pc:grpChg>
        <pc:grpChg chg="mod">
          <ac:chgData name="farouk abu hassanain" userId="319a4f4791f24b01" providerId="LiveId" clId="{1E0BF1B2-EA72-417B-BFC1-EE899F6212A2}" dt="2020-04-14T15:23:58.094" v="100" actId="552"/>
          <ac:grpSpMkLst>
            <pc:docMk/>
            <pc:sldMk cId="1217957963" sldId="748"/>
            <ac:grpSpMk id="51" creationId="{04338390-7802-4CC6-B294-8B09F9A11621}"/>
          </ac:grpSpMkLst>
        </pc:grpChg>
        <pc:grpChg chg="add mod">
          <ac:chgData name="farouk abu hassanain" userId="319a4f4791f24b01" providerId="LiveId" clId="{1E0BF1B2-EA72-417B-BFC1-EE899F6212A2}" dt="2020-04-14T15:23:58.094" v="100" actId="552"/>
          <ac:grpSpMkLst>
            <pc:docMk/>
            <pc:sldMk cId="1217957963" sldId="748"/>
            <ac:grpSpMk id="57" creationId="{14B97041-D664-45D8-9293-CED8CD01901E}"/>
          </ac:grpSpMkLst>
        </pc:grpChg>
        <pc:grpChg chg="mod">
          <ac:chgData name="farouk abu hassanain" userId="319a4f4791f24b01" providerId="LiveId" clId="{1E0BF1B2-EA72-417B-BFC1-EE899F6212A2}" dt="2020-04-14T15:23:58.094" v="100" actId="552"/>
          <ac:grpSpMkLst>
            <pc:docMk/>
            <pc:sldMk cId="1217957963" sldId="748"/>
            <ac:grpSpMk id="59" creationId="{49C579C0-E3F8-47F5-A081-6C66D90955CC}"/>
          </ac:grpSpMkLst>
        </pc:grpChg>
        <pc:grpChg chg="add mod">
          <ac:chgData name="farouk abu hassanain" userId="319a4f4791f24b01" providerId="LiveId" clId="{1E0BF1B2-EA72-417B-BFC1-EE899F6212A2}" dt="2020-04-14T15:23:58.094" v="100" actId="552"/>
          <ac:grpSpMkLst>
            <pc:docMk/>
            <pc:sldMk cId="1217957963" sldId="748"/>
            <ac:grpSpMk id="62" creationId="{32D82F85-40FC-4096-9AAB-579730B7E602}"/>
          </ac:grpSpMkLst>
        </pc:grpChg>
        <pc:grpChg chg="mod">
          <ac:chgData name="farouk abu hassanain" userId="319a4f4791f24b01" providerId="LiveId" clId="{1E0BF1B2-EA72-417B-BFC1-EE899F6212A2}" dt="2020-04-14T15:23:58.094" v="100" actId="552"/>
          <ac:grpSpMkLst>
            <pc:docMk/>
            <pc:sldMk cId="1217957963" sldId="748"/>
            <ac:grpSpMk id="64" creationId="{BF919FC2-DAEE-4516-B9EF-529BB2C8AFBB}"/>
          </ac:grpSpMkLst>
        </pc:grpChg>
        <pc:grpChg chg="del">
          <ac:chgData name="farouk abu hassanain" userId="319a4f4791f24b01" providerId="LiveId" clId="{1E0BF1B2-EA72-417B-BFC1-EE899F6212A2}" dt="2020-04-14T15:18:40.478" v="37" actId="478"/>
          <ac:grpSpMkLst>
            <pc:docMk/>
            <pc:sldMk cId="1217957963" sldId="748"/>
            <ac:grpSpMk id="103" creationId="{E74A4AA5-D123-40A7-8065-DD47801F9EB9}"/>
          </ac:grpSpMkLst>
        </pc:grpChg>
        <pc:cxnChg chg="mod">
          <ac:chgData name="farouk abu hassanain" userId="319a4f4791f24b01" providerId="LiveId" clId="{1E0BF1B2-EA72-417B-BFC1-EE899F6212A2}" dt="2020-04-14T15:16:19.998" v="12" actId="20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del">
        <pc:chgData name="farouk abu hassanain" userId="319a4f4791f24b01" providerId="LiveId" clId="{1E0BF1B2-EA72-417B-BFC1-EE899F6212A2}" dt="2020-04-14T15:12:26.150" v="0" actId="47"/>
        <pc:sldMkLst>
          <pc:docMk/>
          <pc:sldMk cId="1711607867" sldId="749"/>
        </pc:sldMkLst>
      </pc:sldChg>
      <pc:sldChg chg="addSp delSp modSp add">
        <pc:chgData name="farouk abu hassanain" userId="319a4f4791f24b01" providerId="LiveId" clId="{1E0BF1B2-EA72-417B-BFC1-EE899F6212A2}" dt="2020-04-14T15:40:30.703" v="294" actId="1582"/>
        <pc:sldMkLst>
          <pc:docMk/>
          <pc:sldMk cId="2172993575" sldId="749"/>
        </pc:sldMkLst>
        <pc:spChg chg="mod">
          <ac:chgData name="farouk abu hassanain" userId="319a4f4791f24b01" providerId="LiveId" clId="{1E0BF1B2-EA72-417B-BFC1-EE899F6212A2}" dt="2020-04-14T15:29:44.171" v="156" actId="20577"/>
          <ac:spMkLst>
            <pc:docMk/>
            <pc:sldMk cId="2172993575" sldId="749"/>
            <ac:spMk id="4" creationId="{63633AA5-FD60-4A4D-B3C2-0921970BA2DC}"/>
          </ac:spMkLst>
        </pc:spChg>
        <pc:spChg chg="add mod">
          <ac:chgData name="farouk abu hassanain" userId="319a4f4791f24b01" providerId="LiveId" clId="{1E0BF1B2-EA72-417B-BFC1-EE899F6212A2}" dt="2020-04-14T15:40:30.703" v="294" actId="1582"/>
          <ac:spMkLst>
            <pc:docMk/>
            <pc:sldMk cId="2172993575" sldId="749"/>
            <ac:spMk id="9" creationId="{999D4567-3A36-4B9D-ABF4-B655D14A4106}"/>
          </ac:spMkLst>
        </pc:spChg>
        <pc:spChg chg="add mod">
          <ac:chgData name="farouk abu hassanain" userId="319a4f4791f24b01" providerId="LiveId" clId="{1E0BF1B2-EA72-417B-BFC1-EE899F6212A2}" dt="2020-04-14T15:40:30.703" v="294" actId="1582"/>
          <ac:spMkLst>
            <pc:docMk/>
            <pc:sldMk cId="2172993575" sldId="749"/>
            <ac:spMk id="11" creationId="{A08256A0-4C96-4966-8324-916C9C5FFCCA}"/>
          </ac:spMkLst>
        </pc:spChg>
        <pc:spChg chg="add mod">
          <ac:chgData name="farouk abu hassanain" userId="319a4f4791f24b01" providerId="LiveId" clId="{1E0BF1B2-EA72-417B-BFC1-EE899F6212A2}" dt="2020-04-14T15:40:30.703" v="294" actId="1582"/>
          <ac:spMkLst>
            <pc:docMk/>
            <pc:sldMk cId="2172993575" sldId="749"/>
            <ac:spMk id="14" creationId="{87AB60BA-4E79-467C-955A-0E7198014478}"/>
          </ac:spMkLst>
        </pc:spChg>
        <pc:spChg chg="add mod">
          <ac:chgData name="farouk abu hassanain" userId="319a4f4791f24b01" providerId="LiveId" clId="{1E0BF1B2-EA72-417B-BFC1-EE899F6212A2}" dt="2020-04-14T15:40:30.703" v="294" actId="1582"/>
          <ac:spMkLst>
            <pc:docMk/>
            <pc:sldMk cId="2172993575" sldId="749"/>
            <ac:spMk id="15" creationId="{7237E602-07CC-4606-B6DD-7A6465161705}"/>
          </ac:spMkLst>
        </pc:spChg>
        <pc:spChg chg="add mod">
          <ac:chgData name="farouk abu hassanain" userId="319a4f4791f24b01" providerId="LiveId" clId="{1E0BF1B2-EA72-417B-BFC1-EE899F6212A2}" dt="2020-04-14T15:40:30.703" v="294" actId="1582"/>
          <ac:spMkLst>
            <pc:docMk/>
            <pc:sldMk cId="2172993575" sldId="749"/>
            <ac:spMk id="16" creationId="{0C92AB9E-42E1-4442-AE4C-85B4803F5B44}"/>
          </ac:spMkLst>
        </pc:spChg>
        <pc:spChg chg="add del mod">
          <ac:chgData name="farouk abu hassanain" userId="319a4f4791f24b01" providerId="LiveId" clId="{1E0BF1B2-EA72-417B-BFC1-EE899F6212A2}" dt="2020-04-14T15:38:15.625" v="269" actId="478"/>
          <ac:spMkLst>
            <pc:docMk/>
            <pc:sldMk cId="2172993575" sldId="749"/>
            <ac:spMk id="47" creationId="{548D26E0-69DB-4B0A-AB1C-F416A6EDEDD0}"/>
          </ac:spMkLst>
        </pc:spChg>
        <pc:spChg chg="add mod">
          <ac:chgData name="farouk abu hassanain" userId="319a4f4791f24b01" providerId="LiveId" clId="{1E0BF1B2-EA72-417B-BFC1-EE899F6212A2}" dt="2020-04-14T15:31:24.782" v="172" actId="207"/>
          <ac:spMkLst>
            <pc:docMk/>
            <pc:sldMk cId="2172993575" sldId="749"/>
            <ac:spMk id="48" creationId="{CDC72E14-7A7B-4F80-B8D5-1461FF953025}"/>
          </ac:spMkLst>
        </pc:spChg>
        <pc:spChg chg="add mod">
          <ac:chgData name="farouk abu hassanain" userId="319a4f4791f24b01" providerId="LiveId" clId="{1E0BF1B2-EA72-417B-BFC1-EE899F6212A2}" dt="2020-04-14T15:31:36.475" v="175" actId="20577"/>
          <ac:spMkLst>
            <pc:docMk/>
            <pc:sldMk cId="2172993575" sldId="749"/>
            <ac:spMk id="49" creationId="{B889E714-F2F6-4F11-985A-A3253D7FB9D3}"/>
          </ac:spMkLst>
        </pc:spChg>
        <pc:spChg chg="mod">
          <ac:chgData name="farouk abu hassanain" userId="319a4f4791f24b01" providerId="LiveId" clId="{1E0BF1B2-EA72-417B-BFC1-EE899F6212A2}" dt="2020-04-14T15:32:11.222" v="193" actId="1036"/>
          <ac:spMkLst>
            <pc:docMk/>
            <pc:sldMk cId="2172993575" sldId="749"/>
            <ac:spMk id="53" creationId="{16CED25A-3047-41B4-B1A4-3FF01A5BDB47}"/>
          </ac:spMkLst>
        </pc:spChg>
        <pc:spChg chg="del">
          <ac:chgData name="farouk abu hassanain" userId="319a4f4791f24b01" providerId="LiveId" clId="{1E0BF1B2-EA72-417B-BFC1-EE899F6212A2}" dt="2020-04-14T15:29:52.284" v="158" actId="478"/>
          <ac:spMkLst>
            <pc:docMk/>
            <pc:sldMk cId="2172993575" sldId="749"/>
            <ac:spMk id="54" creationId="{1AE121A2-6027-4BA0-9FC5-9DC1B8132FDA}"/>
          </ac:spMkLst>
        </pc:spChg>
        <pc:spChg chg="mod topLvl">
          <ac:chgData name="farouk abu hassanain" userId="319a4f4791f24b01" providerId="LiveId" clId="{1E0BF1B2-EA72-417B-BFC1-EE899F6212A2}" dt="2020-04-14T15:35:16.592" v="213" actId="165"/>
          <ac:spMkLst>
            <pc:docMk/>
            <pc:sldMk cId="2172993575" sldId="749"/>
            <ac:spMk id="73" creationId="{9A36A61D-A7BA-426C-AD7B-FE8F736D6FC9}"/>
          </ac:spMkLst>
        </pc:spChg>
        <pc:spChg chg="mod topLvl">
          <ac:chgData name="farouk abu hassanain" userId="319a4f4791f24b01" providerId="LiveId" clId="{1E0BF1B2-EA72-417B-BFC1-EE899F6212A2}" dt="2020-04-14T15:35:16.592" v="213" actId="165"/>
          <ac:spMkLst>
            <pc:docMk/>
            <pc:sldMk cId="2172993575" sldId="749"/>
            <ac:spMk id="75" creationId="{B8C62E81-530C-4F7B-8015-2518AFDF69D8}"/>
          </ac:spMkLst>
        </pc:spChg>
        <pc:spChg chg="mod topLvl">
          <ac:chgData name="farouk abu hassanain" userId="319a4f4791f24b01" providerId="LiveId" clId="{1E0BF1B2-EA72-417B-BFC1-EE899F6212A2}" dt="2020-04-14T15:35:16.592" v="213" actId="165"/>
          <ac:spMkLst>
            <pc:docMk/>
            <pc:sldMk cId="2172993575" sldId="749"/>
            <ac:spMk id="77" creationId="{8EB1BF35-FBD4-476F-856B-C0C9B34068FD}"/>
          </ac:spMkLst>
        </pc:spChg>
        <pc:spChg chg="mod topLvl">
          <ac:chgData name="farouk abu hassanain" userId="319a4f4791f24b01" providerId="LiveId" clId="{1E0BF1B2-EA72-417B-BFC1-EE899F6212A2}" dt="2020-04-14T15:35:16.592" v="213" actId="165"/>
          <ac:spMkLst>
            <pc:docMk/>
            <pc:sldMk cId="2172993575" sldId="749"/>
            <ac:spMk id="79" creationId="{FEAD4147-EE17-472A-B602-4CE1A7607C93}"/>
          </ac:spMkLst>
        </pc:spChg>
        <pc:spChg chg="mod">
          <ac:chgData name="farouk abu hassanain" userId="319a4f4791f24b01" providerId="LiveId" clId="{1E0BF1B2-EA72-417B-BFC1-EE899F6212A2}" dt="2020-04-14T15:37:21.926" v="254" actId="6549"/>
          <ac:spMkLst>
            <pc:docMk/>
            <pc:sldMk cId="2172993575" sldId="749"/>
            <ac:spMk id="80" creationId="{339D3E3B-783A-4595-B188-4654ECCFDBA9}"/>
          </ac:spMkLst>
        </pc:spChg>
        <pc:spChg chg="mod">
          <ac:chgData name="farouk abu hassanain" userId="319a4f4791f24b01" providerId="LiveId" clId="{1E0BF1B2-EA72-417B-BFC1-EE899F6212A2}" dt="2020-04-14T15:37:18.329" v="253" actId="6549"/>
          <ac:spMkLst>
            <pc:docMk/>
            <pc:sldMk cId="2172993575" sldId="749"/>
            <ac:spMk id="82" creationId="{B0AE1E17-B4D3-4F7F-A44C-E175FF551C90}"/>
          </ac:spMkLst>
        </pc:spChg>
        <pc:spChg chg="mod">
          <ac:chgData name="farouk abu hassanain" userId="319a4f4791f24b01" providerId="LiveId" clId="{1E0BF1B2-EA72-417B-BFC1-EE899F6212A2}" dt="2020-04-14T15:37:17.143" v="252" actId="6549"/>
          <ac:spMkLst>
            <pc:docMk/>
            <pc:sldMk cId="2172993575" sldId="749"/>
            <ac:spMk id="84" creationId="{7CD253FD-0F91-416C-A2D4-969502867BB6}"/>
          </ac:spMkLst>
        </pc:spChg>
        <pc:spChg chg="mod">
          <ac:chgData name="farouk abu hassanain" userId="319a4f4791f24b01" providerId="LiveId" clId="{1E0BF1B2-EA72-417B-BFC1-EE899F6212A2}" dt="2020-04-14T15:37:15.220" v="251" actId="6549"/>
          <ac:spMkLst>
            <pc:docMk/>
            <pc:sldMk cId="2172993575" sldId="749"/>
            <ac:spMk id="86" creationId="{643AA594-B2B6-4B46-BF47-7696A2570AAC}"/>
          </ac:spMkLst>
        </pc:spChg>
        <pc:spChg chg="mod">
          <ac:chgData name="farouk abu hassanain" userId="319a4f4791f24b01" providerId="LiveId" clId="{1E0BF1B2-EA72-417B-BFC1-EE899F6212A2}" dt="2020-04-14T15:37:23.609" v="255" actId="6549"/>
          <ac:spMkLst>
            <pc:docMk/>
            <pc:sldMk cId="2172993575" sldId="749"/>
            <ac:spMk id="89" creationId="{7B8E881C-318B-4AA5-9FAC-936E367DAA7B}"/>
          </ac:spMkLst>
        </pc:spChg>
        <pc:spChg chg="add mod">
          <ac:chgData name="farouk abu hassanain" userId="319a4f4791f24b01" providerId="LiveId" clId="{1E0BF1B2-EA72-417B-BFC1-EE899F6212A2}" dt="2020-04-14T15:36:09.642" v="230" actId="1035"/>
          <ac:spMkLst>
            <pc:docMk/>
            <pc:sldMk cId="2172993575" sldId="749"/>
            <ac:spMk id="91" creationId="{2B49F407-ACC2-4AA3-82A7-2875A9C086C2}"/>
          </ac:spMkLst>
        </pc:spChg>
        <pc:spChg chg="add mod">
          <ac:chgData name="farouk abu hassanain" userId="319a4f4791f24b01" providerId="LiveId" clId="{1E0BF1B2-EA72-417B-BFC1-EE899F6212A2}" dt="2020-04-14T15:36:40.761" v="234" actId="1076"/>
          <ac:spMkLst>
            <pc:docMk/>
            <pc:sldMk cId="2172993575" sldId="749"/>
            <ac:spMk id="92" creationId="{3671E676-EBC3-46AB-BBB4-724434F599EF}"/>
          </ac:spMkLst>
        </pc:spChg>
        <pc:spChg chg="add mod">
          <ac:chgData name="farouk abu hassanain" userId="319a4f4791f24b01" providerId="LiveId" clId="{1E0BF1B2-EA72-417B-BFC1-EE899F6212A2}" dt="2020-04-14T15:36:58.660" v="244" actId="20577"/>
          <ac:spMkLst>
            <pc:docMk/>
            <pc:sldMk cId="2172993575" sldId="749"/>
            <ac:spMk id="93" creationId="{209F5D5D-6D63-437C-BCA7-CACC7A31AAE4}"/>
          </ac:spMkLst>
        </pc:spChg>
        <pc:spChg chg="add mod">
          <ac:chgData name="farouk abu hassanain" userId="319a4f4791f24b01" providerId="LiveId" clId="{1E0BF1B2-EA72-417B-BFC1-EE899F6212A2}" dt="2020-04-14T15:37:01.825" v="246" actId="20577"/>
          <ac:spMkLst>
            <pc:docMk/>
            <pc:sldMk cId="2172993575" sldId="749"/>
            <ac:spMk id="94" creationId="{A5125FDF-3726-4332-A129-43150E3A3C52}"/>
          </ac:spMkLst>
        </pc:spChg>
        <pc:spChg chg="add mod">
          <ac:chgData name="farouk abu hassanain" userId="319a4f4791f24b01" providerId="LiveId" clId="{1E0BF1B2-EA72-417B-BFC1-EE899F6212A2}" dt="2020-04-14T15:37:04.773" v="248" actId="20577"/>
          <ac:spMkLst>
            <pc:docMk/>
            <pc:sldMk cId="2172993575" sldId="749"/>
            <ac:spMk id="95" creationId="{5274FD1D-ECF6-42C2-8BEB-AFDECAB9A1BE}"/>
          </ac:spMkLst>
        </pc:spChg>
        <pc:spChg chg="add mod">
          <ac:chgData name="farouk abu hassanain" userId="319a4f4791f24b01" providerId="LiveId" clId="{1E0BF1B2-EA72-417B-BFC1-EE899F6212A2}" dt="2020-04-14T15:37:07.967" v="250" actId="20577"/>
          <ac:spMkLst>
            <pc:docMk/>
            <pc:sldMk cId="2172993575" sldId="749"/>
            <ac:spMk id="96" creationId="{D1143272-3540-4BE6-83EC-223CBB00302C}"/>
          </ac:spMkLst>
        </pc:spChg>
        <pc:grpChg chg="del">
          <ac:chgData name="farouk abu hassanain" userId="319a4f4791f24b01" providerId="LiveId" clId="{1E0BF1B2-EA72-417B-BFC1-EE899F6212A2}" dt="2020-04-14T15:29:49.246" v="157" actId="478"/>
          <ac:grpSpMkLst>
            <pc:docMk/>
            <pc:sldMk cId="2172993575" sldId="749"/>
            <ac:grpSpMk id="23" creationId="{237EFCE1-98BE-4EE5-8D98-8AD3CA9B7833}"/>
          </ac:grpSpMkLst>
        </pc:grpChg>
        <pc:grpChg chg="add del mod">
          <ac:chgData name="farouk abu hassanain" userId="319a4f4791f24b01" providerId="LiveId" clId="{1E0BF1B2-EA72-417B-BFC1-EE899F6212A2}" dt="2020-04-14T15:35:16.592" v="213" actId="165"/>
          <ac:grpSpMkLst>
            <pc:docMk/>
            <pc:sldMk cId="2172993575" sldId="749"/>
            <ac:grpSpMk id="67" creationId="{541397BD-B576-4B5D-8AD8-3C53CCCBD359}"/>
          </ac:grpSpMkLst>
        </pc:grpChg>
        <pc:grpChg chg="mod topLvl">
          <ac:chgData name="farouk abu hassanain" userId="319a4f4791f24b01" providerId="LiveId" clId="{1E0BF1B2-EA72-417B-BFC1-EE899F6212A2}" dt="2020-04-14T15:38:53.737" v="280" actId="14100"/>
          <ac:grpSpMkLst>
            <pc:docMk/>
            <pc:sldMk cId="2172993575" sldId="749"/>
            <ac:grpSpMk id="72" creationId="{29962C98-1AE3-49B9-9321-7455F3F0CE22}"/>
          </ac:grpSpMkLst>
        </pc:grpChg>
        <pc:grpChg chg="mod topLvl">
          <ac:chgData name="farouk abu hassanain" userId="319a4f4791f24b01" providerId="LiveId" clId="{1E0BF1B2-EA72-417B-BFC1-EE899F6212A2}" dt="2020-04-14T15:38:50.250" v="279" actId="14100"/>
          <ac:grpSpMkLst>
            <pc:docMk/>
            <pc:sldMk cId="2172993575" sldId="749"/>
            <ac:grpSpMk id="74" creationId="{FB866465-408A-4B32-B0C1-C4F4ECF2B612}"/>
          </ac:grpSpMkLst>
        </pc:grpChg>
        <pc:grpChg chg="mod topLvl">
          <ac:chgData name="farouk abu hassanain" userId="319a4f4791f24b01" providerId="LiveId" clId="{1E0BF1B2-EA72-417B-BFC1-EE899F6212A2}" dt="2020-04-14T15:38:47.446" v="278" actId="14100"/>
          <ac:grpSpMkLst>
            <pc:docMk/>
            <pc:sldMk cId="2172993575" sldId="749"/>
            <ac:grpSpMk id="76" creationId="{D3F060D3-99BA-4D18-B3EE-6C3FEA2E5A0A}"/>
          </ac:grpSpMkLst>
        </pc:grpChg>
        <pc:grpChg chg="mod topLvl">
          <ac:chgData name="farouk abu hassanain" userId="319a4f4791f24b01" providerId="LiveId" clId="{1E0BF1B2-EA72-417B-BFC1-EE899F6212A2}" dt="2020-04-14T15:38:44.950" v="277" actId="14100"/>
          <ac:grpSpMkLst>
            <pc:docMk/>
            <pc:sldMk cId="2172993575" sldId="749"/>
            <ac:grpSpMk id="78" creationId="{0B9C8A5B-89C6-4046-A312-2D17EF02B61F}"/>
          </ac:grpSpMkLst>
        </pc:grpChg>
        <pc:grpChg chg="add mod">
          <ac:chgData name="farouk abu hassanain" userId="319a4f4791f24b01" providerId="LiveId" clId="{1E0BF1B2-EA72-417B-BFC1-EE899F6212A2}" dt="2020-04-14T15:38:41.026" v="276" actId="14100"/>
          <ac:grpSpMkLst>
            <pc:docMk/>
            <pc:sldMk cId="2172993575" sldId="749"/>
            <ac:grpSpMk id="88" creationId="{E7BCBABC-739A-4051-A293-F8B5FE531855}"/>
          </ac:grpSpMkLst>
        </pc:grpChg>
        <pc:cxnChg chg="mod">
          <ac:chgData name="farouk abu hassanain" userId="319a4f4791f24b01" providerId="LiveId" clId="{1E0BF1B2-EA72-417B-BFC1-EE899F6212A2}" dt="2020-04-14T15:36:02.356" v="227" actId="208"/>
          <ac:cxnSpMkLst>
            <pc:docMk/>
            <pc:sldMk cId="2172993575" sldId="749"/>
            <ac:cxnSpMk id="90" creationId="{81EFC5B8-E439-452A-9133-5FE1A9453F97}"/>
          </ac:cxnSpMkLst>
        </pc:cxnChg>
      </pc:sldChg>
      <pc:sldChg chg="del">
        <pc:chgData name="farouk abu hassanain" userId="319a4f4791f24b01" providerId="LiveId" clId="{1E0BF1B2-EA72-417B-BFC1-EE899F6212A2}" dt="2020-04-14T15:12:26.150" v="0" actId="47"/>
        <pc:sldMkLst>
          <pc:docMk/>
          <pc:sldMk cId="2101888305" sldId="750"/>
        </pc:sldMkLst>
      </pc:sldChg>
      <pc:sldChg chg="addSp delSp modSp add modAnim">
        <pc:chgData name="farouk abu hassanain" userId="319a4f4791f24b01" providerId="LiveId" clId="{1E0BF1B2-EA72-417B-BFC1-EE899F6212A2}" dt="2020-04-14T16:22:48.677" v="575" actId="1076"/>
        <pc:sldMkLst>
          <pc:docMk/>
          <pc:sldMk cId="3169517238" sldId="750"/>
        </pc:sldMkLst>
        <pc:spChg chg="add mod">
          <ac:chgData name="farouk abu hassanain" userId="319a4f4791f24b01" providerId="LiveId" clId="{1E0BF1B2-EA72-417B-BFC1-EE899F6212A2}" dt="2020-04-14T15:52:36.474" v="396" actId="1582"/>
          <ac:spMkLst>
            <pc:docMk/>
            <pc:sldMk cId="3169517238" sldId="750"/>
            <ac:spMk id="3" creationId="{5D293BA0-EE72-44F2-923D-667D97882AD6}"/>
          </ac:spMkLst>
        </pc:spChg>
        <pc:spChg chg="mod">
          <ac:chgData name="farouk abu hassanain" userId="319a4f4791f24b01" providerId="LiveId" clId="{1E0BF1B2-EA72-417B-BFC1-EE899F6212A2}" dt="2020-04-14T15:40:49.479" v="297" actId="20577"/>
          <ac:spMkLst>
            <pc:docMk/>
            <pc:sldMk cId="3169517238" sldId="750"/>
            <ac:spMk id="4" creationId="{63633AA5-FD60-4A4D-B3C2-0921970BA2DC}"/>
          </ac:spMkLst>
        </pc:spChg>
        <pc:spChg chg="add mod">
          <ac:chgData name="farouk abu hassanain" userId="319a4f4791f24b01" providerId="LiveId" clId="{1E0BF1B2-EA72-417B-BFC1-EE899F6212A2}" dt="2020-04-14T15:52:36.474" v="396" actId="1582"/>
          <ac:spMkLst>
            <pc:docMk/>
            <pc:sldMk cId="3169517238" sldId="750"/>
            <ac:spMk id="7" creationId="{55B63650-503F-4670-8494-3FC3E80E1CFC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9" creationId="{999D4567-3A36-4B9D-ABF4-B655D14A4106}"/>
          </ac:spMkLst>
        </pc:spChg>
        <pc:spChg chg="add mod">
          <ac:chgData name="farouk abu hassanain" userId="319a4f4791f24b01" providerId="LiveId" clId="{1E0BF1B2-EA72-417B-BFC1-EE899F6212A2}" dt="2020-04-14T15:52:36.474" v="396" actId="1582"/>
          <ac:spMkLst>
            <pc:docMk/>
            <pc:sldMk cId="3169517238" sldId="750"/>
            <ac:spMk id="10" creationId="{56CF2F34-F44E-44D1-B66C-374354B86659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11" creationId="{A08256A0-4C96-4966-8324-916C9C5FFCCA}"/>
          </ac:spMkLst>
        </pc:spChg>
        <pc:spChg chg="add mod">
          <ac:chgData name="farouk abu hassanain" userId="319a4f4791f24b01" providerId="LiveId" clId="{1E0BF1B2-EA72-417B-BFC1-EE899F6212A2}" dt="2020-04-14T15:52:36.474" v="396" actId="1582"/>
          <ac:spMkLst>
            <pc:docMk/>
            <pc:sldMk cId="3169517238" sldId="750"/>
            <ac:spMk id="12" creationId="{EFFA5D43-E8DE-4834-8CA0-D739DEB5D8FD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14" creationId="{87AB60BA-4E79-467C-955A-0E7198014478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15" creationId="{7237E602-07CC-4606-B6DD-7A6465161705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16" creationId="{0C92AB9E-42E1-4442-AE4C-85B4803F5B44}"/>
          </ac:spMkLst>
        </pc:spChg>
        <pc:spChg chg="add del mod">
          <ac:chgData name="farouk abu hassanain" userId="319a4f4791f24b01" providerId="LiveId" clId="{1E0BF1B2-EA72-417B-BFC1-EE899F6212A2}" dt="2020-04-14T15:47:01.762" v="346" actId="478"/>
          <ac:spMkLst>
            <pc:docMk/>
            <pc:sldMk cId="3169517238" sldId="750"/>
            <ac:spMk id="43" creationId="{ACE24C24-7168-4B6E-837B-32F87AA1B0D2}"/>
          </ac:spMkLst>
        </pc:spChg>
        <pc:spChg chg="add del">
          <ac:chgData name="farouk abu hassanain" userId="319a4f4791f24b01" providerId="LiveId" clId="{1E0BF1B2-EA72-417B-BFC1-EE899F6212A2}" dt="2020-04-14T15:45:42.155" v="325"/>
          <ac:spMkLst>
            <pc:docMk/>
            <pc:sldMk cId="3169517238" sldId="750"/>
            <ac:spMk id="44" creationId="{422B6619-DBD5-4A53-B28B-5F94C7AD1E05}"/>
          </ac:spMkLst>
        </pc:spChg>
        <pc:spChg chg="add del">
          <ac:chgData name="farouk abu hassanain" userId="319a4f4791f24b01" providerId="LiveId" clId="{1E0BF1B2-EA72-417B-BFC1-EE899F6212A2}" dt="2020-04-14T15:45:42.155" v="325"/>
          <ac:spMkLst>
            <pc:docMk/>
            <pc:sldMk cId="3169517238" sldId="750"/>
            <ac:spMk id="46" creationId="{00E6C7E9-3EAB-4356-A8B3-9A3668B603AF}"/>
          </ac:spMkLst>
        </pc:spChg>
        <pc:spChg chg="add del">
          <ac:chgData name="farouk abu hassanain" userId="319a4f4791f24b01" providerId="LiveId" clId="{1E0BF1B2-EA72-417B-BFC1-EE899F6212A2}" dt="2020-04-14T15:45:42.155" v="325"/>
          <ac:spMkLst>
            <pc:docMk/>
            <pc:sldMk cId="3169517238" sldId="750"/>
            <ac:spMk id="47" creationId="{62ED4482-D993-4251-8EAA-3D60E21818E4}"/>
          </ac:spMkLst>
        </pc:spChg>
        <pc:spChg chg="mod">
          <ac:chgData name="farouk abu hassanain" userId="319a4f4791f24b01" providerId="LiveId" clId="{1E0BF1B2-EA72-417B-BFC1-EE899F6212A2}" dt="2020-04-14T15:43:10.566" v="306" actId="20577"/>
          <ac:spMkLst>
            <pc:docMk/>
            <pc:sldMk cId="3169517238" sldId="750"/>
            <ac:spMk id="49" creationId="{B889E714-F2F6-4F11-985A-A3253D7FB9D3}"/>
          </ac:spMkLst>
        </pc:spChg>
        <pc:spChg chg="add del">
          <ac:chgData name="farouk abu hassanain" userId="319a4f4791f24b01" providerId="LiveId" clId="{1E0BF1B2-EA72-417B-BFC1-EE899F6212A2}" dt="2020-04-14T15:45:42.155" v="325"/>
          <ac:spMkLst>
            <pc:docMk/>
            <pc:sldMk cId="3169517238" sldId="750"/>
            <ac:spMk id="50" creationId="{BD461B55-DDB2-476A-9A65-F02BAF78C6FE}"/>
          </ac:spMkLst>
        </pc:spChg>
        <pc:spChg chg="add del">
          <ac:chgData name="farouk abu hassanain" userId="319a4f4791f24b01" providerId="LiveId" clId="{1E0BF1B2-EA72-417B-BFC1-EE899F6212A2}" dt="2020-04-14T15:45:42.155" v="325"/>
          <ac:spMkLst>
            <pc:docMk/>
            <pc:sldMk cId="3169517238" sldId="750"/>
            <ac:spMk id="51" creationId="{2EA71752-E61A-43BC-8F6C-9F3CB3E2FE63}"/>
          </ac:spMkLst>
        </pc:spChg>
        <pc:spChg chg="mod">
          <ac:chgData name="farouk abu hassanain" userId="319a4f4791f24b01" providerId="LiveId" clId="{1E0BF1B2-EA72-417B-BFC1-EE899F6212A2}" dt="2020-04-14T15:44:11.466" v="308" actId="1076"/>
          <ac:spMkLst>
            <pc:docMk/>
            <pc:sldMk cId="3169517238" sldId="750"/>
            <ac:spMk id="53" creationId="{16CED25A-3047-41B4-B1A4-3FF01A5BDB47}"/>
          </ac:spMkLst>
        </pc:spChg>
        <pc:spChg chg="add del">
          <ac:chgData name="farouk abu hassanain" userId="319a4f4791f24b01" providerId="LiveId" clId="{1E0BF1B2-EA72-417B-BFC1-EE899F6212A2}" dt="2020-04-14T15:45:42.155" v="325"/>
          <ac:spMkLst>
            <pc:docMk/>
            <pc:sldMk cId="3169517238" sldId="750"/>
            <ac:spMk id="54" creationId="{633EF21E-C741-46BE-94A5-C39EF66CF47E}"/>
          </ac:spMkLst>
        </pc:spChg>
        <pc:spChg chg="mod">
          <ac:chgData name="farouk abu hassanain" userId="319a4f4791f24b01" providerId="LiveId" clId="{1E0BF1B2-EA72-417B-BFC1-EE899F6212A2}" dt="2020-04-14T15:46:03.559" v="329" actId="948"/>
          <ac:spMkLst>
            <pc:docMk/>
            <pc:sldMk cId="3169517238" sldId="750"/>
            <ac:spMk id="56" creationId="{1C55864B-5BE4-47DA-B959-0B703B4D38CF}"/>
          </ac:spMkLst>
        </pc:spChg>
        <pc:spChg chg="mod">
          <ac:chgData name="farouk abu hassanain" userId="319a4f4791f24b01" providerId="LiveId" clId="{1E0BF1B2-EA72-417B-BFC1-EE899F6212A2}" dt="2020-04-14T15:46:03.559" v="329" actId="948"/>
          <ac:spMkLst>
            <pc:docMk/>
            <pc:sldMk cId="3169517238" sldId="750"/>
            <ac:spMk id="57" creationId="{0FF1EC90-77AF-4862-9848-706690BE618C}"/>
          </ac:spMkLst>
        </pc:spChg>
        <pc:spChg chg="mod">
          <ac:chgData name="farouk abu hassanain" userId="319a4f4791f24b01" providerId="LiveId" clId="{1E0BF1B2-EA72-417B-BFC1-EE899F6212A2}" dt="2020-04-14T15:46:03.559" v="329" actId="948"/>
          <ac:spMkLst>
            <pc:docMk/>
            <pc:sldMk cId="3169517238" sldId="750"/>
            <ac:spMk id="58" creationId="{55DAB655-40F6-4C7C-A663-810BB4C98792}"/>
          </ac:spMkLst>
        </pc:spChg>
        <pc:spChg chg="mod">
          <ac:chgData name="farouk abu hassanain" userId="319a4f4791f24b01" providerId="LiveId" clId="{1E0BF1B2-EA72-417B-BFC1-EE899F6212A2}" dt="2020-04-14T15:46:03.559" v="329" actId="948"/>
          <ac:spMkLst>
            <pc:docMk/>
            <pc:sldMk cId="3169517238" sldId="750"/>
            <ac:spMk id="59" creationId="{09F06840-BECE-4886-92CD-321F05680717}"/>
          </ac:spMkLst>
        </pc:spChg>
        <pc:spChg chg="mod">
          <ac:chgData name="farouk abu hassanain" userId="319a4f4791f24b01" providerId="LiveId" clId="{1E0BF1B2-EA72-417B-BFC1-EE899F6212A2}" dt="2020-04-14T15:46:03.559" v="329" actId="948"/>
          <ac:spMkLst>
            <pc:docMk/>
            <pc:sldMk cId="3169517238" sldId="750"/>
            <ac:spMk id="60" creationId="{81057E8D-275D-46C0-9DAD-B0B3BE353638}"/>
          </ac:spMkLst>
        </pc:spChg>
        <pc:spChg chg="del mod">
          <ac:chgData name="farouk abu hassanain" userId="319a4f4791f24b01" providerId="LiveId" clId="{1E0BF1B2-EA72-417B-BFC1-EE899F6212A2}" dt="2020-04-14T15:48:45.389" v="368" actId="478"/>
          <ac:spMkLst>
            <pc:docMk/>
            <pc:sldMk cId="3169517238" sldId="750"/>
            <ac:spMk id="61" creationId="{CD98B502-57D5-4715-8782-DBEDD91D8122}"/>
          </ac:spMkLst>
        </pc:spChg>
        <pc:spChg chg="mod">
          <ac:chgData name="farouk abu hassanain" userId="319a4f4791f24b01" providerId="LiveId" clId="{1E0BF1B2-EA72-417B-BFC1-EE899F6212A2}" dt="2020-04-14T15:46:03.559" v="329" actId="948"/>
          <ac:spMkLst>
            <pc:docMk/>
            <pc:sldMk cId="3169517238" sldId="750"/>
            <ac:spMk id="62" creationId="{1BB4236A-8055-4A2A-B9D4-470A30DEDBE8}"/>
          </ac:spMkLst>
        </pc:spChg>
        <pc:spChg chg="del mod">
          <ac:chgData name="farouk abu hassanain" userId="319a4f4791f24b01" providerId="LiveId" clId="{1E0BF1B2-EA72-417B-BFC1-EE899F6212A2}" dt="2020-04-14T15:48:47.302" v="369" actId="478"/>
          <ac:spMkLst>
            <pc:docMk/>
            <pc:sldMk cId="3169517238" sldId="750"/>
            <ac:spMk id="63" creationId="{275A377B-3D97-4D9C-A8B0-F93B57EF113B}"/>
          </ac:spMkLst>
        </pc:spChg>
        <pc:spChg chg="del mod">
          <ac:chgData name="farouk abu hassanain" userId="319a4f4791f24b01" providerId="LiveId" clId="{1E0BF1B2-EA72-417B-BFC1-EE899F6212A2}" dt="2020-04-14T15:48:48.903" v="370" actId="478"/>
          <ac:spMkLst>
            <pc:docMk/>
            <pc:sldMk cId="3169517238" sldId="750"/>
            <ac:spMk id="64" creationId="{E57C9279-05F6-4518-A840-1678C149A369}"/>
          </ac:spMkLst>
        </pc:spChg>
        <pc:spChg chg="add del mod">
          <ac:chgData name="farouk abu hassanain" userId="319a4f4791f24b01" providerId="LiveId" clId="{1E0BF1B2-EA72-417B-BFC1-EE899F6212A2}" dt="2020-04-14T15:48:41.750" v="367" actId="478"/>
          <ac:spMkLst>
            <pc:docMk/>
            <pc:sldMk cId="3169517238" sldId="750"/>
            <ac:spMk id="65" creationId="{CAE3C53C-FD49-450B-8FC2-12722187A2D8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67" creationId="{63332663-CFAC-4D61-A651-9C78AB624D31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68" creationId="{1EA3AB3B-EBFE-4BCE-BDEC-F6437CAB16BD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69" creationId="{42EAF0C6-6E81-4081-A6A4-107073E57F83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70" creationId="{F073B4F6-EB72-48A0-B19A-769D836FFD78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71" creationId="{B187749D-B84A-409B-ADC7-42A73828CD61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73" creationId="{9A36A61D-A7BA-426C-AD7B-FE8F736D6FC9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75" creationId="{B8C62E81-530C-4F7B-8015-2518AFDF69D8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77" creationId="{8EB1BF35-FBD4-476F-856B-C0C9B34068FD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79" creationId="{FEAD4147-EE17-472A-B602-4CE1A7607C93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91" creationId="{2B49F407-ACC2-4AA3-82A7-2875A9C086C2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92" creationId="{3671E676-EBC3-46AB-BBB4-724434F599EF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93" creationId="{209F5D5D-6D63-437C-BCA7-CACC7A31AAE4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94" creationId="{A5125FDF-3726-4332-A129-43150E3A3C52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95" creationId="{5274FD1D-ECF6-42C2-8BEB-AFDECAB9A1BE}"/>
          </ac:spMkLst>
        </pc:spChg>
        <pc:spChg chg="del">
          <ac:chgData name="farouk abu hassanain" userId="319a4f4791f24b01" providerId="LiveId" clId="{1E0BF1B2-EA72-417B-BFC1-EE899F6212A2}" dt="2020-04-14T15:42:44.251" v="302" actId="478"/>
          <ac:spMkLst>
            <pc:docMk/>
            <pc:sldMk cId="3169517238" sldId="750"/>
            <ac:spMk id="96" creationId="{D1143272-3540-4BE6-83EC-223CBB00302C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97" creationId="{23FC4C99-EDE4-47C8-BE8B-901B3F906ADF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98" creationId="{FDB930DF-6E45-4467-B3DA-19B6C13FDF03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99" creationId="{82CADB32-46A1-45AE-96DC-E32701C31449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00" creationId="{5783238D-5BCB-4BD5-88EA-00D1B9B59B80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01" creationId="{F179E6B2-2A53-465A-AA0C-DE6DCB1B55D9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02" creationId="{5AEBC9AB-F599-42C5-9767-B9B270C35E02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03" creationId="{2EAE9B4B-23AC-4F16-A4EA-5DB58E70C390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07" creationId="{FCFB257B-63EF-4EBA-B84B-E151F96E761F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09" creationId="{05E4903B-3561-4B30-ABF6-97E0F86BEC35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10" creationId="{78FB8920-9524-48E2-BC1C-004E76DBB2C8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11" creationId="{0A9C9A1D-9F42-4474-A53C-1D9AEC29C7BD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12" creationId="{7107A541-0180-42AF-9C18-E6A6E54E5117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13" creationId="{DB2EDC04-A18A-40B3-9BBB-F2CBD65132EC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14" creationId="{7C46903A-E880-436E-AA51-65138A8258DD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15" creationId="{D332A597-6850-4AF1-88D7-FFA0CB784BAA}"/>
          </ac:spMkLst>
        </pc:spChg>
        <pc:spChg chg="mod">
          <ac:chgData name="farouk abu hassanain" userId="319a4f4791f24b01" providerId="LiveId" clId="{1E0BF1B2-EA72-417B-BFC1-EE899F6212A2}" dt="2020-04-14T15:50:08.058" v="376" actId="948"/>
          <ac:spMkLst>
            <pc:docMk/>
            <pc:sldMk cId="3169517238" sldId="750"/>
            <ac:spMk id="116" creationId="{BFF5DB9F-AE62-4E9A-BF87-0DE5075238D1}"/>
          </ac:spMkLst>
        </pc:spChg>
        <pc:grpChg chg="add del mod">
          <ac:chgData name="farouk abu hassanain" userId="319a4f4791f24b01" providerId="LiveId" clId="{1E0BF1B2-EA72-417B-BFC1-EE899F6212A2}" dt="2020-04-14T15:52:41.407" v="397" actId="478"/>
          <ac:grpSpMkLst>
            <pc:docMk/>
            <pc:sldMk cId="3169517238" sldId="750"/>
            <ac:grpSpMk id="55" creationId="{9727C4D2-2F79-4092-BBAB-C6CBAAAF4F8D}"/>
          </ac:grpSpMkLst>
        </pc:grpChg>
        <pc:grpChg chg="add mod">
          <ac:chgData name="farouk abu hassanain" userId="319a4f4791f24b01" providerId="LiveId" clId="{1E0BF1B2-EA72-417B-BFC1-EE899F6212A2}" dt="2020-04-14T16:22:48.677" v="575" actId="1076"/>
          <ac:grpSpMkLst>
            <pc:docMk/>
            <pc:sldMk cId="3169517238" sldId="750"/>
            <ac:grpSpMk id="66" creationId="{B2F05129-03D0-4031-9387-455A0198975E}"/>
          </ac:grpSpMkLst>
        </pc:grpChg>
        <pc:grpChg chg="del">
          <ac:chgData name="farouk abu hassanain" userId="319a4f4791f24b01" providerId="LiveId" clId="{1E0BF1B2-EA72-417B-BFC1-EE899F6212A2}" dt="2020-04-14T15:42:44.251" v="302" actId="478"/>
          <ac:grpSpMkLst>
            <pc:docMk/>
            <pc:sldMk cId="3169517238" sldId="750"/>
            <ac:grpSpMk id="72" creationId="{29962C98-1AE3-49B9-9321-7455F3F0CE22}"/>
          </ac:grpSpMkLst>
        </pc:grpChg>
        <pc:grpChg chg="del">
          <ac:chgData name="farouk abu hassanain" userId="319a4f4791f24b01" providerId="LiveId" clId="{1E0BF1B2-EA72-417B-BFC1-EE899F6212A2}" dt="2020-04-14T15:42:44.251" v="302" actId="478"/>
          <ac:grpSpMkLst>
            <pc:docMk/>
            <pc:sldMk cId="3169517238" sldId="750"/>
            <ac:grpSpMk id="74" creationId="{FB866465-408A-4B32-B0C1-C4F4ECF2B612}"/>
          </ac:grpSpMkLst>
        </pc:grpChg>
        <pc:grpChg chg="del">
          <ac:chgData name="farouk abu hassanain" userId="319a4f4791f24b01" providerId="LiveId" clId="{1E0BF1B2-EA72-417B-BFC1-EE899F6212A2}" dt="2020-04-14T15:42:44.251" v="302" actId="478"/>
          <ac:grpSpMkLst>
            <pc:docMk/>
            <pc:sldMk cId="3169517238" sldId="750"/>
            <ac:grpSpMk id="76" creationId="{D3F060D3-99BA-4D18-B3EE-6C3FEA2E5A0A}"/>
          </ac:grpSpMkLst>
        </pc:grpChg>
        <pc:grpChg chg="del">
          <ac:chgData name="farouk abu hassanain" userId="319a4f4791f24b01" providerId="LiveId" clId="{1E0BF1B2-EA72-417B-BFC1-EE899F6212A2}" dt="2020-04-14T15:42:44.251" v="302" actId="478"/>
          <ac:grpSpMkLst>
            <pc:docMk/>
            <pc:sldMk cId="3169517238" sldId="750"/>
            <ac:grpSpMk id="78" creationId="{0B9C8A5B-89C6-4046-A312-2D17EF02B61F}"/>
          </ac:grpSpMkLst>
        </pc:grpChg>
        <pc:grpChg chg="del">
          <ac:chgData name="farouk abu hassanain" userId="319a4f4791f24b01" providerId="LiveId" clId="{1E0BF1B2-EA72-417B-BFC1-EE899F6212A2}" dt="2020-04-14T15:42:44.251" v="302" actId="478"/>
          <ac:grpSpMkLst>
            <pc:docMk/>
            <pc:sldMk cId="3169517238" sldId="750"/>
            <ac:grpSpMk id="88" creationId="{E7BCBABC-739A-4051-A293-F8B5FE531855}"/>
          </ac:grpSpMkLst>
        </pc:grpChg>
      </pc:sldChg>
      <pc:sldChg chg="addSp delSp modSp add">
        <pc:chgData name="farouk abu hassanain" userId="319a4f4791f24b01" providerId="LiveId" clId="{1E0BF1B2-EA72-417B-BFC1-EE899F6212A2}" dt="2020-04-14T16:22:33.851" v="574" actId="164"/>
        <pc:sldMkLst>
          <pc:docMk/>
          <pc:sldMk cId="1769554530" sldId="751"/>
        </pc:sldMkLst>
        <pc:spChg chg="del">
          <ac:chgData name="farouk abu hassanain" userId="319a4f4791f24b01" providerId="LiveId" clId="{1E0BF1B2-EA72-417B-BFC1-EE899F6212A2}" dt="2020-04-14T15:54:02.731" v="399" actId="478"/>
          <ac:spMkLst>
            <pc:docMk/>
            <pc:sldMk cId="1769554530" sldId="751"/>
            <ac:spMk id="3" creationId="{5D293BA0-EE72-44F2-923D-667D97882AD6}"/>
          </ac:spMkLst>
        </pc:spChg>
        <pc:spChg chg="mod">
          <ac:chgData name="farouk abu hassanain" userId="319a4f4791f24b01" providerId="LiveId" clId="{1E0BF1B2-EA72-417B-BFC1-EE899F6212A2}" dt="2020-04-14T15:54:10.816" v="401" actId="20577"/>
          <ac:spMkLst>
            <pc:docMk/>
            <pc:sldMk cId="1769554530" sldId="751"/>
            <ac:spMk id="4" creationId="{63633AA5-FD60-4A4D-B3C2-0921970BA2DC}"/>
          </ac:spMkLst>
        </pc:spChg>
        <pc:spChg chg="del">
          <ac:chgData name="farouk abu hassanain" userId="319a4f4791f24b01" providerId="LiveId" clId="{1E0BF1B2-EA72-417B-BFC1-EE899F6212A2}" dt="2020-04-14T15:54:02.731" v="399" actId="478"/>
          <ac:spMkLst>
            <pc:docMk/>
            <pc:sldMk cId="1769554530" sldId="751"/>
            <ac:spMk id="7" creationId="{55B63650-503F-4670-8494-3FC3E80E1CFC}"/>
          </ac:spMkLst>
        </pc:spChg>
        <pc:spChg chg="del">
          <ac:chgData name="farouk abu hassanain" userId="319a4f4791f24b01" providerId="LiveId" clId="{1E0BF1B2-EA72-417B-BFC1-EE899F6212A2}" dt="2020-04-14T15:54:02.731" v="399" actId="478"/>
          <ac:spMkLst>
            <pc:docMk/>
            <pc:sldMk cId="1769554530" sldId="751"/>
            <ac:spMk id="10" creationId="{56CF2F34-F44E-44D1-B66C-374354B86659}"/>
          </ac:spMkLst>
        </pc:spChg>
        <pc:spChg chg="del">
          <ac:chgData name="farouk abu hassanain" userId="319a4f4791f24b01" providerId="LiveId" clId="{1E0BF1B2-EA72-417B-BFC1-EE899F6212A2}" dt="2020-04-14T15:54:02.731" v="399" actId="478"/>
          <ac:spMkLst>
            <pc:docMk/>
            <pc:sldMk cId="1769554530" sldId="751"/>
            <ac:spMk id="12" creationId="{EFFA5D43-E8DE-4834-8CA0-D739DEB5D8FD}"/>
          </ac:spMkLst>
        </pc:spChg>
        <pc:spChg chg="add mod">
          <ac:chgData name="farouk abu hassanain" userId="319a4f4791f24b01" providerId="LiveId" clId="{1E0BF1B2-EA72-417B-BFC1-EE899F6212A2}" dt="2020-04-14T16:22:33.851" v="574" actId="164"/>
          <ac:spMkLst>
            <pc:docMk/>
            <pc:sldMk cId="1769554530" sldId="751"/>
            <ac:spMk id="14" creationId="{1B023152-4066-484C-9515-DE092871AA50}"/>
          </ac:spMkLst>
        </pc:spChg>
        <pc:spChg chg="add mod">
          <ac:chgData name="farouk abu hassanain" userId="319a4f4791f24b01" providerId="LiveId" clId="{1E0BF1B2-EA72-417B-BFC1-EE899F6212A2}" dt="2020-04-14T16:22:33.851" v="574" actId="164"/>
          <ac:spMkLst>
            <pc:docMk/>
            <pc:sldMk cId="1769554530" sldId="751"/>
            <ac:spMk id="15" creationId="{1E4498EB-2A11-4C57-B2CD-9D7D214F479A}"/>
          </ac:spMkLst>
        </pc:spChg>
        <pc:spChg chg="add mod">
          <ac:chgData name="farouk abu hassanain" userId="319a4f4791f24b01" providerId="LiveId" clId="{1E0BF1B2-EA72-417B-BFC1-EE899F6212A2}" dt="2020-04-14T16:22:33.851" v="574" actId="164"/>
          <ac:spMkLst>
            <pc:docMk/>
            <pc:sldMk cId="1769554530" sldId="751"/>
            <ac:spMk id="16" creationId="{1BB588F6-F4BC-4707-81E3-1AD6B3B50BBA}"/>
          </ac:spMkLst>
        </pc:spChg>
        <pc:spChg chg="add mod">
          <ac:chgData name="farouk abu hassanain" userId="319a4f4791f24b01" providerId="LiveId" clId="{1E0BF1B2-EA72-417B-BFC1-EE899F6212A2}" dt="2020-04-14T16:22:33.851" v="574" actId="164"/>
          <ac:spMkLst>
            <pc:docMk/>
            <pc:sldMk cId="1769554530" sldId="751"/>
            <ac:spMk id="17" creationId="{B1FDE791-655A-497C-ACD1-E310BE05C975}"/>
          </ac:spMkLst>
        </pc:spChg>
        <pc:spChg chg="add mod">
          <ac:chgData name="farouk abu hassanain" userId="319a4f4791f24b01" providerId="LiveId" clId="{1E0BF1B2-EA72-417B-BFC1-EE899F6212A2}" dt="2020-04-14T16:22:33.851" v="574" actId="164"/>
          <ac:spMkLst>
            <pc:docMk/>
            <pc:sldMk cId="1769554530" sldId="751"/>
            <ac:spMk id="18" creationId="{3D7BFD30-62B1-4087-A97F-47C6859DFE3A}"/>
          </ac:spMkLst>
        </pc:spChg>
        <pc:spChg chg="add mod">
          <ac:chgData name="farouk abu hassanain" userId="319a4f4791f24b01" providerId="LiveId" clId="{1E0BF1B2-EA72-417B-BFC1-EE899F6212A2}" dt="2020-04-14T16:22:33.851" v="574" actId="164"/>
          <ac:spMkLst>
            <pc:docMk/>
            <pc:sldMk cId="1769554530" sldId="751"/>
            <ac:spMk id="19" creationId="{5A666CA1-48D4-46A1-9645-AE0D08F060B9}"/>
          </ac:spMkLst>
        </pc:spChg>
        <pc:spChg chg="add mod">
          <ac:chgData name="farouk abu hassanain" userId="319a4f4791f24b01" providerId="LiveId" clId="{1E0BF1B2-EA72-417B-BFC1-EE899F6212A2}" dt="2020-04-14T16:22:33.851" v="574" actId="164"/>
          <ac:spMkLst>
            <pc:docMk/>
            <pc:sldMk cId="1769554530" sldId="751"/>
            <ac:spMk id="20" creationId="{3E0AC1D7-7611-4BC6-A497-B7505B2902E3}"/>
          </ac:spMkLst>
        </pc:spChg>
        <pc:spChg chg="add mod">
          <ac:chgData name="farouk abu hassanain" userId="319a4f4791f24b01" providerId="LiveId" clId="{1E0BF1B2-EA72-417B-BFC1-EE899F6212A2}" dt="2020-04-14T16:22:33.851" v="574" actId="164"/>
          <ac:spMkLst>
            <pc:docMk/>
            <pc:sldMk cId="1769554530" sldId="751"/>
            <ac:spMk id="21" creationId="{29D4998C-22C6-4448-B616-476775F90D7C}"/>
          </ac:spMkLst>
        </pc:spChg>
        <pc:spChg chg="add mod">
          <ac:chgData name="farouk abu hassanain" userId="319a4f4791f24b01" providerId="LiveId" clId="{1E0BF1B2-EA72-417B-BFC1-EE899F6212A2}" dt="2020-04-14T16:22:33.851" v="574" actId="164"/>
          <ac:spMkLst>
            <pc:docMk/>
            <pc:sldMk cId="1769554530" sldId="751"/>
            <ac:spMk id="22" creationId="{66295761-5854-4F1B-821D-8A972002EBF9}"/>
          </ac:spMkLst>
        </pc:spChg>
        <pc:spChg chg="add del mod">
          <ac:chgData name="farouk abu hassanain" userId="319a4f4791f24b01" providerId="LiveId" clId="{1E0BF1B2-EA72-417B-BFC1-EE899F6212A2}" dt="2020-04-14T16:21:21.871" v="552" actId="478"/>
          <ac:spMkLst>
            <pc:docMk/>
            <pc:sldMk cId="1769554530" sldId="751"/>
            <ac:spMk id="42" creationId="{30E258B8-AD37-49A3-A3E9-7D9FF1450EB1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44" creationId="{BD9887EA-6BC2-4DF4-8709-F46D5DA2A6B4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46" creationId="{DA5A9DB6-4DB3-462B-8C8F-85080E85BC9C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47" creationId="{CBD765D8-6D55-49DF-8898-6F260D49F9AD}"/>
          </ac:spMkLst>
        </pc:spChg>
        <pc:spChg chg="mod">
          <ac:chgData name="farouk abu hassanain" userId="319a4f4791f24b01" providerId="LiveId" clId="{1E0BF1B2-EA72-417B-BFC1-EE899F6212A2}" dt="2020-04-14T15:54:41.701" v="403" actId="20577"/>
          <ac:spMkLst>
            <pc:docMk/>
            <pc:sldMk cId="1769554530" sldId="751"/>
            <ac:spMk id="49" creationId="{B889E714-F2F6-4F11-985A-A3253D7FB9D3}"/>
          </ac:spMkLst>
        </pc:spChg>
        <pc:spChg chg="mod">
          <ac:chgData name="farouk abu hassanain" userId="319a4f4791f24b01" providerId="LiveId" clId="{1E0BF1B2-EA72-417B-BFC1-EE899F6212A2}" dt="2020-04-14T16:18:21.867" v="476" actId="948"/>
          <ac:spMkLst>
            <pc:docMk/>
            <pc:sldMk cId="1769554530" sldId="751"/>
            <ac:spMk id="51" creationId="{DBDA7814-B34D-4F1F-81CF-202F58FC8131}"/>
          </ac:spMkLst>
        </pc:spChg>
        <pc:spChg chg="mod">
          <ac:chgData name="farouk abu hassanain" userId="319a4f4791f24b01" providerId="LiveId" clId="{1E0BF1B2-EA72-417B-BFC1-EE899F6212A2}" dt="2020-04-14T15:54:52.718" v="404"/>
          <ac:spMkLst>
            <pc:docMk/>
            <pc:sldMk cId="1769554530" sldId="751"/>
            <ac:spMk id="53" creationId="{16CED25A-3047-41B4-B1A4-3FF01A5BDB47}"/>
          </ac:spMkLst>
        </pc:spChg>
        <pc:spChg chg="mod">
          <ac:chgData name="farouk abu hassanain" userId="319a4f4791f24b01" providerId="LiveId" clId="{1E0BF1B2-EA72-417B-BFC1-EE899F6212A2}" dt="2020-04-14T16:18:21.867" v="476" actId="948"/>
          <ac:spMkLst>
            <pc:docMk/>
            <pc:sldMk cId="1769554530" sldId="751"/>
            <ac:spMk id="54" creationId="{721AB2F6-C7EA-4684-A2EC-77C08E543F77}"/>
          </ac:spMkLst>
        </pc:spChg>
        <pc:spChg chg="mod">
          <ac:chgData name="farouk abu hassanain" userId="319a4f4791f24b01" providerId="LiveId" clId="{1E0BF1B2-EA72-417B-BFC1-EE899F6212A2}" dt="2020-04-14T16:18:21.867" v="476" actId="948"/>
          <ac:spMkLst>
            <pc:docMk/>
            <pc:sldMk cId="1769554530" sldId="751"/>
            <ac:spMk id="55" creationId="{4ABBCD9F-C9BC-4F5B-BB9D-15093F03FD0F}"/>
          </ac:spMkLst>
        </pc:spChg>
        <pc:spChg chg="mod">
          <ac:chgData name="farouk abu hassanain" userId="319a4f4791f24b01" providerId="LiveId" clId="{1E0BF1B2-EA72-417B-BFC1-EE899F6212A2}" dt="2020-04-14T16:18:23.973" v="478" actId="948"/>
          <ac:spMkLst>
            <pc:docMk/>
            <pc:sldMk cId="1769554530" sldId="751"/>
            <ac:spMk id="57" creationId="{6251DC86-A7D0-4FDA-9E42-758D881190A8}"/>
          </ac:spMkLst>
        </pc:spChg>
        <pc:spChg chg="mod">
          <ac:chgData name="farouk abu hassanain" userId="319a4f4791f24b01" providerId="LiveId" clId="{1E0BF1B2-EA72-417B-BFC1-EE899F6212A2}" dt="2020-04-14T16:18:23.973" v="478" actId="948"/>
          <ac:spMkLst>
            <pc:docMk/>
            <pc:sldMk cId="1769554530" sldId="751"/>
            <ac:spMk id="58" creationId="{760E15FD-B151-4727-BF32-F16A55B9F38C}"/>
          </ac:spMkLst>
        </pc:spChg>
        <pc:spChg chg="mod">
          <ac:chgData name="farouk abu hassanain" userId="319a4f4791f24b01" providerId="LiveId" clId="{1E0BF1B2-EA72-417B-BFC1-EE899F6212A2}" dt="2020-04-14T16:18:23.973" v="478" actId="948"/>
          <ac:spMkLst>
            <pc:docMk/>
            <pc:sldMk cId="1769554530" sldId="751"/>
            <ac:spMk id="59" creationId="{4BAAE1D8-4742-4ED1-9491-684CD24056E3}"/>
          </ac:spMkLst>
        </pc:spChg>
        <pc:spChg chg="mod">
          <ac:chgData name="farouk abu hassanain" userId="319a4f4791f24b01" providerId="LiveId" clId="{1E0BF1B2-EA72-417B-BFC1-EE899F6212A2}" dt="2020-04-14T16:18:41.505" v="482" actId="948"/>
          <ac:spMkLst>
            <pc:docMk/>
            <pc:sldMk cId="1769554530" sldId="751"/>
            <ac:spMk id="79" creationId="{89770025-636F-4BAA-ABCF-0856479437AD}"/>
          </ac:spMkLst>
        </pc:spChg>
        <pc:spChg chg="mod">
          <ac:chgData name="farouk abu hassanain" userId="319a4f4791f24b01" providerId="LiveId" clId="{1E0BF1B2-EA72-417B-BFC1-EE899F6212A2}" dt="2020-04-14T16:18:41.505" v="482" actId="948"/>
          <ac:spMkLst>
            <pc:docMk/>
            <pc:sldMk cId="1769554530" sldId="751"/>
            <ac:spMk id="80" creationId="{AB57426C-9547-44F4-9E0D-ACA04C49BDA5}"/>
          </ac:spMkLst>
        </pc:spChg>
        <pc:spChg chg="mod">
          <ac:chgData name="farouk abu hassanain" userId="319a4f4791f24b01" providerId="LiveId" clId="{1E0BF1B2-EA72-417B-BFC1-EE899F6212A2}" dt="2020-04-14T16:18:41.505" v="482" actId="948"/>
          <ac:spMkLst>
            <pc:docMk/>
            <pc:sldMk cId="1769554530" sldId="751"/>
            <ac:spMk id="81" creationId="{5E0B8456-6087-481E-8D28-2DA4A08309F6}"/>
          </ac:spMkLst>
        </pc:spChg>
        <pc:spChg chg="mod">
          <ac:chgData name="farouk abu hassanain" userId="319a4f4791f24b01" providerId="LiveId" clId="{1E0BF1B2-EA72-417B-BFC1-EE899F6212A2}" dt="2020-04-14T16:18:41.505" v="482" actId="948"/>
          <ac:spMkLst>
            <pc:docMk/>
            <pc:sldMk cId="1769554530" sldId="751"/>
            <ac:spMk id="83" creationId="{5B9E96F3-E916-45D8-99F0-7E0C860D4E14}"/>
          </ac:spMkLst>
        </pc:spChg>
        <pc:spChg chg="mod">
          <ac:chgData name="farouk abu hassanain" userId="319a4f4791f24b01" providerId="LiveId" clId="{1E0BF1B2-EA72-417B-BFC1-EE899F6212A2}" dt="2020-04-14T16:18:41.505" v="482" actId="948"/>
          <ac:spMkLst>
            <pc:docMk/>
            <pc:sldMk cId="1769554530" sldId="751"/>
            <ac:spMk id="84" creationId="{7AB50735-BC33-4974-85AE-A791662702BA}"/>
          </ac:spMkLst>
        </pc:spChg>
        <pc:spChg chg="mod">
          <ac:chgData name="farouk abu hassanain" userId="319a4f4791f24b01" providerId="LiveId" clId="{1E0BF1B2-EA72-417B-BFC1-EE899F6212A2}" dt="2020-04-14T16:18:41.505" v="482" actId="948"/>
          <ac:spMkLst>
            <pc:docMk/>
            <pc:sldMk cId="1769554530" sldId="751"/>
            <ac:spMk id="85" creationId="{74462ABF-0BD6-4991-9F99-E9FA6BD1A6DC}"/>
          </ac:spMkLst>
        </pc:spChg>
        <pc:spChg chg="mod">
          <ac:chgData name="farouk abu hassanain" userId="319a4f4791f24b01" providerId="LiveId" clId="{1E0BF1B2-EA72-417B-BFC1-EE899F6212A2}" dt="2020-04-14T16:18:41.505" v="482" actId="948"/>
          <ac:spMkLst>
            <pc:docMk/>
            <pc:sldMk cId="1769554530" sldId="751"/>
            <ac:spMk id="87" creationId="{E75985C1-5C42-4B73-8504-2B8EC10A3D50}"/>
          </ac:spMkLst>
        </pc:spChg>
        <pc:spChg chg="mod">
          <ac:chgData name="farouk abu hassanain" userId="319a4f4791f24b01" providerId="LiveId" clId="{1E0BF1B2-EA72-417B-BFC1-EE899F6212A2}" dt="2020-04-14T16:18:41.505" v="482" actId="948"/>
          <ac:spMkLst>
            <pc:docMk/>
            <pc:sldMk cId="1769554530" sldId="751"/>
            <ac:spMk id="88" creationId="{41BA6369-A8BC-48B5-B722-A60A6D65702D}"/>
          </ac:spMkLst>
        </pc:spChg>
        <pc:spChg chg="mod">
          <ac:chgData name="farouk abu hassanain" userId="319a4f4791f24b01" providerId="LiveId" clId="{1E0BF1B2-EA72-417B-BFC1-EE899F6212A2}" dt="2020-04-14T16:18:41.505" v="482" actId="948"/>
          <ac:spMkLst>
            <pc:docMk/>
            <pc:sldMk cId="1769554530" sldId="751"/>
            <ac:spMk id="89" creationId="{9F7EE39E-CA6B-43FE-A606-98AD0139FE9E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91" creationId="{A033F34E-816E-4EAC-9887-231CD79A2654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92" creationId="{3A9CD4E6-BC26-4D1E-9556-98316E2E25DB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93" creationId="{9A4D1D6A-DD97-4D13-9F9A-68DB657AE747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95" creationId="{E1CC18F7-2879-4E6B-BDDA-7FFC5C57B136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96" creationId="{3D77FFD2-981B-4A5D-A8D9-6AEF793208A2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17" creationId="{8D97C3D2-98F4-4A5D-AF20-B26F1101E21D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19" creationId="{343A96C6-9853-47C8-846F-36360F146BB6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20" creationId="{8D33DEA8-4FAF-4F77-9762-49C0B953C38A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21" creationId="{83892922-4ABE-488F-9484-F1C965B9E5C8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23" creationId="{2C67966A-B7BC-4320-A5B3-16F907FE4FF5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24" creationId="{69475545-59B4-4D36-81FE-D931CB2D9FCB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25" creationId="{328FC065-D516-4A95-BFC4-591EF3F6B35C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27" creationId="{3FFF95FA-E6F9-49B6-9283-A11794B21534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28" creationId="{90E19AB9-BD87-4B23-B9C9-FAA7CDD803D5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29" creationId="{BFB15B41-87AA-4816-95B6-62E6AA0740A7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31" creationId="{CD08093E-E016-4559-AD11-084F6FBFD0BE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32" creationId="{44AB3791-5E9C-4003-BB95-26437F55F837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33" creationId="{D981C9C0-28F2-4ACE-BB14-9D5202F3CD47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35" creationId="{9383C8A3-E8F2-43E8-85E3-5AD6DEAA840E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36" creationId="{92A2BB6C-C7E1-46A5-AB0D-B93F1BA98855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37" creationId="{F8534A7F-593E-4EF2-BDF0-DC230365A374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39" creationId="{47AD19AB-7669-458C-BF21-1C36C95C7991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40" creationId="{F7B83CC8-0C19-48CF-8BE6-E254DFE48189}"/>
          </ac:spMkLst>
        </pc:spChg>
        <pc:spChg chg="mod">
          <ac:chgData name="farouk abu hassanain" userId="319a4f4791f24b01" providerId="LiveId" clId="{1E0BF1B2-EA72-417B-BFC1-EE899F6212A2}" dt="2020-04-14T16:22:31.939" v="573" actId="113"/>
          <ac:spMkLst>
            <pc:docMk/>
            <pc:sldMk cId="1769554530" sldId="751"/>
            <ac:spMk id="141" creationId="{3AC228A6-9A6F-45D7-8845-5E3CD53D4FD0}"/>
          </ac:spMkLst>
        </pc:spChg>
        <pc:grpChg chg="add mod">
          <ac:chgData name="farouk abu hassanain" userId="319a4f4791f24b01" providerId="LiveId" clId="{1E0BF1B2-EA72-417B-BFC1-EE899F6212A2}" dt="2020-04-14T16:22:33.851" v="574" actId="164"/>
          <ac:grpSpMkLst>
            <pc:docMk/>
            <pc:sldMk cId="1769554530" sldId="751"/>
            <ac:grpSpMk id="9" creationId="{0FB4775F-87B7-4A44-9DB2-CF53BA3B8089}"/>
          </ac:grpSpMkLst>
        </pc:grpChg>
        <pc:grpChg chg="add mod">
          <ac:chgData name="farouk abu hassanain" userId="319a4f4791f24b01" providerId="LiveId" clId="{1E0BF1B2-EA72-417B-BFC1-EE899F6212A2}" dt="2020-04-14T16:22:33.851" v="574" actId="164"/>
          <ac:grpSpMkLst>
            <pc:docMk/>
            <pc:sldMk cId="1769554530" sldId="751"/>
            <ac:grpSpMk id="11" creationId="{D46F4848-F04C-4926-8401-9CC76ABA5E3C}"/>
          </ac:grpSpMkLst>
        </pc:grpChg>
        <pc:grpChg chg="add mod">
          <ac:chgData name="farouk abu hassanain" userId="319a4f4791f24b01" providerId="LiveId" clId="{1E0BF1B2-EA72-417B-BFC1-EE899F6212A2}" dt="2020-04-14T16:22:33.851" v="574" actId="164"/>
          <ac:grpSpMkLst>
            <pc:docMk/>
            <pc:sldMk cId="1769554530" sldId="751"/>
            <ac:grpSpMk id="13" creationId="{4F0A9D96-6438-406E-9A85-41F5EA2416D1}"/>
          </ac:grpSpMkLst>
        </pc:grpChg>
        <pc:grpChg chg="add mod">
          <ac:chgData name="farouk abu hassanain" userId="319a4f4791f24b01" providerId="LiveId" clId="{1E0BF1B2-EA72-417B-BFC1-EE899F6212A2}" dt="2020-04-14T16:22:33.851" v="574" actId="164"/>
          <ac:grpSpMkLst>
            <pc:docMk/>
            <pc:sldMk cId="1769554530" sldId="751"/>
            <ac:grpSpMk id="23" creationId="{AFF0641C-8AC6-43FA-AD88-6F526F33B712}"/>
          </ac:grpSpMkLst>
        </pc:grpChg>
        <pc:grpChg chg="add mod">
          <ac:chgData name="farouk abu hassanain" userId="319a4f4791f24b01" providerId="LiveId" clId="{1E0BF1B2-EA72-417B-BFC1-EE899F6212A2}" dt="2020-04-14T16:20:10.177" v="505" actId="164"/>
          <ac:grpSpMkLst>
            <pc:docMk/>
            <pc:sldMk cId="1769554530" sldId="751"/>
            <ac:grpSpMk id="43" creationId="{47276139-5EE2-45E5-8915-BD53724DD5FC}"/>
          </ac:grpSpMkLst>
        </pc:grpChg>
        <pc:grpChg chg="add mod">
          <ac:chgData name="farouk abu hassanain" userId="319a4f4791f24b01" providerId="LiveId" clId="{1E0BF1B2-EA72-417B-BFC1-EE899F6212A2}" dt="2020-04-14T16:19:17.687" v="490" actId="571"/>
          <ac:grpSpMkLst>
            <pc:docMk/>
            <pc:sldMk cId="1769554530" sldId="751"/>
            <ac:grpSpMk id="50" creationId="{D1893D18-6352-4CBF-91D5-530034DFDCB4}"/>
          </ac:grpSpMkLst>
        </pc:grpChg>
        <pc:grpChg chg="add mod">
          <ac:chgData name="farouk abu hassanain" userId="319a4f4791f24b01" providerId="LiveId" clId="{1E0BF1B2-EA72-417B-BFC1-EE899F6212A2}" dt="2020-04-14T16:19:16.119" v="488" actId="571"/>
          <ac:grpSpMkLst>
            <pc:docMk/>
            <pc:sldMk cId="1769554530" sldId="751"/>
            <ac:grpSpMk id="56" creationId="{EEB2E8DF-73DB-4936-88EC-FB82B51C78A9}"/>
          </ac:grpSpMkLst>
        </pc:grpChg>
        <pc:grpChg chg="add mod">
          <ac:chgData name="farouk abu hassanain" userId="319a4f4791f24b01" providerId="LiveId" clId="{1E0BF1B2-EA72-417B-BFC1-EE899F6212A2}" dt="2020-04-14T16:19:13.344" v="485" actId="571"/>
          <ac:grpSpMkLst>
            <pc:docMk/>
            <pc:sldMk cId="1769554530" sldId="751"/>
            <ac:grpSpMk id="60" creationId="{71BC227D-CB7F-4603-A1BC-C331C4129782}"/>
          </ac:grpSpMkLst>
        </pc:grpChg>
        <pc:grpChg chg="add mod">
          <ac:chgData name="farouk abu hassanain" userId="319a4f4791f24b01" providerId="LiveId" clId="{1E0BF1B2-EA72-417B-BFC1-EE899F6212A2}" dt="2020-04-14T16:19:13.344" v="485" actId="571"/>
          <ac:grpSpMkLst>
            <pc:docMk/>
            <pc:sldMk cId="1769554530" sldId="751"/>
            <ac:grpSpMk id="64" creationId="{2B992B50-FA04-45D3-817C-611C2BFD68AD}"/>
          </ac:grpSpMkLst>
        </pc:grpChg>
        <pc:grpChg chg="del">
          <ac:chgData name="farouk abu hassanain" userId="319a4f4791f24b01" providerId="LiveId" clId="{1E0BF1B2-EA72-417B-BFC1-EE899F6212A2}" dt="2020-04-14T15:54:02.731" v="399" actId="478"/>
          <ac:grpSpMkLst>
            <pc:docMk/>
            <pc:sldMk cId="1769554530" sldId="751"/>
            <ac:grpSpMk id="66" creationId="{B2F05129-03D0-4031-9387-455A0198975E}"/>
          </ac:grpSpMkLst>
        </pc:grpChg>
        <pc:grpChg chg="add mod">
          <ac:chgData name="farouk abu hassanain" userId="319a4f4791f24b01" providerId="LiveId" clId="{1E0BF1B2-EA72-417B-BFC1-EE899F6212A2}" dt="2020-04-14T16:19:13.344" v="485" actId="571"/>
          <ac:grpSpMkLst>
            <pc:docMk/>
            <pc:sldMk cId="1769554530" sldId="751"/>
            <ac:grpSpMk id="74" creationId="{90FC7533-3A3B-4FAF-8CF1-21AE0CA8AA8A}"/>
          </ac:grpSpMkLst>
        </pc:grpChg>
        <pc:grpChg chg="add mod">
          <ac:chgData name="farouk abu hassanain" userId="319a4f4791f24b01" providerId="LiveId" clId="{1E0BF1B2-EA72-417B-BFC1-EE899F6212A2}" dt="2020-04-14T16:19:13.097" v="484" actId="571"/>
          <ac:grpSpMkLst>
            <pc:docMk/>
            <pc:sldMk cId="1769554530" sldId="751"/>
            <ac:grpSpMk id="78" creationId="{806C9EB1-7DA3-4407-961D-5112768EC71F}"/>
          </ac:grpSpMkLst>
        </pc:grpChg>
        <pc:grpChg chg="add mod">
          <ac:chgData name="farouk abu hassanain" userId="319a4f4791f24b01" providerId="LiveId" clId="{1E0BF1B2-EA72-417B-BFC1-EE899F6212A2}" dt="2020-04-14T16:19:13.097" v="484" actId="571"/>
          <ac:grpSpMkLst>
            <pc:docMk/>
            <pc:sldMk cId="1769554530" sldId="751"/>
            <ac:grpSpMk id="82" creationId="{3BCBC9BC-0836-4B39-A241-1CCBD8AB3D22}"/>
          </ac:grpSpMkLst>
        </pc:grpChg>
        <pc:grpChg chg="add mod">
          <ac:chgData name="farouk abu hassanain" userId="319a4f4791f24b01" providerId="LiveId" clId="{1E0BF1B2-EA72-417B-BFC1-EE899F6212A2}" dt="2020-04-14T16:19:13.097" v="484" actId="571"/>
          <ac:grpSpMkLst>
            <pc:docMk/>
            <pc:sldMk cId="1769554530" sldId="751"/>
            <ac:grpSpMk id="86" creationId="{2A16C3EF-A375-4D3F-AE25-F181F2D87A11}"/>
          </ac:grpSpMkLst>
        </pc:grpChg>
        <pc:grpChg chg="add mod">
          <ac:chgData name="farouk abu hassanain" userId="319a4f4791f24b01" providerId="LiveId" clId="{1E0BF1B2-EA72-417B-BFC1-EE899F6212A2}" dt="2020-04-14T16:20:10.177" v="505" actId="164"/>
          <ac:grpSpMkLst>
            <pc:docMk/>
            <pc:sldMk cId="1769554530" sldId="751"/>
            <ac:grpSpMk id="90" creationId="{810BB910-E3A8-427F-9E42-A339F6DDE001}"/>
          </ac:grpSpMkLst>
        </pc:grpChg>
        <pc:grpChg chg="add mod">
          <ac:chgData name="farouk abu hassanain" userId="319a4f4791f24b01" providerId="LiveId" clId="{1E0BF1B2-EA72-417B-BFC1-EE899F6212A2}" dt="2020-04-14T16:20:10.177" v="505" actId="164"/>
          <ac:grpSpMkLst>
            <pc:docMk/>
            <pc:sldMk cId="1769554530" sldId="751"/>
            <ac:grpSpMk id="94" creationId="{AF3312E6-1AA5-489E-AA4A-502AB9F7A51A}"/>
          </ac:grpSpMkLst>
        </pc:grpChg>
        <pc:grpChg chg="add mod">
          <ac:chgData name="farouk abu hassanain" userId="319a4f4791f24b01" providerId="LiveId" clId="{1E0BF1B2-EA72-417B-BFC1-EE899F6212A2}" dt="2020-04-14T16:20:03.395" v="503" actId="164"/>
          <ac:grpSpMkLst>
            <pc:docMk/>
            <pc:sldMk cId="1769554530" sldId="751"/>
            <ac:grpSpMk id="118" creationId="{B06CF5F1-2E8B-4842-8E01-7CC106234CB9}"/>
          </ac:grpSpMkLst>
        </pc:grpChg>
        <pc:grpChg chg="add mod">
          <ac:chgData name="farouk abu hassanain" userId="319a4f4791f24b01" providerId="LiveId" clId="{1E0BF1B2-EA72-417B-BFC1-EE899F6212A2}" dt="2020-04-14T16:20:03.395" v="503" actId="164"/>
          <ac:grpSpMkLst>
            <pc:docMk/>
            <pc:sldMk cId="1769554530" sldId="751"/>
            <ac:grpSpMk id="122" creationId="{C6F739B4-54BB-4FD0-BD82-7E307FBB3873}"/>
          </ac:grpSpMkLst>
        </pc:grpChg>
        <pc:grpChg chg="add mod">
          <ac:chgData name="farouk abu hassanain" userId="319a4f4791f24b01" providerId="LiveId" clId="{1E0BF1B2-EA72-417B-BFC1-EE899F6212A2}" dt="2020-04-14T16:20:03.395" v="503" actId="164"/>
          <ac:grpSpMkLst>
            <pc:docMk/>
            <pc:sldMk cId="1769554530" sldId="751"/>
            <ac:grpSpMk id="126" creationId="{3494195F-6246-4097-8D77-8FFF0FC9DD74}"/>
          </ac:grpSpMkLst>
        </pc:grpChg>
        <pc:grpChg chg="add mod">
          <ac:chgData name="farouk abu hassanain" userId="319a4f4791f24b01" providerId="LiveId" clId="{1E0BF1B2-EA72-417B-BFC1-EE899F6212A2}" dt="2020-04-14T16:20:05.810" v="504" actId="164"/>
          <ac:grpSpMkLst>
            <pc:docMk/>
            <pc:sldMk cId="1769554530" sldId="751"/>
            <ac:grpSpMk id="130" creationId="{C4756507-B193-4581-AC62-A58CDD86BC28}"/>
          </ac:grpSpMkLst>
        </pc:grpChg>
        <pc:grpChg chg="add mod">
          <ac:chgData name="farouk abu hassanain" userId="319a4f4791f24b01" providerId="LiveId" clId="{1E0BF1B2-EA72-417B-BFC1-EE899F6212A2}" dt="2020-04-14T16:20:05.810" v="504" actId="164"/>
          <ac:grpSpMkLst>
            <pc:docMk/>
            <pc:sldMk cId="1769554530" sldId="751"/>
            <ac:grpSpMk id="134" creationId="{75AC7B09-EEDF-41BD-B003-8DD30C764090}"/>
          </ac:grpSpMkLst>
        </pc:grpChg>
        <pc:grpChg chg="add mod">
          <ac:chgData name="farouk abu hassanain" userId="319a4f4791f24b01" providerId="LiveId" clId="{1E0BF1B2-EA72-417B-BFC1-EE899F6212A2}" dt="2020-04-14T16:20:05.810" v="504" actId="164"/>
          <ac:grpSpMkLst>
            <pc:docMk/>
            <pc:sldMk cId="1769554530" sldId="751"/>
            <ac:grpSpMk id="138" creationId="{A9ED52E9-3DA0-437B-9FFC-BD203E9474DD}"/>
          </ac:grpSpMkLst>
        </pc:grpChg>
      </pc:sldChg>
      <pc:sldChg chg="del">
        <pc:chgData name="farouk abu hassanain" userId="319a4f4791f24b01" providerId="LiveId" clId="{1E0BF1B2-EA72-417B-BFC1-EE899F6212A2}" dt="2020-04-14T15:12:26.150" v="0" actId="47"/>
        <pc:sldMkLst>
          <pc:docMk/>
          <pc:sldMk cId="2523346848" sldId="751"/>
        </pc:sldMkLst>
      </pc:sldChg>
      <pc:sldChg chg="addSp delSp modSp add">
        <pc:chgData name="farouk abu hassanain" userId="319a4f4791f24b01" providerId="LiveId" clId="{1E0BF1B2-EA72-417B-BFC1-EE899F6212A2}" dt="2020-04-14T16:33:11.005" v="825" actId="20577"/>
        <pc:sldMkLst>
          <pc:docMk/>
          <pc:sldMk cId="233622430" sldId="752"/>
        </pc:sldMkLst>
        <pc:spChg chg="add mod">
          <ac:chgData name="farouk abu hassanain" userId="319a4f4791f24b01" providerId="LiveId" clId="{1E0BF1B2-EA72-417B-BFC1-EE899F6212A2}" dt="2020-04-14T16:25:21.767" v="615" actId="1076"/>
          <ac:spMkLst>
            <pc:docMk/>
            <pc:sldMk cId="233622430" sldId="752"/>
            <ac:spMk id="3" creationId="{FB253684-16AB-4531-B0CC-EE13180B02FE}"/>
          </ac:spMkLst>
        </pc:spChg>
        <pc:spChg chg="mod">
          <ac:chgData name="farouk abu hassanain" userId="319a4f4791f24b01" providerId="LiveId" clId="{1E0BF1B2-EA72-417B-BFC1-EE899F6212A2}" dt="2020-04-14T16:33:11.005" v="825" actId="20577"/>
          <ac:spMkLst>
            <pc:docMk/>
            <pc:sldMk cId="233622430" sldId="752"/>
            <ac:spMk id="4" creationId="{63633AA5-FD60-4A4D-B3C2-0921970BA2DC}"/>
          </ac:spMkLst>
        </pc:spChg>
        <pc:spChg chg="add mod">
          <ac:chgData name="farouk abu hassanain" userId="319a4f4791f24b01" providerId="LiveId" clId="{1E0BF1B2-EA72-417B-BFC1-EE899F6212A2}" dt="2020-04-14T16:32:55.124" v="823" actId="693"/>
          <ac:spMkLst>
            <pc:docMk/>
            <pc:sldMk cId="233622430" sldId="752"/>
            <ac:spMk id="7" creationId="{B2AF2400-C0B3-426A-8B30-CDDB4A1520E9}"/>
          </ac:spMkLst>
        </pc:spChg>
        <pc:spChg chg="add mod">
          <ac:chgData name="farouk abu hassanain" userId="319a4f4791f24b01" providerId="LiveId" clId="{1E0BF1B2-EA72-417B-BFC1-EE899F6212A2}" dt="2020-04-14T16:32:55.124" v="823" actId="693"/>
          <ac:spMkLst>
            <pc:docMk/>
            <pc:sldMk cId="233622430" sldId="752"/>
            <ac:spMk id="9" creationId="{DA1306B4-A7DA-4050-86EE-FE2449ACE277}"/>
          </ac:spMkLst>
        </pc:spChg>
        <pc:spChg chg="add mod">
          <ac:chgData name="farouk abu hassanain" userId="319a4f4791f24b01" providerId="LiveId" clId="{1E0BF1B2-EA72-417B-BFC1-EE899F6212A2}" dt="2020-04-14T16:32:55.124" v="823" actId="693"/>
          <ac:spMkLst>
            <pc:docMk/>
            <pc:sldMk cId="233622430" sldId="752"/>
            <ac:spMk id="10" creationId="{24ED2384-500F-43CC-9355-F497C031ED2F}"/>
          </ac:spMkLst>
        </pc:spChg>
        <pc:spChg chg="add mod">
          <ac:chgData name="farouk abu hassanain" userId="319a4f4791f24b01" providerId="LiveId" clId="{1E0BF1B2-EA72-417B-BFC1-EE899F6212A2}" dt="2020-04-14T16:32:55.124" v="823" actId="693"/>
          <ac:spMkLst>
            <pc:docMk/>
            <pc:sldMk cId="233622430" sldId="752"/>
            <ac:spMk id="11" creationId="{9892605E-16CE-42FF-8449-D1F8485054E3}"/>
          </ac:spMkLst>
        </pc:spChg>
        <pc:spChg chg="add mod">
          <ac:chgData name="farouk abu hassanain" userId="319a4f4791f24b01" providerId="LiveId" clId="{1E0BF1B2-EA72-417B-BFC1-EE899F6212A2}" dt="2020-04-14T16:32:55.124" v="823" actId="693"/>
          <ac:spMkLst>
            <pc:docMk/>
            <pc:sldMk cId="233622430" sldId="752"/>
            <ac:spMk id="12" creationId="{B75BE511-50CB-4B66-8124-CC62332DE4C2}"/>
          </ac:spMkLst>
        </pc:spChg>
        <pc:spChg chg="add mod">
          <ac:chgData name="farouk abu hassanain" userId="319a4f4791f24b01" providerId="LiveId" clId="{1E0BF1B2-EA72-417B-BFC1-EE899F6212A2}" dt="2020-04-14T16:32:55.124" v="823" actId="693"/>
          <ac:spMkLst>
            <pc:docMk/>
            <pc:sldMk cId="233622430" sldId="752"/>
            <ac:spMk id="13" creationId="{928A586F-78DD-4231-B7AA-5D4EE7FB3E92}"/>
          </ac:spMkLst>
        </pc:spChg>
        <pc:spChg chg="add mod">
          <ac:chgData name="farouk abu hassanain" userId="319a4f4791f24b01" providerId="LiveId" clId="{1E0BF1B2-EA72-417B-BFC1-EE899F6212A2}" dt="2020-04-14T16:32:55.124" v="823" actId="693"/>
          <ac:spMkLst>
            <pc:docMk/>
            <pc:sldMk cId="233622430" sldId="752"/>
            <ac:spMk id="14" creationId="{E3AF98BF-A9F4-405F-A1A9-F0FD2859BE66}"/>
          </ac:spMkLst>
        </pc:spChg>
        <pc:spChg chg="add del mod">
          <ac:chgData name="farouk abu hassanain" userId="319a4f4791f24b01" providerId="LiveId" clId="{1E0BF1B2-EA72-417B-BFC1-EE899F6212A2}" dt="2020-04-14T16:25:09.177" v="611" actId="478"/>
          <ac:spMkLst>
            <pc:docMk/>
            <pc:sldMk cId="233622430" sldId="752"/>
            <ac:spMk id="15" creationId="{311C8F52-BF1B-43F4-B18F-8A0CC548D64C}"/>
          </ac:spMkLst>
        </pc:spChg>
        <pc:spChg chg="add mod">
          <ac:chgData name="farouk abu hassanain" userId="319a4f4791f24b01" providerId="LiveId" clId="{1E0BF1B2-EA72-417B-BFC1-EE899F6212A2}" dt="2020-04-14T16:32:55.124" v="823" actId="693"/>
          <ac:spMkLst>
            <pc:docMk/>
            <pc:sldMk cId="233622430" sldId="752"/>
            <ac:spMk id="16" creationId="{2F63DADE-A608-4EED-A59C-BF58EDBA90C1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28" creationId="{538C78D8-6B84-4326-B9C3-6395487A252D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29" creationId="{ABC5E467-B77B-4782-A658-3458FA8D283C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30" creationId="{BA7745BD-2B34-48EC-A1E0-1B6E2DA13DAA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31" creationId="{77D8242B-6C4A-434D-9B4E-F2ABE1BA1798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32" creationId="{3826F29C-890A-429D-8807-44723AC32225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33" creationId="{73DD2ADF-B6AF-45AA-A215-FE54F4EB715B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34" creationId="{D4EAC988-0645-402E-960A-53A84EEA77BF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35" creationId="{6AA1D70A-5EA3-4363-A963-F383AB37161A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36" creationId="{EB3E1185-C62F-4C25-8580-3FB3A3173E02}"/>
          </ac:spMkLst>
        </pc:spChg>
        <pc:spChg chg="del mod">
          <ac:chgData name="farouk abu hassanain" userId="319a4f4791f24b01" providerId="LiveId" clId="{1E0BF1B2-EA72-417B-BFC1-EE899F6212A2}" dt="2020-04-14T16:23:46.699" v="579" actId="478"/>
          <ac:spMkLst>
            <pc:docMk/>
            <pc:sldMk cId="233622430" sldId="752"/>
            <ac:spMk id="42" creationId="{30E258B8-AD37-49A3-A3E9-7D9FF1450EB1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43" creationId="{291A38B0-B614-405C-A539-D6B0355536BD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44" creationId="{B512F944-40A6-4B6B-AAD2-4CC6B688D77E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46" creationId="{4845227A-4EE5-49CB-9436-C93BB5745F97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47" creationId="{6A2FBD3A-F0C7-43B2-9DFE-A355865E62A1}"/>
          </ac:spMkLst>
        </pc:spChg>
        <pc:spChg chg="mod">
          <ac:chgData name="farouk abu hassanain" userId="319a4f4791f24b01" providerId="LiveId" clId="{1E0BF1B2-EA72-417B-BFC1-EE899F6212A2}" dt="2020-04-14T16:23:00.094" v="577" actId="20577"/>
          <ac:spMkLst>
            <pc:docMk/>
            <pc:sldMk cId="233622430" sldId="752"/>
            <ac:spMk id="49" creationId="{B889E714-F2F6-4F11-985A-A3253D7FB9D3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50" creationId="{90E2C643-32A9-45E0-97D8-9793D4591850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51" creationId="{B25C5092-E809-43B3-BF73-ACE404CF1C11}"/>
          </ac:spMkLst>
        </pc:spChg>
        <pc:spChg chg="mod">
          <ac:chgData name="farouk abu hassanain" userId="319a4f4791f24b01" providerId="LiveId" clId="{1E0BF1B2-EA72-417B-BFC1-EE899F6212A2}" dt="2020-04-14T15:55:58.711" v="454" actId="1076"/>
          <ac:spMkLst>
            <pc:docMk/>
            <pc:sldMk cId="233622430" sldId="752"/>
            <ac:spMk id="53" creationId="{16CED25A-3047-41B4-B1A4-3FF01A5BDB47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54" creationId="{4F2DF06B-C0FA-42AB-95BA-53450D772388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55" creationId="{4454B77C-4887-41DB-A90B-9A3E576A781B}"/>
          </ac:spMkLst>
        </pc:spChg>
        <pc:spChg chg="mod">
          <ac:chgData name="farouk abu hassanain" userId="319a4f4791f24b01" providerId="LiveId" clId="{1E0BF1B2-EA72-417B-BFC1-EE899F6212A2}" dt="2020-04-14T16:29:08.760" v="657" actId="948"/>
          <ac:spMkLst>
            <pc:docMk/>
            <pc:sldMk cId="233622430" sldId="752"/>
            <ac:spMk id="56" creationId="{77BDC731-ED85-409D-9A05-91BB86D64A0C}"/>
          </ac:spMkLst>
        </pc:spChg>
        <pc:spChg chg="mod">
          <ac:chgData name="farouk abu hassanain" userId="319a4f4791f24b01" providerId="LiveId" clId="{1E0BF1B2-EA72-417B-BFC1-EE899F6212A2}" dt="2020-04-14T16:28:38.346" v="649" actId="948"/>
          <ac:spMkLst>
            <pc:docMk/>
            <pc:sldMk cId="233622430" sldId="752"/>
            <ac:spMk id="61" creationId="{67C556A3-4E13-4524-8C84-D6915A4496F8}"/>
          </ac:spMkLst>
        </pc:spChg>
        <pc:spChg chg="mod">
          <ac:chgData name="farouk abu hassanain" userId="319a4f4791f24b01" providerId="LiveId" clId="{1E0BF1B2-EA72-417B-BFC1-EE899F6212A2}" dt="2020-04-14T16:28:38.346" v="649" actId="948"/>
          <ac:spMkLst>
            <pc:docMk/>
            <pc:sldMk cId="233622430" sldId="752"/>
            <ac:spMk id="62" creationId="{E11AFD91-3D6E-4900-88F9-8FA99FC4E55B}"/>
          </ac:spMkLst>
        </pc:spChg>
        <pc:spChg chg="mod">
          <ac:chgData name="farouk abu hassanain" userId="319a4f4791f24b01" providerId="LiveId" clId="{1E0BF1B2-EA72-417B-BFC1-EE899F6212A2}" dt="2020-04-14T16:28:38.346" v="649" actId="948"/>
          <ac:spMkLst>
            <pc:docMk/>
            <pc:sldMk cId="233622430" sldId="752"/>
            <ac:spMk id="63" creationId="{969DEE4B-F342-4DC6-9FE3-6E07725EDD05}"/>
          </ac:spMkLst>
        </pc:spChg>
        <pc:spChg chg="mod">
          <ac:chgData name="farouk abu hassanain" userId="319a4f4791f24b01" providerId="LiveId" clId="{1E0BF1B2-EA72-417B-BFC1-EE899F6212A2}" dt="2020-04-14T16:28:38.346" v="649" actId="948"/>
          <ac:spMkLst>
            <pc:docMk/>
            <pc:sldMk cId="233622430" sldId="752"/>
            <ac:spMk id="64" creationId="{CA304C12-6D12-4554-BDAA-13580479D83E}"/>
          </ac:spMkLst>
        </pc:spChg>
        <pc:spChg chg="mod">
          <ac:chgData name="farouk abu hassanain" userId="319a4f4791f24b01" providerId="LiveId" clId="{1E0BF1B2-EA72-417B-BFC1-EE899F6212A2}" dt="2020-04-14T16:28:38.346" v="649" actId="948"/>
          <ac:spMkLst>
            <pc:docMk/>
            <pc:sldMk cId="233622430" sldId="752"/>
            <ac:spMk id="65" creationId="{99067070-E7C1-44AF-9601-A11D2A86EC33}"/>
          </ac:spMkLst>
        </pc:spChg>
        <pc:spChg chg="mod">
          <ac:chgData name="farouk abu hassanain" userId="319a4f4791f24b01" providerId="LiveId" clId="{1E0BF1B2-EA72-417B-BFC1-EE899F6212A2}" dt="2020-04-14T16:28:38.346" v="649" actId="948"/>
          <ac:spMkLst>
            <pc:docMk/>
            <pc:sldMk cId="233622430" sldId="752"/>
            <ac:spMk id="66" creationId="{8984CB99-C899-4E4E-80B5-E7C54D89E6B8}"/>
          </ac:spMkLst>
        </pc:spChg>
        <pc:spChg chg="mod">
          <ac:chgData name="farouk abu hassanain" userId="319a4f4791f24b01" providerId="LiveId" clId="{1E0BF1B2-EA72-417B-BFC1-EE899F6212A2}" dt="2020-04-14T16:28:38.346" v="649" actId="948"/>
          <ac:spMkLst>
            <pc:docMk/>
            <pc:sldMk cId="233622430" sldId="752"/>
            <ac:spMk id="67" creationId="{9FA33E3C-941E-439C-A660-D7D5AAD310CF}"/>
          </ac:spMkLst>
        </pc:spChg>
        <pc:spChg chg="mod">
          <ac:chgData name="farouk abu hassanain" userId="319a4f4791f24b01" providerId="LiveId" clId="{1E0BF1B2-EA72-417B-BFC1-EE899F6212A2}" dt="2020-04-14T16:28:38.346" v="649" actId="948"/>
          <ac:spMkLst>
            <pc:docMk/>
            <pc:sldMk cId="233622430" sldId="752"/>
            <ac:spMk id="68" creationId="{01B5B790-C474-4087-B704-59AFE22A14AC}"/>
          </ac:spMkLst>
        </pc:spChg>
        <pc:spChg chg="mod">
          <ac:chgData name="farouk abu hassanain" userId="319a4f4791f24b01" providerId="LiveId" clId="{1E0BF1B2-EA72-417B-BFC1-EE899F6212A2}" dt="2020-04-14T16:28:38.346" v="649" actId="948"/>
          <ac:spMkLst>
            <pc:docMk/>
            <pc:sldMk cId="233622430" sldId="752"/>
            <ac:spMk id="69" creationId="{9628FBA3-A1CB-4544-A98E-8F76E4C19395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74" creationId="{7DF3F272-F7C1-4C03-948D-15905DD417C8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75" creationId="{56119F81-9FF4-4FDD-B53C-F36F727073E8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76" creationId="{E7FC4D49-F7E0-4DE7-B330-428EBB4BC514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77" creationId="{6CEFB0EC-7128-422B-AADF-DA629FF8EB04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78" creationId="{C8FEDB76-3D5A-4DA3-9D12-B05BB9B748D1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79" creationId="{BB3DE463-8264-46FD-9846-D560D07E2160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80" creationId="{2F0107A9-D8FB-4105-85C2-BEB5B232093D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81" creationId="{1F0AA93A-FE08-4477-8CDF-2C248B0D60BB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82" creationId="{C1C2F27C-E517-432D-BC07-C599582DF50F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87" creationId="{AF5AE859-5222-4C47-A845-A0C619974F11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88" creationId="{8E350131-61D5-4B35-AD91-37CCBE3D41A0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89" creationId="{3C6A82E8-D8A4-420A-8FA0-3D59DC734492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90" creationId="{69D4B22B-676A-417B-A56B-01169ACDA186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91" creationId="{B9F2CF5E-2A16-4060-968A-2876F98E2F74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92" creationId="{B9419429-9ECB-4B82-8E26-CF1832F2E707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93" creationId="{7878974F-4B89-4E65-A56A-5B971047E400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94" creationId="{9734EB36-FB36-4AC9-AF69-2D423705A488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95" creationId="{A627172D-6628-498D-8639-2C040A1662DE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100" creationId="{3ECB5590-0B55-4A05-B125-3BD3007F8C9A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101" creationId="{EE6D30A3-F662-42CC-9C4A-864C340C26F4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102" creationId="{AE07D1D4-0B88-4F2D-A79C-718254D99109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103" creationId="{9C91C3ED-1DA3-4ED6-A885-F42E2179DCC2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104" creationId="{6D452D31-7A0C-4AAA-83D4-2B64E4ADBB95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105" creationId="{AF682D7B-F104-4316-B9EB-A16A3206744E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106" creationId="{9387A9FD-0E5C-454E-B230-7AD343AA2E92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107" creationId="{588BCE03-C6FD-4527-9043-A623587547AB}"/>
          </ac:spMkLst>
        </pc:spChg>
        <pc:spChg chg="mod">
          <ac:chgData name="farouk abu hassanain" userId="319a4f4791f24b01" providerId="LiveId" clId="{1E0BF1B2-EA72-417B-BFC1-EE899F6212A2}" dt="2020-04-14T16:28:54.163" v="653" actId="948"/>
          <ac:spMkLst>
            <pc:docMk/>
            <pc:sldMk cId="233622430" sldId="752"/>
            <ac:spMk id="109" creationId="{2094B5BA-E187-4D1B-AD48-B840CF8184BD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14" creationId="{D14E6B4F-8BFD-40FA-AA14-97FE509A08AF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15" creationId="{63040F6D-3A3B-4C17-BBEC-9164506BBCF3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16" creationId="{0372EF7E-F054-49E0-A962-7CBF0B60E965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17" creationId="{F8B4ADCC-2434-427A-805F-C857C8BA7B72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18" creationId="{2289B374-00B5-47A0-AED1-4A80AE40E5F7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19" creationId="{110D0D06-AA85-431B-B609-67CE7464964D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20" creationId="{E8B4AE78-BC6E-489A-BC10-D77AF6DD6844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21" creationId="{0EEB21D6-0D4B-415E-97C4-6C3357CE47EC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22" creationId="{41B1F15D-0DC8-4751-ABBD-E952E4A64BB5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27" creationId="{B0390818-2A63-4779-ABB9-BF98A0C7B856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28" creationId="{F0C871F2-3B58-417F-9C41-26A5EEEA104B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29" creationId="{D9469E12-E8E0-4FE1-92A1-12BF7ED65C2A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30" creationId="{8F5A3319-BF3A-42D6-B603-8567C9313D0B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31" creationId="{A41F3A58-F9A2-47DE-A533-762DADC27152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32" creationId="{1034762C-B420-4CCD-A2C6-3644DFCE7CD3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33" creationId="{0AEA21AD-7597-415B-A6AF-0D8F8A254B35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34" creationId="{2502337D-6473-4B8C-A0C8-C94BE560D85C}"/>
          </ac:spMkLst>
        </pc:spChg>
        <pc:spChg chg="mod">
          <ac:chgData name="farouk abu hassanain" userId="319a4f4791f24b01" providerId="LiveId" clId="{1E0BF1B2-EA72-417B-BFC1-EE899F6212A2}" dt="2020-04-14T16:29:10.818" v="659" actId="948"/>
          <ac:spMkLst>
            <pc:docMk/>
            <pc:sldMk cId="233622430" sldId="752"/>
            <ac:spMk id="135" creationId="{0B4B60AC-A460-4966-B2AC-EA09EA3AC977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40" creationId="{9BCB9973-4804-45B7-B944-3270348223C1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41" creationId="{2C10EA60-3E01-4B74-B939-76E11ADFEE8E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42" creationId="{8F6750AE-13A7-4E67-80CA-21946B1280ED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43" creationId="{D19B179A-26F5-4878-AB24-8979B64F7D1D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44" creationId="{CB44045A-3031-4CA3-842F-152C661F453F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45" creationId="{57CBFE9B-2C22-4F0F-BBB7-AE447DE1DDE8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46" creationId="{A3B7C8AA-6654-4C51-B612-28C8416543E6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47" creationId="{CA8D8B87-B2FD-49DF-B5C7-320AE6CD0D34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48" creationId="{463093D8-4DE7-42F1-B732-E4B57BE1980E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53" creationId="{BF92A2A5-77BF-43D6-B723-1C7FB089A1B9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54" creationId="{8A7FE309-3A63-45A9-B907-607A9C337FC4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55" creationId="{3B688776-A827-4CD2-B412-99D7CE36F04A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56" creationId="{8DBBAE2D-F71A-4185-BEF7-0DE2ED77A7C8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57" creationId="{9E6F5E31-D4A8-4D67-8ED4-C7527EFDCB56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58" creationId="{12B20F6D-E1B5-4503-AAF7-7E124C7E4D82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59" creationId="{8B915031-9296-4510-BD7C-A36ABB13F476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60" creationId="{C7ADE862-7CAD-4F87-A2E0-31DF58BEBCB6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61" creationId="{9A1771E9-F708-4246-A615-567E4F9D6415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66" creationId="{F94070B7-630D-4133-9F7D-4C5F8F648648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67" creationId="{9F6AA9E8-177E-4BF6-85C9-8A3E3F614CD0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68" creationId="{437CE829-E378-4B64-8C7C-D3DD3B385F74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69" creationId="{241AA1DF-A46C-4578-86CA-EB46A93AD647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70" creationId="{14DC4A44-95B6-4346-95EC-84DECB76C0EC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71" creationId="{5195C875-E139-4311-B63F-6F383B361E81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72" creationId="{E23FA8EE-7258-458E-A738-F6915B590950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73" creationId="{CAB13D8A-EF0E-4592-9C2E-82F36E676AA2}"/>
          </ac:spMkLst>
        </pc:spChg>
        <pc:spChg chg="mod">
          <ac:chgData name="farouk abu hassanain" userId="319a4f4791f24b01" providerId="LiveId" clId="{1E0BF1B2-EA72-417B-BFC1-EE899F6212A2}" dt="2020-04-14T16:29:55.327" v="725" actId="948"/>
          <ac:spMkLst>
            <pc:docMk/>
            <pc:sldMk cId="233622430" sldId="752"/>
            <ac:spMk id="174" creationId="{536ED9E6-9D14-43DF-BF28-F4539701C12F}"/>
          </ac:spMkLst>
        </pc:spChg>
        <pc:grpChg chg="add mod">
          <ac:chgData name="farouk abu hassanain" userId="319a4f4791f24b01" providerId="LiveId" clId="{1E0BF1B2-EA72-417B-BFC1-EE899F6212A2}" dt="2020-04-14T16:31:03.446" v="762" actId="1038"/>
          <ac:grpSpMkLst>
            <pc:docMk/>
            <pc:sldMk cId="233622430" sldId="752"/>
            <ac:grpSpMk id="17" creationId="{469CDE57-17F2-428B-9BBA-FF6F4A977EAC}"/>
          </ac:grpSpMkLst>
        </pc:grpChg>
        <pc:grpChg chg="add del mod">
          <ac:chgData name="farouk abu hassanain" userId="319a4f4791f24b01" providerId="LiveId" clId="{1E0BF1B2-EA72-417B-BFC1-EE899F6212A2}" dt="2020-04-14T16:27:07.076" v="619" actId="165"/>
          <ac:grpSpMkLst>
            <pc:docMk/>
            <pc:sldMk cId="233622430" sldId="752"/>
            <ac:grpSpMk id="24" creationId="{D6B6301C-A45A-4CA0-A215-1D53E3D71A7B}"/>
          </ac:grpSpMkLst>
        </pc:grpChg>
        <pc:grpChg chg="mod topLvl">
          <ac:chgData name="farouk abu hassanain" userId="319a4f4791f24b01" providerId="LiveId" clId="{1E0BF1B2-EA72-417B-BFC1-EE899F6212A2}" dt="2020-04-14T16:28:46.495" v="650" actId="553"/>
          <ac:grpSpMkLst>
            <pc:docMk/>
            <pc:sldMk cId="233622430" sldId="752"/>
            <ac:grpSpMk id="25" creationId="{3A87E3FE-69B8-4770-95CC-7DB66E4A52E4}"/>
          </ac:grpSpMkLst>
        </pc:grpChg>
        <pc:grpChg chg="mod topLvl">
          <ac:chgData name="farouk abu hassanain" userId="319a4f4791f24b01" providerId="LiveId" clId="{1E0BF1B2-EA72-417B-BFC1-EE899F6212A2}" dt="2020-04-14T16:28:46.495" v="650" actId="553"/>
          <ac:grpSpMkLst>
            <pc:docMk/>
            <pc:sldMk cId="233622430" sldId="752"/>
            <ac:grpSpMk id="26" creationId="{7F9C9902-1469-4B04-BCE0-B3D635269ED3}"/>
          </ac:grpSpMkLst>
        </pc:grpChg>
        <pc:grpChg chg="mod topLvl">
          <ac:chgData name="farouk abu hassanain" userId="319a4f4791f24b01" providerId="LiveId" clId="{1E0BF1B2-EA72-417B-BFC1-EE899F6212A2}" dt="2020-04-14T16:28:46.495" v="650" actId="553"/>
          <ac:grpSpMkLst>
            <pc:docMk/>
            <pc:sldMk cId="233622430" sldId="752"/>
            <ac:grpSpMk id="27" creationId="{6393ADB5-72C3-4BCA-A054-1C9D49400DD9}"/>
          </ac:grpSpMkLst>
        </pc:grpChg>
        <pc:grpChg chg="add mod">
          <ac:chgData name="farouk abu hassanain" userId="319a4f4791f24b01" providerId="LiveId" clId="{1E0BF1B2-EA72-417B-BFC1-EE899F6212A2}" dt="2020-04-14T16:31:03.446" v="762" actId="1038"/>
          <ac:grpSpMkLst>
            <pc:docMk/>
            <pc:sldMk cId="233622430" sldId="752"/>
            <ac:grpSpMk id="38" creationId="{FA4766B1-2A3D-46CF-80BE-20151B467D43}"/>
          </ac:grpSpMkLst>
        </pc:grpChg>
        <pc:grpChg chg="mod">
          <ac:chgData name="farouk abu hassanain" userId="319a4f4791f24b01" providerId="LiveId" clId="{1E0BF1B2-EA72-417B-BFC1-EE899F6212A2}" dt="2020-04-14T16:29:42.618" v="722" actId="465"/>
          <ac:grpSpMkLst>
            <pc:docMk/>
            <pc:sldMk cId="233622430" sldId="752"/>
            <ac:grpSpMk id="39" creationId="{FC341505-0E09-4B19-BA6F-8A50B590F6E1}"/>
          </ac:grpSpMkLst>
        </pc:grpChg>
        <pc:grpChg chg="mod">
          <ac:chgData name="farouk abu hassanain" userId="319a4f4791f24b01" providerId="LiveId" clId="{1E0BF1B2-EA72-417B-BFC1-EE899F6212A2}" dt="2020-04-14T16:29:42.618" v="722" actId="465"/>
          <ac:grpSpMkLst>
            <pc:docMk/>
            <pc:sldMk cId="233622430" sldId="752"/>
            <ac:grpSpMk id="40" creationId="{BF41F391-05B9-4CD1-9BE5-3C845F402844}"/>
          </ac:grpSpMkLst>
        </pc:grpChg>
        <pc:grpChg chg="mod">
          <ac:chgData name="farouk abu hassanain" userId="319a4f4791f24b01" providerId="LiveId" clId="{1E0BF1B2-EA72-417B-BFC1-EE899F6212A2}" dt="2020-04-14T16:29:42.618" v="722" actId="465"/>
          <ac:grpSpMkLst>
            <pc:docMk/>
            <pc:sldMk cId="233622430" sldId="752"/>
            <ac:grpSpMk id="41" creationId="{C1F89A23-8E11-4AFB-82C5-BB7D66B43CF9}"/>
          </ac:grpSpMkLst>
        </pc:grpChg>
        <pc:grpChg chg="add mod">
          <ac:chgData name="farouk abu hassanain" userId="319a4f4791f24b01" providerId="LiveId" clId="{1E0BF1B2-EA72-417B-BFC1-EE899F6212A2}" dt="2020-04-14T16:31:03.446" v="762" actId="1038"/>
          <ac:grpSpMkLst>
            <pc:docMk/>
            <pc:sldMk cId="233622430" sldId="752"/>
            <ac:grpSpMk id="57" creationId="{4AFCBCF5-9919-4564-BDA4-E84BA7546521}"/>
          </ac:grpSpMkLst>
        </pc:grpChg>
        <pc:grpChg chg="mod">
          <ac:chgData name="farouk abu hassanain" userId="319a4f4791f24b01" providerId="LiveId" clId="{1E0BF1B2-EA72-417B-BFC1-EE899F6212A2}" dt="2020-04-14T16:28:38.182" v="648" actId="571"/>
          <ac:grpSpMkLst>
            <pc:docMk/>
            <pc:sldMk cId="233622430" sldId="752"/>
            <ac:grpSpMk id="58" creationId="{D4E1B320-8FE1-4CA1-AC47-C9B24F3C1C93}"/>
          </ac:grpSpMkLst>
        </pc:grpChg>
        <pc:grpChg chg="mod">
          <ac:chgData name="farouk abu hassanain" userId="319a4f4791f24b01" providerId="LiveId" clId="{1E0BF1B2-EA72-417B-BFC1-EE899F6212A2}" dt="2020-04-14T16:28:38.182" v="648" actId="571"/>
          <ac:grpSpMkLst>
            <pc:docMk/>
            <pc:sldMk cId="233622430" sldId="752"/>
            <ac:grpSpMk id="59" creationId="{A79F3D98-D07B-4A70-842E-A16CF8868BB6}"/>
          </ac:grpSpMkLst>
        </pc:grpChg>
        <pc:grpChg chg="mod">
          <ac:chgData name="farouk abu hassanain" userId="319a4f4791f24b01" providerId="LiveId" clId="{1E0BF1B2-EA72-417B-BFC1-EE899F6212A2}" dt="2020-04-14T16:28:38.182" v="648" actId="571"/>
          <ac:grpSpMkLst>
            <pc:docMk/>
            <pc:sldMk cId="233622430" sldId="752"/>
            <ac:grpSpMk id="60" creationId="{E0CD901E-B47F-4ECA-ADFB-65306B21BAF2}"/>
          </ac:grpSpMkLst>
        </pc:grpChg>
        <pc:grpChg chg="add del mod">
          <ac:chgData name="farouk abu hassanain" userId="319a4f4791f24b01" providerId="LiveId" clId="{1E0BF1B2-EA72-417B-BFC1-EE899F6212A2}" dt="2020-04-14T16:29:50.233" v="723" actId="478"/>
          <ac:grpSpMkLst>
            <pc:docMk/>
            <pc:sldMk cId="233622430" sldId="752"/>
            <ac:grpSpMk id="70" creationId="{BF7788E7-8971-40C0-8098-747E682E0BEE}"/>
          </ac:grpSpMkLst>
        </pc:grpChg>
        <pc:grpChg chg="mod">
          <ac:chgData name="farouk abu hassanain" userId="319a4f4791f24b01" providerId="LiveId" clId="{1E0BF1B2-EA72-417B-BFC1-EE899F6212A2}" dt="2020-04-14T16:28:53.950" v="652" actId="571"/>
          <ac:grpSpMkLst>
            <pc:docMk/>
            <pc:sldMk cId="233622430" sldId="752"/>
            <ac:grpSpMk id="71" creationId="{6A59FEE4-8B44-40B6-B07C-196B8F385252}"/>
          </ac:grpSpMkLst>
        </pc:grpChg>
        <pc:grpChg chg="mod">
          <ac:chgData name="farouk abu hassanain" userId="319a4f4791f24b01" providerId="LiveId" clId="{1E0BF1B2-EA72-417B-BFC1-EE899F6212A2}" dt="2020-04-14T16:28:53.950" v="652" actId="571"/>
          <ac:grpSpMkLst>
            <pc:docMk/>
            <pc:sldMk cId="233622430" sldId="752"/>
            <ac:grpSpMk id="72" creationId="{15B5D1B9-9211-45DF-B4D9-03103ECEE943}"/>
          </ac:grpSpMkLst>
        </pc:grpChg>
        <pc:grpChg chg="mod">
          <ac:chgData name="farouk abu hassanain" userId="319a4f4791f24b01" providerId="LiveId" clId="{1E0BF1B2-EA72-417B-BFC1-EE899F6212A2}" dt="2020-04-14T16:28:53.950" v="652" actId="571"/>
          <ac:grpSpMkLst>
            <pc:docMk/>
            <pc:sldMk cId="233622430" sldId="752"/>
            <ac:grpSpMk id="73" creationId="{92D7EF00-67B4-4B2C-B7C8-A904592A72E1}"/>
          </ac:grpSpMkLst>
        </pc:grpChg>
        <pc:grpChg chg="add del mod">
          <ac:chgData name="farouk abu hassanain" userId="319a4f4791f24b01" providerId="LiveId" clId="{1E0BF1B2-EA72-417B-BFC1-EE899F6212A2}" dt="2020-04-14T16:29:50.233" v="723" actId="478"/>
          <ac:grpSpMkLst>
            <pc:docMk/>
            <pc:sldMk cId="233622430" sldId="752"/>
            <ac:grpSpMk id="83" creationId="{B2523402-6069-40DF-BA49-682B9073D676}"/>
          </ac:grpSpMkLst>
        </pc:grpChg>
        <pc:grpChg chg="mod">
          <ac:chgData name="farouk abu hassanain" userId="319a4f4791f24b01" providerId="LiveId" clId="{1E0BF1B2-EA72-417B-BFC1-EE899F6212A2}" dt="2020-04-14T16:28:53.950" v="652" actId="571"/>
          <ac:grpSpMkLst>
            <pc:docMk/>
            <pc:sldMk cId="233622430" sldId="752"/>
            <ac:grpSpMk id="84" creationId="{52FF7F39-3F1A-4515-A3A0-471A56A596BF}"/>
          </ac:grpSpMkLst>
        </pc:grpChg>
        <pc:grpChg chg="mod">
          <ac:chgData name="farouk abu hassanain" userId="319a4f4791f24b01" providerId="LiveId" clId="{1E0BF1B2-EA72-417B-BFC1-EE899F6212A2}" dt="2020-04-14T16:28:53.950" v="652" actId="571"/>
          <ac:grpSpMkLst>
            <pc:docMk/>
            <pc:sldMk cId="233622430" sldId="752"/>
            <ac:grpSpMk id="85" creationId="{75D77AD4-F85B-4171-A65C-50C5BA1E43E7}"/>
          </ac:grpSpMkLst>
        </pc:grpChg>
        <pc:grpChg chg="mod">
          <ac:chgData name="farouk abu hassanain" userId="319a4f4791f24b01" providerId="LiveId" clId="{1E0BF1B2-EA72-417B-BFC1-EE899F6212A2}" dt="2020-04-14T16:28:53.950" v="652" actId="571"/>
          <ac:grpSpMkLst>
            <pc:docMk/>
            <pc:sldMk cId="233622430" sldId="752"/>
            <ac:grpSpMk id="86" creationId="{19645EF3-6F21-42D4-8887-52288F44A919}"/>
          </ac:grpSpMkLst>
        </pc:grpChg>
        <pc:grpChg chg="add del mod">
          <ac:chgData name="farouk abu hassanain" userId="319a4f4791f24b01" providerId="LiveId" clId="{1E0BF1B2-EA72-417B-BFC1-EE899F6212A2}" dt="2020-04-14T16:29:50.233" v="723" actId="478"/>
          <ac:grpSpMkLst>
            <pc:docMk/>
            <pc:sldMk cId="233622430" sldId="752"/>
            <ac:grpSpMk id="96" creationId="{F860AA02-427B-4CBE-ACDB-6ED6AF39F891}"/>
          </ac:grpSpMkLst>
        </pc:grpChg>
        <pc:grpChg chg="mod">
          <ac:chgData name="farouk abu hassanain" userId="319a4f4791f24b01" providerId="LiveId" clId="{1E0BF1B2-EA72-417B-BFC1-EE899F6212A2}" dt="2020-04-14T16:28:53.950" v="652" actId="571"/>
          <ac:grpSpMkLst>
            <pc:docMk/>
            <pc:sldMk cId="233622430" sldId="752"/>
            <ac:grpSpMk id="97" creationId="{65AE45AF-BA72-44C7-80FF-781538ADF853}"/>
          </ac:grpSpMkLst>
        </pc:grpChg>
        <pc:grpChg chg="mod">
          <ac:chgData name="farouk abu hassanain" userId="319a4f4791f24b01" providerId="LiveId" clId="{1E0BF1B2-EA72-417B-BFC1-EE899F6212A2}" dt="2020-04-14T16:28:53.950" v="652" actId="571"/>
          <ac:grpSpMkLst>
            <pc:docMk/>
            <pc:sldMk cId="233622430" sldId="752"/>
            <ac:grpSpMk id="98" creationId="{485EC448-2632-4E12-BA36-3B3F029033DC}"/>
          </ac:grpSpMkLst>
        </pc:grpChg>
        <pc:grpChg chg="mod">
          <ac:chgData name="farouk abu hassanain" userId="319a4f4791f24b01" providerId="LiveId" clId="{1E0BF1B2-EA72-417B-BFC1-EE899F6212A2}" dt="2020-04-14T16:28:53.950" v="652" actId="571"/>
          <ac:grpSpMkLst>
            <pc:docMk/>
            <pc:sldMk cId="233622430" sldId="752"/>
            <ac:grpSpMk id="99" creationId="{DC9300C6-AD6C-47A7-87B3-D112341D05A5}"/>
          </ac:grpSpMkLst>
        </pc:grpChg>
        <pc:grpChg chg="add mod">
          <ac:chgData name="farouk abu hassanain" userId="319a4f4791f24b01" providerId="LiveId" clId="{1E0BF1B2-EA72-417B-BFC1-EE899F6212A2}" dt="2020-04-14T16:32:02.659" v="805" actId="1076"/>
          <ac:grpSpMkLst>
            <pc:docMk/>
            <pc:sldMk cId="233622430" sldId="752"/>
            <ac:grpSpMk id="110" creationId="{4668D3F9-C05C-4410-B153-11472D5C10F3}"/>
          </ac:grpSpMkLst>
        </pc:grpChg>
        <pc:grpChg chg="mod">
          <ac:chgData name="farouk abu hassanain" userId="319a4f4791f24b01" providerId="LiveId" clId="{1E0BF1B2-EA72-417B-BFC1-EE899F6212A2}" dt="2020-04-14T16:29:10.671" v="658" actId="571"/>
          <ac:grpSpMkLst>
            <pc:docMk/>
            <pc:sldMk cId="233622430" sldId="752"/>
            <ac:grpSpMk id="111" creationId="{09B2A8BD-F2DA-46B8-83BC-979C05933578}"/>
          </ac:grpSpMkLst>
        </pc:grpChg>
        <pc:grpChg chg="mod">
          <ac:chgData name="farouk abu hassanain" userId="319a4f4791f24b01" providerId="LiveId" clId="{1E0BF1B2-EA72-417B-BFC1-EE899F6212A2}" dt="2020-04-14T16:29:10.671" v="658" actId="571"/>
          <ac:grpSpMkLst>
            <pc:docMk/>
            <pc:sldMk cId="233622430" sldId="752"/>
            <ac:grpSpMk id="112" creationId="{E121854D-B909-41E0-915B-D930EFFA7CD0}"/>
          </ac:grpSpMkLst>
        </pc:grpChg>
        <pc:grpChg chg="mod">
          <ac:chgData name="farouk abu hassanain" userId="319a4f4791f24b01" providerId="LiveId" clId="{1E0BF1B2-EA72-417B-BFC1-EE899F6212A2}" dt="2020-04-14T16:29:10.671" v="658" actId="571"/>
          <ac:grpSpMkLst>
            <pc:docMk/>
            <pc:sldMk cId="233622430" sldId="752"/>
            <ac:grpSpMk id="113" creationId="{05417A8A-18B2-4602-BC7C-132BCB33641F}"/>
          </ac:grpSpMkLst>
        </pc:grpChg>
        <pc:grpChg chg="add mod">
          <ac:chgData name="farouk abu hassanain" userId="319a4f4791f24b01" providerId="LiveId" clId="{1E0BF1B2-EA72-417B-BFC1-EE899F6212A2}" dt="2020-04-14T16:32:02.659" v="805" actId="1076"/>
          <ac:grpSpMkLst>
            <pc:docMk/>
            <pc:sldMk cId="233622430" sldId="752"/>
            <ac:grpSpMk id="123" creationId="{05409852-D0E4-4C39-8048-51A44BE89A3F}"/>
          </ac:grpSpMkLst>
        </pc:grpChg>
        <pc:grpChg chg="mod">
          <ac:chgData name="farouk abu hassanain" userId="319a4f4791f24b01" providerId="LiveId" clId="{1E0BF1B2-EA72-417B-BFC1-EE899F6212A2}" dt="2020-04-14T16:29:10.671" v="658" actId="571"/>
          <ac:grpSpMkLst>
            <pc:docMk/>
            <pc:sldMk cId="233622430" sldId="752"/>
            <ac:grpSpMk id="124" creationId="{7751A9B2-60FC-4116-919C-C3A9C018DE07}"/>
          </ac:grpSpMkLst>
        </pc:grpChg>
        <pc:grpChg chg="mod">
          <ac:chgData name="farouk abu hassanain" userId="319a4f4791f24b01" providerId="LiveId" clId="{1E0BF1B2-EA72-417B-BFC1-EE899F6212A2}" dt="2020-04-14T16:29:10.671" v="658" actId="571"/>
          <ac:grpSpMkLst>
            <pc:docMk/>
            <pc:sldMk cId="233622430" sldId="752"/>
            <ac:grpSpMk id="125" creationId="{E5B98F49-0F5E-47A2-88C8-1D9FD6110257}"/>
          </ac:grpSpMkLst>
        </pc:grpChg>
        <pc:grpChg chg="mod">
          <ac:chgData name="farouk abu hassanain" userId="319a4f4791f24b01" providerId="LiveId" clId="{1E0BF1B2-EA72-417B-BFC1-EE899F6212A2}" dt="2020-04-14T16:29:10.671" v="658" actId="571"/>
          <ac:grpSpMkLst>
            <pc:docMk/>
            <pc:sldMk cId="233622430" sldId="752"/>
            <ac:grpSpMk id="126" creationId="{FF44F7F0-E79B-4C6E-98E4-C2637C8A29B8}"/>
          </ac:grpSpMkLst>
        </pc:grpChg>
        <pc:grpChg chg="add 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36" creationId="{C88A4244-A62E-4F85-B45B-D224564DDB87}"/>
          </ac:grpSpMkLst>
        </pc:grpChg>
        <pc:grpChg chg="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37" creationId="{721BC0D4-E744-45FE-867A-8A3C5BB186EE}"/>
          </ac:grpSpMkLst>
        </pc:grpChg>
        <pc:grpChg chg="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38" creationId="{685F521B-C2A4-4FA4-9A63-609624C8F971}"/>
          </ac:grpSpMkLst>
        </pc:grpChg>
        <pc:grpChg chg="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39" creationId="{2F369F77-0065-4A97-BD46-FCE3C049CFEA}"/>
          </ac:grpSpMkLst>
        </pc:grpChg>
        <pc:grpChg chg="add 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49" creationId="{E4DEA3F7-51AC-4627-91BB-242DC9443C8C}"/>
          </ac:grpSpMkLst>
        </pc:grpChg>
        <pc:grpChg chg="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50" creationId="{95A72EDB-8F38-46EB-BDFE-5C77D07539E2}"/>
          </ac:grpSpMkLst>
        </pc:grpChg>
        <pc:grpChg chg="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51" creationId="{86BCB231-2639-48DA-A2F0-789A77A1B4F4}"/>
          </ac:grpSpMkLst>
        </pc:grpChg>
        <pc:grpChg chg="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52" creationId="{08A881B2-7C06-4F79-A598-F4F85D655966}"/>
          </ac:grpSpMkLst>
        </pc:grpChg>
        <pc:grpChg chg="add 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62" creationId="{31489F22-B806-4A88-B3E7-5E85B2D8AB43}"/>
          </ac:grpSpMkLst>
        </pc:grpChg>
        <pc:grpChg chg="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63" creationId="{2BE8CADF-B1FB-4A5F-82DF-2C9A909D8E76}"/>
          </ac:grpSpMkLst>
        </pc:grpChg>
        <pc:grpChg chg="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64" creationId="{8710120D-5A1C-41B1-9440-43681751ABE3}"/>
          </ac:grpSpMkLst>
        </pc:grpChg>
        <pc:grpChg chg="mod">
          <ac:chgData name="farouk abu hassanain" userId="319a4f4791f24b01" providerId="LiveId" clId="{1E0BF1B2-EA72-417B-BFC1-EE899F6212A2}" dt="2020-04-14T16:29:55.154" v="724" actId="571"/>
          <ac:grpSpMkLst>
            <pc:docMk/>
            <pc:sldMk cId="233622430" sldId="752"/>
            <ac:grpSpMk id="165" creationId="{B79A1949-11E5-4FFA-BEA5-5D92774A1526}"/>
          </ac:grpSpMkLst>
        </pc:grpChg>
      </pc:sldChg>
      <pc:sldChg chg="del">
        <pc:chgData name="farouk abu hassanain" userId="319a4f4791f24b01" providerId="LiveId" clId="{1E0BF1B2-EA72-417B-BFC1-EE899F6212A2}" dt="2020-04-14T15:12:26.150" v="0" actId="47"/>
        <pc:sldMkLst>
          <pc:docMk/>
          <pc:sldMk cId="1682071949" sldId="752"/>
        </pc:sldMkLst>
      </pc:sldChg>
      <pc:sldMasterChg chg="setBg delSldLayout modSldLayout">
        <pc:chgData name="farouk abu hassanain" userId="319a4f4791f24b01" providerId="LiveId" clId="{1E0BF1B2-EA72-417B-BFC1-EE899F6212A2}" dt="2020-04-14T15:55:47.388" v="451" actId="47"/>
        <pc:sldMasterMkLst>
          <pc:docMk/>
          <pc:sldMasterMk cId="0" sldId="2147483648"/>
        </pc:sldMasterMkLst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4239460930" sldId="2147484583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217882456" sldId="2147484584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4031402251" sldId="2147484585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550069820" sldId="2147484586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2734946766" sldId="2147484587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07904052" sldId="2147484588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2803958123" sldId="2147484589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2214231948" sldId="2147484590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772976750" sldId="2147484591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729153522" sldId="2147484592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448691414" sldId="2147484593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835734736" sldId="2147484594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2006601582" sldId="2147484595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110765406" sldId="2147484596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50981582" sldId="2147484597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62152868" sldId="2147484598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967361350" sldId="2147484599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366098753" sldId="2147484600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516444898" sldId="2147484601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2870400702" sldId="2147484602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2156385566" sldId="2147484603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279795029" sldId="2147484604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928703638" sldId="2147484605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19489919" sldId="2147484606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913712504" sldId="2147484607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491987511" sldId="2147484608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4178023540" sldId="2147484609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25934014" sldId="2147484610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430914097" sldId="2147484611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502281212" sldId="2147484612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4245409014" sldId="2147484613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2769301136" sldId="2147484614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525072594" sldId="2147484615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825076702" sldId="2147484616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639592199" sldId="2147484617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155699403" sldId="2147484618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4104609746" sldId="2147484619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4043922144" sldId="2147484620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3517436552" sldId="2147484621"/>
          </pc:sldLayoutMkLst>
        </pc:sldLayoutChg>
        <pc:sldLayoutChg chg="setBg">
          <pc:chgData name="farouk abu hassanain" userId="319a4f4791f24b01" providerId="LiveId" clId="{1E0BF1B2-EA72-417B-BFC1-EE899F6212A2}" dt="2020-04-14T15:47:46.636" v="356"/>
          <pc:sldLayoutMkLst>
            <pc:docMk/>
            <pc:sldMasterMk cId="0" sldId="2147483648"/>
            <pc:sldLayoutMk cId="969735342" sldId="2147484624"/>
          </pc:sldLayoutMkLst>
        </pc:sldLayoutChg>
        <pc:sldLayoutChg chg="del setBg">
          <pc:chgData name="farouk abu hassanain" userId="319a4f4791f24b01" providerId="LiveId" clId="{1E0BF1B2-EA72-417B-BFC1-EE899F6212A2}" dt="2020-04-14T15:55:47.388" v="451" actId="47"/>
          <pc:sldLayoutMkLst>
            <pc:docMk/>
            <pc:sldMasterMk cId="0" sldId="2147483648"/>
            <pc:sldLayoutMk cId="1936715230" sldId="2147484625"/>
          </pc:sldLayoutMkLst>
        </pc:sldLayoutChg>
      </pc:sldMasterChg>
    </pc:docChg>
  </pc:docChgLst>
  <pc:docChgLst>
    <pc:chgData name="farouk abu hassanain" userId="319a4f4791f24b01" providerId="LiveId" clId="{D7AAE926-1A40-4FB8-B834-C577AC4F2798}"/>
    <pc:docChg chg="undo custSel addSld delSld modSld">
      <pc:chgData name="farouk abu hassanain" userId="319a4f4791f24b01" providerId="LiveId" clId="{D7AAE926-1A40-4FB8-B834-C577AC4F2798}" dt="2020-04-13T19:42:28.089" v="2231" actId="478"/>
      <pc:docMkLst>
        <pc:docMk/>
      </pc:docMkLst>
      <pc:sldChg chg="add del">
        <pc:chgData name="farouk abu hassanain" userId="319a4f4791f24b01" providerId="LiveId" clId="{D7AAE926-1A40-4FB8-B834-C577AC4F2798}" dt="2020-04-13T12:01:36.366" v="399" actId="47"/>
        <pc:sldMkLst>
          <pc:docMk/>
          <pc:sldMk cId="1151206162" sldId="256"/>
        </pc:sldMkLst>
      </pc:sldChg>
      <pc:sldChg chg="add del">
        <pc:chgData name="farouk abu hassanain" userId="319a4f4791f24b01" providerId="LiveId" clId="{D7AAE926-1A40-4FB8-B834-C577AC4F2798}" dt="2020-04-13T12:01:37.821" v="400" actId="47"/>
        <pc:sldMkLst>
          <pc:docMk/>
          <pc:sldMk cId="479420622" sldId="257"/>
        </pc:sldMkLst>
      </pc:sldChg>
      <pc:sldChg chg="addSp delSp modSp add del">
        <pc:chgData name="farouk abu hassanain" userId="319a4f4791f24b01" providerId="LiveId" clId="{D7AAE926-1A40-4FB8-B834-C577AC4F2798}" dt="2020-04-13T16:25:37.580" v="873" actId="47"/>
        <pc:sldMkLst>
          <pc:docMk/>
          <pc:sldMk cId="295411799" sldId="258"/>
        </pc:sldMkLst>
        <pc:grpChg chg="add del mod">
          <ac:chgData name="farouk abu hassanain" userId="319a4f4791f24b01" providerId="LiveId" clId="{D7AAE926-1A40-4FB8-B834-C577AC4F2798}" dt="2020-04-13T16:15:52.363" v="702" actId="21"/>
          <ac:grpSpMkLst>
            <pc:docMk/>
            <pc:sldMk cId="295411799" sldId="258"/>
            <ac:grpSpMk id="6" creationId="{3D1A5827-474D-4C5B-BE1A-1B089DD6BF0B}"/>
          </ac:grpSpMkLst>
        </pc:grpChg>
      </pc:sldChg>
      <pc:sldChg chg="addSp delSp modSp add del">
        <pc:chgData name="farouk abu hassanain" userId="319a4f4791f24b01" providerId="LiveId" clId="{D7AAE926-1A40-4FB8-B834-C577AC4F2798}" dt="2020-04-13T16:54:55.451" v="1024" actId="47"/>
        <pc:sldMkLst>
          <pc:docMk/>
          <pc:sldMk cId="2858589926" sldId="259"/>
        </pc:sldMkLst>
        <pc:spChg chg="mod">
          <ac:chgData name="farouk abu hassanain" userId="319a4f4791f24b01" providerId="LiveId" clId="{D7AAE926-1A40-4FB8-B834-C577AC4F2798}" dt="2020-04-13T10:30:02.098" v="1" actId="27636"/>
          <ac:spMkLst>
            <pc:docMk/>
            <pc:sldMk cId="2858589926" sldId="259"/>
            <ac:spMk id="3" creationId="{00000000-0000-0000-0000-000000000000}"/>
          </ac:spMkLst>
        </pc:spChg>
        <pc:spChg chg="add del mod">
          <ac:chgData name="farouk abu hassanain" userId="319a4f4791f24b01" providerId="LiveId" clId="{D7AAE926-1A40-4FB8-B834-C577AC4F2798}" dt="2020-04-13T16:26:45.167" v="875" actId="21"/>
          <ac:spMkLst>
            <pc:docMk/>
            <pc:sldMk cId="2858589926" sldId="259"/>
            <ac:spMk id="6" creationId="{C8765470-05F2-4CEB-B400-133D8A5190D5}"/>
          </ac:spMkLst>
        </pc:spChg>
      </pc:sldChg>
      <pc:sldChg chg="addSp delSp modSp add del">
        <pc:chgData name="farouk abu hassanain" userId="319a4f4791f24b01" providerId="LiveId" clId="{D7AAE926-1A40-4FB8-B834-C577AC4F2798}" dt="2020-04-13T17:19:51.663" v="1618" actId="47"/>
        <pc:sldMkLst>
          <pc:docMk/>
          <pc:sldMk cId="550219593" sldId="260"/>
        </pc:sldMkLst>
        <pc:graphicFrameChg chg="add del modGraphic">
          <ac:chgData name="farouk abu hassanain" userId="319a4f4791f24b01" providerId="LiveId" clId="{D7AAE926-1A40-4FB8-B834-C577AC4F2798}" dt="2020-04-13T17:10:31.171" v="1329" actId="478"/>
          <ac:graphicFrameMkLst>
            <pc:docMk/>
            <pc:sldMk cId="550219593" sldId="260"/>
            <ac:graphicFrameMk id="6" creationId="{12327A1C-4228-41A0-9E60-A91825DEF3E6}"/>
          </ac:graphicFrameMkLst>
        </pc:graphicFrameChg>
      </pc:sldChg>
      <pc:sldChg chg="add del">
        <pc:chgData name="farouk abu hassanain" userId="319a4f4791f24b01" providerId="LiveId" clId="{D7AAE926-1A40-4FB8-B834-C577AC4F2798}" dt="2020-04-13T17:22:20.051" v="1649" actId="47"/>
        <pc:sldMkLst>
          <pc:docMk/>
          <pc:sldMk cId="1368281570" sldId="261"/>
        </pc:sldMkLst>
      </pc:sldChg>
      <pc:sldChg chg="add del">
        <pc:chgData name="farouk abu hassanain" userId="319a4f4791f24b01" providerId="LiveId" clId="{D7AAE926-1A40-4FB8-B834-C577AC4F2798}" dt="2020-04-13T17:24:57.966" v="1683" actId="47"/>
        <pc:sldMkLst>
          <pc:docMk/>
          <pc:sldMk cId="884576636" sldId="262"/>
        </pc:sldMkLst>
      </pc:sldChg>
      <pc:sldChg chg="add del">
        <pc:chgData name="farouk abu hassanain" userId="319a4f4791f24b01" providerId="LiveId" clId="{D7AAE926-1A40-4FB8-B834-C577AC4F2798}" dt="2020-04-13T17:36:29.510" v="1758" actId="47"/>
        <pc:sldMkLst>
          <pc:docMk/>
          <pc:sldMk cId="3930062377" sldId="263"/>
        </pc:sldMkLst>
      </pc:sldChg>
      <pc:sldChg chg="add del">
        <pc:chgData name="farouk abu hassanain" userId="319a4f4791f24b01" providerId="LiveId" clId="{D7AAE926-1A40-4FB8-B834-C577AC4F2798}" dt="2020-04-13T17:38:26.737" v="1792" actId="47"/>
        <pc:sldMkLst>
          <pc:docMk/>
          <pc:sldMk cId="3879171580" sldId="264"/>
        </pc:sldMkLst>
      </pc:sldChg>
      <pc:sldChg chg="add del">
        <pc:chgData name="farouk abu hassanain" userId="319a4f4791f24b01" providerId="LiveId" clId="{D7AAE926-1A40-4FB8-B834-C577AC4F2798}" dt="2020-04-13T17:39:46.407" v="1813" actId="47"/>
        <pc:sldMkLst>
          <pc:docMk/>
          <pc:sldMk cId="3127812177" sldId="265"/>
        </pc:sldMkLst>
      </pc:sldChg>
      <pc:sldChg chg="add del">
        <pc:chgData name="farouk abu hassanain" userId="319a4f4791f24b01" providerId="LiveId" clId="{D7AAE926-1A40-4FB8-B834-C577AC4F2798}" dt="2020-04-13T17:46:16.384" v="1886" actId="47"/>
        <pc:sldMkLst>
          <pc:docMk/>
          <pc:sldMk cId="2312042198" sldId="266"/>
        </pc:sldMkLst>
      </pc:sldChg>
      <pc:sldChg chg="add del">
        <pc:chgData name="farouk abu hassanain" userId="319a4f4791f24b01" providerId="LiveId" clId="{D7AAE926-1A40-4FB8-B834-C577AC4F2798}" dt="2020-04-13T17:49:43.416" v="1956" actId="47"/>
        <pc:sldMkLst>
          <pc:docMk/>
          <pc:sldMk cId="3888213881" sldId="267"/>
        </pc:sldMkLst>
      </pc:sldChg>
      <pc:sldChg chg="add del">
        <pc:chgData name="farouk abu hassanain" userId="319a4f4791f24b01" providerId="LiveId" clId="{D7AAE926-1A40-4FB8-B834-C577AC4F2798}" dt="2020-04-13T17:50:55.791" v="2012" actId="47"/>
        <pc:sldMkLst>
          <pc:docMk/>
          <pc:sldMk cId="3732931493" sldId="268"/>
        </pc:sldMkLst>
      </pc:sldChg>
      <pc:sldChg chg="delSp modSp">
        <pc:chgData name="farouk abu hassanain" userId="319a4f4791f24b01" providerId="LiveId" clId="{D7AAE926-1A40-4FB8-B834-C577AC4F2798}" dt="2020-04-13T10:34:33.933" v="9" actId="1582"/>
        <pc:sldMkLst>
          <pc:docMk/>
          <pc:sldMk cId="3960331076" sldId="747"/>
        </pc:sldMkLst>
        <pc:spChg chg="mod topLvl">
          <ac:chgData name="farouk abu hassanain" userId="319a4f4791f24b01" providerId="LiveId" clId="{D7AAE926-1A40-4FB8-B834-C577AC4F2798}" dt="2020-04-13T10:31:59.901" v="3" actId="165"/>
          <ac:spMkLst>
            <pc:docMk/>
            <pc:sldMk cId="3960331076" sldId="747"/>
            <ac:spMk id="2" creationId="{FA05293B-D236-4D7D-852B-28CCA7AA4413}"/>
          </ac:spMkLst>
        </pc:spChg>
        <pc:spChg chg="mod topLvl">
          <ac:chgData name="farouk abu hassanain" userId="319a4f4791f24b01" providerId="LiveId" clId="{D7AAE926-1A40-4FB8-B834-C577AC4F2798}" dt="2020-04-13T10:34:33.933" v="9" actId="1582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D7AAE926-1A40-4FB8-B834-C577AC4F2798}" dt="2020-04-13T10:31:51.729" v="2" actId="207"/>
          <ac:spMkLst>
            <pc:docMk/>
            <pc:sldMk cId="3960331076" sldId="747"/>
            <ac:spMk id="23" creationId="{822F490A-FA75-4642-9737-85FF60DB45E1}"/>
          </ac:spMkLst>
        </pc:spChg>
        <pc:spChg chg="mod topLvl">
          <ac:chgData name="farouk abu hassanain" userId="319a4f4791f24b01" providerId="LiveId" clId="{D7AAE926-1A40-4FB8-B834-C577AC4F2798}" dt="2020-04-13T10:34:22.030" v="8" actId="1076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D7AAE926-1A40-4FB8-B834-C577AC4F2798}" dt="2020-04-13T10:32:09.556" v="4" actId="207"/>
          <ac:spMkLst>
            <pc:docMk/>
            <pc:sldMk cId="3960331076" sldId="747"/>
            <ac:spMk id="26" creationId="{41241BE9-941D-454F-B325-EDAE396927EB}"/>
          </ac:spMkLst>
        </pc:spChg>
        <pc:spChg chg="mod topLvl">
          <ac:chgData name="farouk abu hassanain" userId="319a4f4791f24b01" providerId="LiveId" clId="{D7AAE926-1A40-4FB8-B834-C577AC4F2798}" dt="2020-04-13T10:31:59.901" v="3" actId="165"/>
          <ac:spMkLst>
            <pc:docMk/>
            <pc:sldMk cId="3960331076" sldId="747"/>
            <ac:spMk id="35" creationId="{81781816-24C4-4537-ABA4-D260B7B0EB98}"/>
          </ac:spMkLst>
        </pc:spChg>
        <pc:spChg chg="mod topLvl">
          <ac:chgData name="farouk abu hassanain" userId="319a4f4791f24b01" providerId="LiveId" clId="{D7AAE926-1A40-4FB8-B834-C577AC4F2798}" dt="2020-04-13T10:34:33.933" v="9" actId="1582"/>
          <ac:spMkLst>
            <pc:docMk/>
            <pc:sldMk cId="3960331076" sldId="747"/>
            <ac:spMk id="36" creationId="{90F83D54-2AAD-4DEC-998B-1412F5F4DB47}"/>
          </ac:spMkLst>
        </pc:spChg>
        <pc:grpChg chg="del">
          <ac:chgData name="farouk abu hassanain" userId="319a4f4791f24b01" providerId="LiveId" clId="{D7AAE926-1A40-4FB8-B834-C577AC4F2798}" dt="2020-04-13T10:31:59.901" v="3" actId="165"/>
          <ac:grpSpMkLst>
            <pc:docMk/>
            <pc:sldMk cId="3960331076" sldId="747"/>
            <ac:grpSpMk id="4" creationId="{F338C976-8413-4425-9C77-3E3E464FECAF}"/>
          </ac:grpSpMkLst>
        </pc:grpChg>
      </pc:sldChg>
      <pc:sldChg chg="addSp delSp modSp">
        <pc:chgData name="farouk abu hassanain" userId="319a4f4791f24b01" providerId="LiveId" clId="{D7AAE926-1A40-4FB8-B834-C577AC4F2798}" dt="2020-04-13T19:42:28.089" v="2231" actId="478"/>
        <pc:sldMkLst>
          <pc:docMk/>
          <pc:sldMk cId="1217957963" sldId="748"/>
        </pc:sldMkLst>
        <pc:spChg chg="mod topLvl">
          <ac:chgData name="farouk abu hassanain" userId="319a4f4791f24b01" providerId="LiveId" clId="{D7AAE926-1A40-4FB8-B834-C577AC4F2798}" dt="2020-04-13T10:44:51.340" v="197"/>
          <ac:spMkLst>
            <pc:docMk/>
            <pc:sldMk cId="1217957963" sldId="748"/>
            <ac:spMk id="3" creationId="{350F52EB-5F3C-4C0E-ABAA-46AC3111FF86}"/>
          </ac:spMkLst>
        </pc:spChg>
        <pc:spChg chg="mod topLvl">
          <ac:chgData name="farouk abu hassanain" userId="319a4f4791f24b01" providerId="LiveId" clId="{D7AAE926-1A40-4FB8-B834-C577AC4F2798}" dt="2020-04-13T10:41:21.022" v="193" actId="207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D7AAE926-1A40-4FB8-B834-C577AC4F2798}" dt="2020-04-13T10:35:36.066" v="13" actId="207"/>
          <ac:spMkLst>
            <pc:docMk/>
            <pc:sldMk cId="1217957963" sldId="748"/>
            <ac:spMk id="5" creationId="{98AC0D06-26D1-435D-BF82-E0BD759FFDFE}"/>
          </ac:spMkLst>
        </pc:spChg>
        <pc:spChg chg="add mod">
          <ac:chgData name="farouk abu hassanain" userId="319a4f4791f24b01" providerId="LiveId" clId="{D7AAE926-1A40-4FB8-B834-C577AC4F2798}" dt="2020-04-13T19:40:31.716" v="2207" actId="14100"/>
          <ac:spMkLst>
            <pc:docMk/>
            <pc:sldMk cId="1217957963" sldId="748"/>
            <ac:spMk id="7" creationId="{DC6B92FF-2852-4584-97C8-51C2C0E77B56}"/>
          </ac:spMkLst>
        </pc:spChg>
        <pc:spChg chg="add del mod">
          <ac:chgData name="farouk abu hassanain" userId="319a4f4791f24b01" providerId="LiveId" clId="{D7AAE926-1A40-4FB8-B834-C577AC4F2798}" dt="2020-04-13T11:40:55.218" v="225" actId="478"/>
          <ac:spMkLst>
            <pc:docMk/>
            <pc:sldMk cId="1217957963" sldId="748"/>
            <ac:spMk id="10" creationId="{56883331-6F67-4453-84C0-C20DD6990D55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11" creationId="{57170F85-E681-444A-90FF-BC571D833723}"/>
          </ac:spMkLst>
        </pc:spChg>
        <pc:spChg chg="add mo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12" creationId="{AAB28587-E199-4A40-90F2-7BCEF809342B}"/>
          </ac:spMkLst>
        </pc:spChg>
        <pc:spChg chg="add mo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13" creationId="{CC8E0C63-124A-4001-997E-9FCB1AD6EEC0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14" creationId="{F7E058A8-7D4E-4DF9-A4F2-E4B48A56FFD5}"/>
          </ac:spMkLst>
        </pc:spChg>
        <pc:spChg chg="add mo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15" creationId="{AC898B69-A87A-4972-A026-35CCB2503570}"/>
          </ac:spMkLst>
        </pc:spChg>
        <pc:spChg chg="add mo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16" creationId="{6CC028CF-EDC9-446A-8068-649DEC957828}"/>
          </ac:spMkLst>
        </pc:spChg>
        <pc:spChg chg="add del mod">
          <ac:chgData name="farouk abu hassanain" userId="319a4f4791f24b01" providerId="LiveId" clId="{D7AAE926-1A40-4FB8-B834-C577AC4F2798}" dt="2020-04-13T12:00:01.782" v="387" actId="478"/>
          <ac:spMkLst>
            <pc:docMk/>
            <pc:sldMk cId="1217957963" sldId="748"/>
            <ac:spMk id="18" creationId="{BD226476-051F-45C5-83AE-6AA1721DD3EF}"/>
          </ac:spMkLst>
        </pc:spChg>
        <pc:spChg chg="add mo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19" creationId="{E1434A69-CE3C-4D2F-ADEA-2D53EEA886BC}"/>
          </ac:spMkLst>
        </pc:spChg>
        <pc:spChg chg="add del mod">
          <ac:chgData name="farouk abu hassanain" userId="319a4f4791f24b01" providerId="LiveId" clId="{D7AAE926-1A40-4FB8-B834-C577AC4F2798}" dt="2020-04-13T11:44:24.785" v="268" actId="478"/>
          <ac:spMkLst>
            <pc:docMk/>
            <pc:sldMk cId="1217957963" sldId="748"/>
            <ac:spMk id="23" creationId="{38C9272D-9E44-427A-ACE2-981BA03053DA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26" creationId="{950E9488-376F-4C03-9605-A84B7548F31E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27" creationId="{656E0CD0-7A30-4374-97D7-2306DA171098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28" creationId="{7B9CE535-0566-491D-9A0B-B7BB7148893D}"/>
          </ac:spMkLst>
        </pc:spChg>
        <pc:spChg chg="add del mod">
          <ac:chgData name="farouk abu hassanain" userId="319a4f4791f24b01" providerId="LiveId" clId="{D7AAE926-1A40-4FB8-B834-C577AC4F2798}" dt="2020-04-13T11:56:22.926" v="323" actId="478"/>
          <ac:spMkLst>
            <pc:docMk/>
            <pc:sldMk cId="1217957963" sldId="748"/>
            <ac:spMk id="29" creationId="{585C100A-B9C7-4CAE-82F3-A8EB10CF45CB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30" creationId="{B05F5292-2539-4099-B1F7-9EDAFCDD7165}"/>
          </ac:spMkLst>
        </pc:spChg>
        <pc:spChg chg="add 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1" creationId="{0A5B3764-090B-490A-8802-04A0CAC77F70}"/>
          </ac:spMkLst>
        </pc:spChg>
        <pc:spChg chg="add 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2" creationId="{7B24EA59-FB1A-4D3E-B502-29E2A8AD2EF5}"/>
          </ac:spMkLst>
        </pc:spChg>
        <pc:spChg chg="add 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3" creationId="{301731D2-B20A-4E85-97CB-2F35109A1734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4" creationId="{CB05F6EB-FD27-4D90-8869-B92F986763F5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35" creationId="{B52B34AB-AA66-4B7F-B5A1-C7529711C5BD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36" creationId="{FD3A9E26-D6E8-48A2-8F94-13FAA0DAC6D7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7" creationId="{37B98A63-8584-48BF-953A-185822A86FF0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8" creationId="{9C0B2568-7174-4888-A14A-169B27C8BFE4}"/>
          </ac:spMkLst>
        </pc:spChg>
        <pc:spChg chg="add del mod">
          <ac:chgData name="farouk abu hassanain" userId="319a4f4791f24b01" providerId="LiveId" clId="{D7AAE926-1A40-4FB8-B834-C577AC4F2798}" dt="2020-04-13T11:56:24.299" v="324" actId="478"/>
          <ac:spMkLst>
            <pc:docMk/>
            <pc:sldMk cId="1217957963" sldId="748"/>
            <ac:spMk id="39" creationId="{02BBB0EC-6E8A-4B1A-842F-E6C3F80E8330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40" creationId="{5C8B2375-D7B1-4752-98FB-E916CA7FB252}"/>
          </ac:spMkLst>
        </pc:spChg>
        <pc:spChg chg="add del mod">
          <ac:chgData name="farouk abu hassanain" userId="319a4f4791f24b01" providerId="LiveId" clId="{D7AAE926-1A40-4FB8-B834-C577AC4F2798}" dt="2020-04-13T11:56:25.243" v="325" actId="478"/>
          <ac:spMkLst>
            <pc:docMk/>
            <pc:sldMk cId="1217957963" sldId="748"/>
            <ac:spMk id="41" creationId="{A0E6D749-1BE9-450D-921D-D53F9299BA10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42" creationId="{9791B165-D649-4446-BE3C-534E3D842F01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3" creationId="{A2940DEF-D2DB-4412-BFE9-8945EEFCF8B5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4" creationId="{F2D7ECFC-D19A-4826-A18C-CC0B32BEFB38}"/>
          </ac:spMkLst>
        </pc:spChg>
        <pc:spChg chg="mod">
          <ac:chgData name="farouk abu hassanain" userId="319a4f4791f24b01" providerId="LiveId" clId="{D7AAE926-1A40-4FB8-B834-C577AC4F2798}" dt="2020-04-13T10:35:21.849" v="11" actId="207"/>
          <ac:spMkLst>
            <pc:docMk/>
            <pc:sldMk cId="1217957963" sldId="748"/>
            <ac:spMk id="45" creationId="{25C99A01-6374-4748-84EE-7669935C0AE0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6" creationId="{39219919-0132-4814-B4C1-0732BFC83B77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7" creationId="{D2F459A4-9E07-465C-9963-72FFC7E6E86B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8" creationId="{7B211ABB-20DD-46AD-8DCF-7CDD6A15E94C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9" creationId="{F3D6472C-258C-4FD3-9DBA-B34B4CEC0E4E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0" creationId="{1D5AAD21-464E-4041-81A1-039914BD67DF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1" creationId="{D44BE488-9B54-4B7B-8EBE-2C7178126626}"/>
          </ac:spMkLst>
        </pc:spChg>
        <pc:spChg chg="mod">
          <ac:chgData name="farouk abu hassanain" userId="319a4f4791f24b01" providerId="LiveId" clId="{D7AAE926-1A40-4FB8-B834-C577AC4F2798}" dt="2020-04-13T10:48:49.316" v="203" actId="20577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D7AAE926-1A40-4FB8-B834-C577AC4F2798}" dt="2020-04-13T19:40:10.420" v="2203" actId="403"/>
          <ac:spMkLst>
            <pc:docMk/>
            <pc:sldMk cId="1217957963" sldId="748"/>
            <ac:spMk id="54" creationId="{1AE121A2-6027-4BA0-9FC5-9DC1B8132FDA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5" creationId="{5CA391F7-0F0B-44D5-9221-2925C4A20E07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6" creationId="{9603ACE5-942E-4F53-B38C-DECD57DB8265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7" creationId="{C3140F74-7403-470E-9380-EA8F9EFA2238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8" creationId="{09FD449B-1BDA-4083-966B-F311A537EEB8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9" creationId="{2666E942-E191-4578-A0E5-15C53D26B643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60" creationId="{621AE902-0711-41B5-90CE-2EBFFC8BDE44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61" creationId="{FE49397C-8500-45E9-9F14-C756197D6600}"/>
          </ac:spMkLst>
        </pc:spChg>
        <pc:spChg chg="add del mod">
          <ac:chgData name="farouk abu hassanain" userId="319a4f4791f24b01" providerId="LiveId" clId="{D7AAE926-1A40-4FB8-B834-C577AC4F2798}" dt="2020-04-13T11:56:28.414" v="326" actId="478"/>
          <ac:spMkLst>
            <pc:docMk/>
            <pc:sldMk cId="1217957963" sldId="748"/>
            <ac:spMk id="62" creationId="{5A62BAB7-E52B-4A3B-8E5D-B00175E51B0E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63" creationId="{3C858CCA-F922-458C-A7E6-049640BBCDEC}"/>
          </ac:spMkLst>
        </pc:spChg>
        <pc:spChg chg="add del mod">
          <ac:chgData name="farouk abu hassanain" userId="319a4f4791f24b01" providerId="LiveId" clId="{D7AAE926-1A40-4FB8-B834-C577AC4F2798}" dt="2020-04-13T11:56:30.142" v="327" actId="478"/>
          <ac:spMkLst>
            <pc:docMk/>
            <pc:sldMk cId="1217957963" sldId="748"/>
            <ac:spMk id="64" creationId="{A273E7B5-0EC1-419E-A52B-F084F20F3100}"/>
          </ac:spMkLst>
        </pc:spChg>
        <pc:spChg chg="add del mod">
          <ac:chgData name="farouk abu hassanain" userId="319a4f4791f24b01" providerId="LiveId" clId="{D7AAE926-1A40-4FB8-B834-C577AC4F2798}" dt="2020-04-13T11:56:31.044" v="328" actId="478"/>
          <ac:spMkLst>
            <pc:docMk/>
            <pc:sldMk cId="1217957963" sldId="748"/>
            <ac:spMk id="65" creationId="{752A7E03-7F33-435F-9B8D-7CA4C976DF6B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66" creationId="{160B1EBE-16E9-4CD0-9C55-60B9E9246F3C}"/>
          </ac:spMkLst>
        </pc:spChg>
        <pc:spChg chg="add mod or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67" creationId="{DA54E874-EDFD-4C66-9CEC-D282B5873BAD}"/>
          </ac:spMkLst>
        </pc:spChg>
        <pc:spChg chg="add mo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68" creationId="{921D5E3F-BB56-4F01-A541-4139CFAFABEE}"/>
          </ac:spMkLst>
        </pc:spChg>
        <pc:spChg chg="add mo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69" creationId="{5292FEB5-1760-4A06-915A-7EBFDC5D74C0}"/>
          </ac:spMkLst>
        </pc:spChg>
        <pc:spChg chg="add mod or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70" creationId="{0774E033-A14C-4FF8-9A7A-192E0E469AF2}"/>
          </ac:spMkLst>
        </pc:spChg>
        <pc:spChg chg="add mo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71" creationId="{863A731B-8235-4400-86B3-2CCFA0BB0D9C}"/>
          </ac:spMkLst>
        </pc:spChg>
        <pc:spChg chg="add mo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72" creationId="{B1DF837E-5E4D-419D-A2A1-9A5EE0C3FAF0}"/>
          </ac:spMkLst>
        </pc:spChg>
        <pc:spChg chg="add mod or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73" creationId="{4B6BFCE3-C2F7-4846-84F5-378D57881D64}"/>
          </ac:spMkLst>
        </pc:spChg>
        <pc:spChg chg="add mo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74" creationId="{A12FD434-1505-465C-B03A-9EC97EC8B281}"/>
          </ac:spMkLst>
        </pc:spChg>
        <pc:spChg chg="add mo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75" creationId="{9BC1B9D4-E03B-4ACB-BB5C-F2FFCCE546BC}"/>
          </ac:spMkLst>
        </pc:spChg>
        <pc:spChg chg="add mod or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76" creationId="{45A119A7-A553-4098-BF7B-A886F77EE5BE}"/>
          </ac:spMkLst>
        </pc:spChg>
        <pc:spChg chg="add mo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77" creationId="{35583A2D-FA60-465E-B297-6F81C15073DA}"/>
          </ac:spMkLst>
        </pc:spChg>
        <pc:spChg chg="add mo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78" creationId="{44CC2F62-7BB4-4D53-8CCC-1F138CEE96EF}"/>
          </ac:spMkLst>
        </pc:spChg>
        <pc:spChg chg="add mo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79" creationId="{8C46DCEC-CADD-43B3-BFF2-68A69F29EF0A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80" creationId="{08732C1A-E67B-403F-82E4-91E2CE0B6089}"/>
          </ac:spMkLst>
        </pc:spChg>
        <pc:spChg chg="add mo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81" creationId="{C8D1CA0F-8E71-4476-8B69-3CE82B7DECBA}"/>
          </ac:spMkLst>
        </pc:spChg>
        <pc:spChg chg="add mo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82" creationId="{2EC92AD1-80EC-45C0-A4FD-C7BD98167055}"/>
          </ac:spMkLst>
        </pc:spChg>
        <pc:grpChg chg="mod">
          <ac:chgData name="farouk abu hassanain" userId="319a4f4791f24b01" providerId="LiveId" clId="{D7AAE926-1A40-4FB8-B834-C577AC4F2798}" dt="2020-04-13T10:35:30.300" v="12" actId="207"/>
          <ac:grpSpMkLst>
            <pc:docMk/>
            <pc:sldMk cId="1217957963" sldId="748"/>
            <ac:grpSpMk id="6" creationId="{44FE5257-7CA8-42A2-916D-759EE97631F4}"/>
          </ac:grpSpMkLst>
        </pc:grpChg>
        <pc:grpChg chg="del">
          <ac:chgData name="farouk abu hassanain" userId="319a4f4791f24b01" providerId="LiveId" clId="{D7AAE926-1A40-4FB8-B834-C577AC4F2798}" dt="2020-04-13T10:41:12.975" v="192" actId="165"/>
          <ac:grpSpMkLst>
            <pc:docMk/>
            <pc:sldMk cId="1217957963" sldId="748"/>
            <ac:grpSpMk id="9" creationId="{F1E3FDC0-EEFD-4BB8-BCCD-E45AFA274175}"/>
          </ac:grpSpMkLst>
        </pc:grpChg>
        <pc:grpChg chg="add del mod">
          <ac:chgData name="farouk abu hassanain" userId="319a4f4791f24b01" providerId="LiveId" clId="{D7AAE926-1A40-4FB8-B834-C577AC4F2798}" dt="2020-04-13T12:01:34.064" v="398" actId="21"/>
          <ac:grpSpMkLst>
            <pc:docMk/>
            <pc:sldMk cId="1217957963" sldId="748"/>
            <ac:grpSpMk id="17" creationId="{F631B517-A19D-4130-9EE6-50C245F5883C}"/>
          </ac:grpSpMkLst>
        </pc:grpChg>
        <pc:grpChg chg="add del mod">
          <ac:chgData name="farouk abu hassanain" userId="319a4f4791f24b01" providerId="LiveId" clId="{D7AAE926-1A40-4FB8-B834-C577AC4F2798}" dt="2020-04-13T12:44:07.083" v="653" actId="165"/>
          <ac:grpSpMkLst>
            <pc:docMk/>
            <pc:sldMk cId="1217957963" sldId="748"/>
            <ac:grpSpMk id="20" creationId="{32C087B4-0CEA-4E55-8BBB-799CCC8B4570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21" creationId="{3C854AED-D591-4B74-84AD-DCADAEE662F8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22" creationId="{BC4AE592-7C46-4917-ADD4-EEDD939EB009}"/>
          </ac:grpSpMkLst>
        </pc:grpChg>
        <pc:grpChg chg="del mod">
          <ac:chgData name="farouk abu hassanain" userId="319a4f4791f24b01" providerId="LiveId" clId="{D7AAE926-1A40-4FB8-B834-C577AC4F2798}" dt="2020-04-13T12:00:15.735" v="389" actId="165"/>
          <ac:grpSpMkLst>
            <pc:docMk/>
            <pc:sldMk cId="1217957963" sldId="748"/>
            <ac:grpSpMk id="24" creationId="{B190750F-0F87-4710-BFAC-977DC5EA9B74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25" creationId="{84282028-9478-4FC3-B056-C034E13BE5C7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83" creationId="{EE048B8C-6A4B-44B5-B82C-783065D5E90D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84" creationId="{7EE78C38-D5BA-4BBF-965E-0B5180B6C061}"/>
          </ac:grpSpMkLst>
        </pc:grpChg>
        <pc:grpChg chg="add mod">
          <ac:chgData name="farouk abu hassanain" userId="319a4f4791f24b01" providerId="LiveId" clId="{D7AAE926-1A40-4FB8-B834-C577AC4F2798}" dt="2020-04-13T19:40:07.369" v="2201" actId="1076"/>
          <ac:grpSpMkLst>
            <pc:docMk/>
            <pc:sldMk cId="1217957963" sldId="748"/>
            <ac:grpSpMk id="85" creationId="{7C22BEFF-C91E-4EDC-AF2D-887F1A928A1E}"/>
          </ac:grpSpMkLst>
        </pc:grpChg>
        <pc:cxnChg chg="mod">
          <ac:chgData name="farouk abu hassanain" userId="319a4f4791f24b01" providerId="LiveId" clId="{D7AAE926-1A40-4FB8-B834-C577AC4F2798}" dt="2020-04-13T10:40:54.365" v="189" actId="14861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375095986" sldId="749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395436358" sldId="750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242700331" sldId="751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382845762" sldId="752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298155882" sldId="753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454500362" sldId="754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244169645" sldId="755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890842758" sldId="756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921116194" sldId="757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762986551" sldId="758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2828524089" sldId="759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475031598" sldId="760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2506123850" sldId="761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976740829" sldId="762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375072650" sldId="763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01250392" sldId="764"/>
        </pc:sldMkLst>
      </pc:sldChg>
      <pc:sldChg chg="addSp delSp modSp add del">
        <pc:chgData name="farouk abu hassanain" userId="319a4f4791f24b01" providerId="LiveId" clId="{D7AAE926-1A40-4FB8-B834-C577AC4F2798}" dt="2020-04-13T19:42:23.646" v="2230" actId="478"/>
        <pc:sldMkLst>
          <pc:docMk/>
          <pc:sldMk cId="3649024427" sldId="765"/>
        </pc:sldMkLst>
        <pc:spChg chg="mod">
          <ac:chgData name="farouk abu hassanain" userId="319a4f4791f24b01" providerId="LiveId" clId="{D7AAE926-1A40-4FB8-B834-C577AC4F2798}" dt="2020-04-13T19:37:35.967" v="2177" actId="20577"/>
          <ac:spMkLst>
            <pc:docMk/>
            <pc:sldMk cId="3649024427" sldId="765"/>
            <ac:spMk id="4" creationId="{63633AA5-FD60-4A4D-B3C2-0921970BA2DC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7" creationId="{DC6B92FF-2852-4584-97C8-51C2C0E77B56}"/>
          </ac:spMkLst>
        </pc:spChg>
        <pc:spChg chg="add del mod">
          <ac:chgData name="farouk abu hassanain" userId="319a4f4791f24b01" providerId="LiveId" clId="{D7AAE926-1A40-4FB8-B834-C577AC4F2798}" dt="2020-04-13T16:19:35.887" v="750" actId="478"/>
          <ac:spMkLst>
            <pc:docMk/>
            <pc:sldMk cId="3649024427" sldId="765"/>
            <ac:spMk id="9" creationId="{1F787C5C-615D-41D7-9F83-7EFF35779D8F}"/>
          </ac:spMkLst>
        </pc:spChg>
        <pc:spChg chg="add del mod">
          <ac:chgData name="farouk abu hassanain" userId="319a4f4791f24b01" providerId="LiveId" clId="{D7AAE926-1A40-4FB8-B834-C577AC4F2798}" dt="2020-04-13T16:19:32.066" v="749" actId="478"/>
          <ac:spMkLst>
            <pc:docMk/>
            <pc:sldMk cId="3649024427" sldId="765"/>
            <ac:spMk id="10" creationId="{57A27EEE-7E30-4865-86F1-3827C7A3221A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26" creationId="{950E9488-376F-4C03-9605-A84B7548F31E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27" creationId="{656E0CD0-7A30-4374-97D7-2306DA171098}"/>
          </ac:spMkLst>
        </pc:spChg>
        <pc:spChg chg="mod topLvl">
          <ac:chgData name="farouk abu hassanain" userId="319a4f4791f24b01" providerId="LiveId" clId="{D7AAE926-1A40-4FB8-B834-C577AC4F2798}" dt="2020-04-13T16:18:24.242" v="731" actId="20577"/>
          <ac:spMkLst>
            <pc:docMk/>
            <pc:sldMk cId="3649024427" sldId="765"/>
            <ac:spMk id="28" creationId="{7B9CE535-0566-491D-9A0B-B7BB7148893D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31" creationId="{0A5B3764-090B-490A-8802-04A0CAC77F70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32" creationId="{7B24EA59-FB1A-4D3E-B502-29E2A8AD2EF5}"/>
          </ac:spMkLst>
        </pc:spChg>
        <pc:spChg chg="mod topLvl">
          <ac:chgData name="farouk abu hassanain" userId="319a4f4791f24b01" providerId="LiveId" clId="{D7AAE926-1A40-4FB8-B834-C577AC4F2798}" dt="2020-04-13T16:18:14.589" v="728" actId="164"/>
          <ac:spMkLst>
            <pc:docMk/>
            <pc:sldMk cId="3649024427" sldId="765"/>
            <ac:spMk id="33" creationId="{301731D2-B20A-4E85-97CB-2F35109A1734}"/>
          </ac:spMkLst>
        </pc:spChg>
        <pc:spChg chg="mod topLvl">
          <ac:chgData name="farouk abu hassanain" userId="319a4f4791f24b01" providerId="LiveId" clId="{D7AAE926-1A40-4FB8-B834-C577AC4F2798}" dt="2020-04-13T16:21:49.662" v="769"/>
          <ac:spMkLst>
            <pc:docMk/>
            <pc:sldMk cId="3649024427" sldId="765"/>
            <ac:spMk id="34" creationId="{CB05F6EB-FD27-4D90-8869-B92F986763F5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37" creationId="{37B98A63-8584-48BF-953A-185822A86FF0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38" creationId="{9C0B2568-7174-4888-A14A-169B27C8BFE4}"/>
          </ac:spMkLst>
        </pc:spChg>
        <pc:spChg chg="mod">
          <ac:chgData name="farouk abu hassanain" userId="319a4f4791f24b01" providerId="LiveId" clId="{D7AAE926-1A40-4FB8-B834-C577AC4F2798}" dt="2020-04-13T16:13:09.085" v="677" actId="14100"/>
          <ac:spMkLst>
            <pc:docMk/>
            <pc:sldMk cId="3649024427" sldId="765"/>
            <ac:spMk id="53" creationId="{16CED25A-3047-41B4-B1A4-3FF01A5BDB47}"/>
          </ac:spMkLst>
        </pc:spChg>
        <pc:spChg chg="del topLvl">
          <ac:chgData name="farouk abu hassanain" userId="319a4f4791f24b01" providerId="LiveId" clId="{D7AAE926-1A40-4FB8-B834-C577AC4F2798}" dt="2020-04-13T16:13:48.664" v="678" actId="478"/>
          <ac:spMkLst>
            <pc:docMk/>
            <pc:sldMk cId="3649024427" sldId="765"/>
            <ac:spMk id="54" creationId="{1AE121A2-6027-4BA0-9FC5-9DC1B8132FDA}"/>
          </ac:spMkLst>
        </pc:spChg>
        <pc:spChg chg="add del mod">
          <ac:chgData name="farouk abu hassanain" userId="319a4f4791f24b01" providerId="LiveId" clId="{D7AAE926-1A40-4FB8-B834-C577AC4F2798}" dt="2020-04-13T16:14:29.608" v="689" actId="478"/>
          <ac:spMkLst>
            <pc:docMk/>
            <pc:sldMk cId="3649024427" sldId="765"/>
            <ac:spMk id="55" creationId="{CD821567-610C-4037-9472-6444210CC32D}"/>
          </ac:spMkLst>
        </pc:spChg>
        <pc:spChg chg="add del mod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56" creationId="{17EA78AA-FE1A-48ED-B981-FF476301A6BE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58" creationId="{9D63F29C-A44F-4FF9-B7C9-1E266EE4FF73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59" creationId="{664CF4DD-DEF1-4BDE-BC30-AB9359B8F2E2}"/>
          </ac:spMkLst>
        </pc:spChg>
        <pc:spChg chg="mod topLvl">
          <ac:chgData name="farouk abu hassanain" userId="319a4f4791f24b01" providerId="LiveId" clId="{D7AAE926-1A40-4FB8-B834-C577AC4F2798}" dt="2020-04-13T16:25:08.048" v="832" actId="164"/>
          <ac:spMkLst>
            <pc:docMk/>
            <pc:sldMk cId="3649024427" sldId="765"/>
            <ac:spMk id="60" creationId="{6EE47531-CD3E-4400-A76C-C102AD6F133E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61" creationId="{04766526-1832-4B42-B276-0996E6C4C899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62" creationId="{B1EF3188-4E6D-4066-BB69-F86EAB2466E0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64" creationId="{D5608C8F-6C76-4B65-B6C0-E8C4969CCA53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65" creationId="{B4D8F1F0-E88F-4C6A-8CCE-8F362448ED8A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86" creationId="{FD64A42D-AEE0-471A-9DD7-3624A8B1ACBE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87" creationId="{22B3AD68-DE07-47C3-8D2D-34D4A996E639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88" creationId="{ECDA323A-5D70-4A26-88F0-2D283B86BE31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89" creationId="{C360B249-E992-4D64-8E7E-B3F9A4FAE28A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0" creationId="{0ABAE00D-4A02-4C94-B463-29CCAEEAF227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1" creationId="{CF4E761F-B306-49CD-8983-70A623ADC7C9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2" creationId="{BA764DFF-36CF-49D2-B7ED-C792231804F1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3" creationId="{59794F66-0B8E-4477-BDA1-8E75B264805E}"/>
          </ac:spMkLst>
        </pc:spChg>
        <pc:spChg chg="add del mod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4" creationId="{588EFA97-909B-4521-B910-EF73DA08BB20}"/>
          </ac:spMkLst>
        </pc:spChg>
        <pc:spChg chg="add del mod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5" creationId="{A5AEAFEC-AD43-411A-BC41-C926E0871E4E}"/>
          </ac:spMkLst>
        </pc:spChg>
        <pc:spChg chg="add del mod">
          <ac:chgData name="farouk abu hassanain" userId="319a4f4791f24b01" providerId="LiveId" clId="{D7AAE926-1A40-4FB8-B834-C577AC4F2798}" dt="2020-04-13T16:19:29.729" v="748" actId="478"/>
          <ac:spMkLst>
            <pc:docMk/>
            <pc:sldMk cId="3649024427" sldId="765"/>
            <ac:spMk id="96" creationId="{6A68C9EF-E25E-4455-9143-98621FE49506}"/>
          </ac:spMkLst>
        </pc:spChg>
        <pc:spChg chg="mod">
          <ac:chgData name="farouk abu hassanain" userId="319a4f4791f24b01" providerId="LiveId" clId="{D7AAE926-1A40-4FB8-B834-C577AC4F2798}" dt="2020-04-13T16:22:13.150" v="778" actId="20577"/>
          <ac:spMkLst>
            <pc:docMk/>
            <pc:sldMk cId="3649024427" sldId="765"/>
            <ac:spMk id="98" creationId="{C1E49225-E06D-4483-93B5-74CB4678F9AB}"/>
          </ac:spMkLst>
        </pc:spChg>
        <pc:spChg chg="mod">
          <ac:chgData name="farouk abu hassanain" userId="319a4f4791f24b01" providerId="LiveId" clId="{D7AAE926-1A40-4FB8-B834-C577AC4F2798}" dt="2020-04-13T16:19:10.950" v="742" actId="948"/>
          <ac:spMkLst>
            <pc:docMk/>
            <pc:sldMk cId="3649024427" sldId="765"/>
            <ac:spMk id="99" creationId="{DB97AF43-C6E2-435D-9773-77FF631B7C66}"/>
          </ac:spMkLst>
        </pc:spChg>
        <pc:spChg chg="mod">
          <ac:chgData name="farouk abu hassanain" userId="319a4f4791f24b01" providerId="LiveId" clId="{D7AAE926-1A40-4FB8-B834-C577AC4F2798}" dt="2020-04-13T16:24:24.989" v="815"/>
          <ac:spMkLst>
            <pc:docMk/>
            <pc:sldMk cId="3649024427" sldId="765"/>
            <ac:spMk id="100" creationId="{9D855E52-F405-4F5B-9234-06F4C3017442}"/>
          </ac:spMkLst>
        </pc:spChg>
        <pc:spChg chg="add mod">
          <ac:chgData name="farouk abu hassanain" userId="319a4f4791f24b01" providerId="LiveId" clId="{D7AAE926-1A40-4FB8-B834-C577AC4F2798}" dt="2020-04-13T16:25:17.229" v="862" actId="164"/>
          <ac:spMkLst>
            <pc:docMk/>
            <pc:sldMk cId="3649024427" sldId="765"/>
            <ac:spMk id="101" creationId="{FAC90500-ADBD-4C64-8085-8B51FDD82BC4}"/>
          </ac:spMkLst>
        </pc:spChg>
        <pc:grpChg chg="add del mod">
          <ac:chgData name="farouk abu hassanain" userId="319a4f4791f24b01" providerId="LiveId" clId="{D7AAE926-1A40-4FB8-B834-C577AC4F2798}" dt="2020-04-13T16:13:02.697" v="675" actId="1076"/>
          <ac:grpSpMkLst>
            <pc:docMk/>
            <pc:sldMk cId="3649024427" sldId="765"/>
            <ac:grpSpMk id="6" creationId="{44FE5257-7CA8-42A2-916D-759EE97631F4}"/>
          </ac:grpSpMkLst>
        </pc:grpChg>
        <pc:grpChg chg="add del mod">
          <ac:chgData name="farouk abu hassanain" userId="319a4f4791f24b01" providerId="LiveId" clId="{D7AAE926-1A40-4FB8-B834-C577AC4F2798}" dt="2020-04-13T16:18:10.152" v="727" actId="165"/>
          <ac:grpSpMkLst>
            <pc:docMk/>
            <pc:sldMk cId="3649024427" sldId="765"/>
            <ac:grpSpMk id="11" creationId="{ACCEF3F7-ECEF-4C45-87F7-A854E292E366}"/>
          </ac:grpSpMkLst>
        </pc:grpChg>
        <pc:grpChg chg="add mod">
          <ac:chgData name="farouk abu hassanain" userId="319a4f4791f24b01" providerId="LiveId" clId="{D7AAE926-1A40-4FB8-B834-C577AC4F2798}" dt="2020-04-13T16:25:08.048" v="832" actId="164"/>
          <ac:grpSpMkLst>
            <pc:docMk/>
            <pc:sldMk cId="3649024427" sldId="765"/>
            <ac:grpSpMk id="17" creationId="{ABB46129-3AAA-4C16-A452-535EBFC76100}"/>
          </ac:grpSpMkLst>
        </pc:grpChg>
        <pc:grpChg chg="add mod">
          <ac:chgData name="farouk abu hassanain" userId="319a4f4791f24b01" providerId="LiveId" clId="{D7AAE926-1A40-4FB8-B834-C577AC4F2798}" dt="2020-04-13T16:25:13.668" v="861" actId="1035"/>
          <ac:grpSpMkLst>
            <pc:docMk/>
            <pc:sldMk cId="3649024427" sldId="765"/>
            <ac:grpSpMk id="18" creationId="{0C32E5ED-2BD2-4401-88D9-30E79588C4F3}"/>
          </ac:grpSpMkLst>
        </pc:grpChg>
        <pc:grpChg chg="add mod">
          <ac:chgData name="farouk abu hassanain" userId="319a4f4791f24b01" providerId="LiveId" clId="{D7AAE926-1A40-4FB8-B834-C577AC4F2798}" dt="2020-04-13T16:25:19.587" v="872" actId="1035"/>
          <ac:grpSpMkLst>
            <pc:docMk/>
            <pc:sldMk cId="3649024427" sldId="765"/>
            <ac:grpSpMk id="20" creationId="{1579200E-6B9B-48F5-975E-989F09287863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21" creationId="{3C854AED-D591-4B74-84AD-DCADAEE662F8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22" creationId="{BC4AE592-7C46-4917-ADD4-EEDD939EB009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25" creationId="{84282028-9478-4FC3-B056-C034E13BE5C7}"/>
          </ac:grpSpMkLst>
        </pc:grpChg>
        <pc:grpChg chg="add del mod">
          <ac:chgData name="farouk abu hassanain" userId="319a4f4791f24b01" providerId="LiveId" clId="{D7AAE926-1A40-4FB8-B834-C577AC4F2798}" dt="2020-04-13T16:16:02.939" v="705" actId="165"/>
          <ac:grpSpMkLst>
            <pc:docMk/>
            <pc:sldMk cId="3649024427" sldId="765"/>
            <ac:grpSpMk id="57" creationId="{F23CF53E-2FD2-48E5-8B47-959BFF60E4A5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83" creationId="{EE048B8C-6A4B-44B5-B82C-783065D5E90D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84" creationId="{7EE78C38-D5BA-4BBF-965E-0B5180B6C061}"/>
          </ac:grpSpMkLst>
        </pc:grpChg>
        <pc:grpChg chg="del">
          <ac:chgData name="farouk abu hassanain" userId="319a4f4791f24b01" providerId="LiveId" clId="{D7AAE926-1A40-4FB8-B834-C577AC4F2798}" dt="2020-04-13T16:13:48.664" v="678" actId="478"/>
          <ac:grpSpMkLst>
            <pc:docMk/>
            <pc:sldMk cId="3649024427" sldId="765"/>
            <ac:grpSpMk id="85" creationId="{7C22BEFF-C91E-4EDC-AF2D-887F1A928A1E}"/>
          </ac:grpSpMkLst>
        </pc:grpChg>
        <pc:grpChg chg="add mod">
          <ac:chgData name="farouk abu hassanain" userId="319a4f4791f24b01" providerId="LiveId" clId="{D7AAE926-1A40-4FB8-B834-C577AC4F2798}" dt="2020-04-13T16:25:17.229" v="862" actId="164"/>
          <ac:grpSpMkLst>
            <pc:docMk/>
            <pc:sldMk cId="3649024427" sldId="765"/>
            <ac:grpSpMk id="97" creationId="{F13630C5-3591-49BF-8E96-48CDE662499F}"/>
          </ac:grpSpMkLst>
        </pc:grpChg>
        <pc:grpChg chg="add mod">
          <ac:chgData name="farouk abu hassanain" userId="319a4f4791f24b01" providerId="LiveId" clId="{D7AAE926-1A40-4FB8-B834-C577AC4F2798}" dt="2020-04-13T16:20:56.796" v="764" actId="571"/>
          <ac:grpSpMkLst>
            <pc:docMk/>
            <pc:sldMk cId="3649024427" sldId="765"/>
            <ac:grpSpMk id="102" creationId="{AE678C14-ED16-4F8E-B9EF-7C4D1557B828}"/>
          </ac:grpSpMkLst>
        </pc:grpChg>
        <pc:cxnChg chg="ord">
          <ac:chgData name="farouk abu hassanain" userId="319a4f4791f24b01" providerId="LiveId" clId="{D7AAE926-1A40-4FB8-B834-C577AC4F2798}" dt="2020-04-13T16:22:54.771" v="795" actId="167"/>
          <ac:cxnSpMkLst>
            <pc:docMk/>
            <pc:sldMk cId="3649024427" sldId="765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D7AAE926-1A40-4FB8-B834-C577AC4F2798}" dt="2020-04-13T19:42:19.417" v="2229" actId="478"/>
        <pc:sldMkLst>
          <pc:docMk/>
          <pc:sldMk cId="1148753460" sldId="766"/>
        </pc:sldMkLst>
        <pc:spChg chg="mod">
          <ac:chgData name="farouk abu hassanain" userId="319a4f4791f24b01" providerId="LiveId" clId="{D7AAE926-1A40-4FB8-B834-C577AC4F2798}" dt="2020-04-13T19:37:39.545" v="2179" actId="20577"/>
          <ac:spMkLst>
            <pc:docMk/>
            <pc:sldMk cId="1148753460" sldId="766"/>
            <ac:spMk id="4" creationId="{63633AA5-FD60-4A4D-B3C2-0921970BA2DC}"/>
          </ac:spMkLst>
        </pc:spChg>
        <pc:spChg chg="mod">
          <ac:chgData name="farouk abu hassanain" userId="319a4f4791f24b01" providerId="LiveId" clId="{D7AAE926-1A40-4FB8-B834-C577AC4F2798}" dt="2020-04-13T16:58:49.521" v="1087" actId="1076"/>
          <ac:spMkLst>
            <pc:docMk/>
            <pc:sldMk cId="1148753460" sldId="766"/>
            <ac:spMk id="7" creationId="{DC6B92FF-2852-4584-97C8-51C2C0E77B56}"/>
          </ac:spMkLst>
        </pc:spChg>
        <pc:spChg chg="add del mod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" creationId="{D4D635CB-4349-406C-B048-25F046209986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1" creationId="{6C0C30D2-2057-460F-B53D-F97E9186A69E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2" creationId="{DE427FB1-D4FA-475E-9180-537F1ABAE7D5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3" creationId="{AA987F7A-6C51-40C5-A08A-1877C6A35D6A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4" creationId="{1E5A0C4D-BA6D-45F5-B36E-822360B05CA7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5" creationId="{3205D0D4-6C80-4CE0-A63F-2511B02DF078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6" creationId="{88B1878D-4615-49A9-9835-27BF0DBE4E85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9" creationId="{43FFAAA1-EA46-4F4A-B94D-3ABCCC0382E5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38" creationId="{9C0B2568-7174-4888-A14A-169B27C8BFE4}"/>
          </ac:spMkLst>
        </pc:spChg>
        <pc:spChg chg="add del mod">
          <ac:chgData name="farouk abu hassanain" userId="319a4f4791f24b01" providerId="LiveId" clId="{D7AAE926-1A40-4FB8-B834-C577AC4F2798}" dt="2020-04-13T16:51:42.028" v="1001" actId="478"/>
          <ac:spMkLst>
            <pc:docMk/>
            <pc:sldMk cId="1148753460" sldId="766"/>
            <ac:spMk id="47" creationId="{EC1413DB-D108-4027-896B-BFCAD3B04DB8}"/>
          </ac:spMkLst>
        </pc:spChg>
        <pc:spChg chg="add del mod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48" creationId="{92A0B383-DCF2-48B9-B52D-F7550E9E6A35}"/>
          </ac:spMkLst>
        </pc:spChg>
        <pc:spChg chg="del mod topLvl">
          <ac:chgData name="farouk abu hassanain" userId="319a4f4791f24b01" providerId="LiveId" clId="{D7AAE926-1A40-4FB8-B834-C577AC4F2798}" dt="2020-04-13T16:30:58.398" v="962" actId="478"/>
          <ac:spMkLst>
            <pc:docMk/>
            <pc:sldMk cId="1148753460" sldId="766"/>
            <ac:spMk id="51" creationId="{3E6F5242-5746-4814-ABCD-D83A068EBD9F}"/>
          </ac:spMkLst>
        </pc:spChg>
        <pc:spChg chg="mod">
          <ac:chgData name="farouk abu hassanain" userId="319a4f4791f24b01" providerId="LiveId" clId="{D7AAE926-1A40-4FB8-B834-C577AC4F2798}" dt="2020-04-13T17:10:05.366" v="1322" actId="20577"/>
          <ac:spMkLst>
            <pc:docMk/>
            <pc:sldMk cId="1148753460" sldId="766"/>
            <ac:spMk id="53" creationId="{16CED25A-3047-41B4-B1A4-3FF01A5BDB47}"/>
          </ac:spMkLst>
        </pc:spChg>
        <pc:spChg chg="del mod topLvl">
          <ac:chgData name="farouk abu hassanain" userId="319a4f4791f24b01" providerId="LiveId" clId="{D7AAE926-1A40-4FB8-B834-C577AC4F2798}" dt="2020-04-13T16:30:58.398" v="962" actId="478"/>
          <ac:spMkLst>
            <pc:docMk/>
            <pc:sldMk cId="1148753460" sldId="766"/>
            <ac:spMk id="54" creationId="{118946CE-B71F-42CD-A9C2-BBE4873DD9FF}"/>
          </ac:spMkLst>
        </pc:spChg>
        <pc:spChg chg="mod topLvl">
          <ac:chgData name="farouk abu hassanain" userId="319a4f4791f24b01" providerId="LiveId" clId="{D7AAE926-1A40-4FB8-B834-C577AC4F2798}" dt="2020-04-13T16:31:49.191" v="970" actId="164"/>
          <ac:spMkLst>
            <pc:docMk/>
            <pc:sldMk cId="1148753460" sldId="766"/>
            <ac:spMk id="55" creationId="{BBBB78B0-D155-4EE5-BBFA-7FC263B39D72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56" creationId="{17EA78AA-FE1A-48ED-B981-FF476301A6BE}"/>
          </ac:spMkLst>
        </pc:spChg>
        <pc:spChg chg="mod topLvl">
          <ac:chgData name="farouk abu hassanain" userId="319a4f4791f24b01" providerId="LiveId" clId="{D7AAE926-1A40-4FB8-B834-C577AC4F2798}" dt="2020-04-13T16:31:49.191" v="970" actId="164"/>
          <ac:spMkLst>
            <pc:docMk/>
            <pc:sldMk cId="1148753460" sldId="766"/>
            <ac:spMk id="57" creationId="{C22CF8C2-29F1-4E3C-9816-BFE2FD49545C}"/>
          </ac:spMkLst>
        </pc:spChg>
        <pc:spChg chg="del mod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58" creationId="{9D63F29C-A44F-4FF9-B7C9-1E266EE4FF73}"/>
          </ac:spMkLst>
        </pc:spChg>
        <pc:spChg chg="del mod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62" creationId="{B1EF3188-4E6D-4066-BB69-F86EAB2466E0}"/>
          </ac:spMkLst>
        </pc:spChg>
        <pc:spChg chg="mod topLvl">
          <ac:chgData name="farouk abu hassanain" userId="319a4f4791f24b01" providerId="LiveId" clId="{D7AAE926-1A40-4FB8-B834-C577AC4F2798}" dt="2020-04-13T16:31:49.191" v="970" actId="164"/>
          <ac:spMkLst>
            <pc:docMk/>
            <pc:sldMk cId="1148753460" sldId="766"/>
            <ac:spMk id="63" creationId="{F9CA844F-0BEB-40BE-A246-23D5DCA20026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65" creationId="{B4D8F1F0-E88F-4C6A-8CCE-8F362448ED8A}"/>
          </ac:spMkLst>
        </pc:spChg>
        <pc:spChg chg="mod">
          <ac:chgData name="farouk abu hassanain" userId="319a4f4791f24b01" providerId="LiveId" clId="{D7AAE926-1A40-4FB8-B834-C577AC4F2798}" dt="2020-04-13T17:07:01.423" v="1301" actId="20577"/>
          <ac:spMkLst>
            <pc:docMk/>
            <pc:sldMk cId="1148753460" sldId="766"/>
            <ac:spMk id="67" creationId="{7E85F891-07DD-41F5-89A7-AF675F32889D}"/>
          </ac:spMkLst>
        </pc:spChg>
        <pc:spChg chg="mod">
          <ac:chgData name="farouk abu hassanain" userId="319a4f4791f24b01" providerId="LiveId" clId="{D7AAE926-1A40-4FB8-B834-C577AC4F2798}" dt="2020-04-13T17:07:03.990" v="1303" actId="20577"/>
          <ac:spMkLst>
            <pc:docMk/>
            <pc:sldMk cId="1148753460" sldId="766"/>
            <ac:spMk id="71" creationId="{FA6D920D-8BE4-45C9-9767-ADFE2DCB59AA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74" creationId="{269CCC39-71B7-4E29-B91C-BA32E295B2C3}"/>
          </ac:spMkLst>
        </pc:spChg>
        <pc:spChg chg="add del mod">
          <ac:chgData name="farouk abu hassanain" userId="319a4f4791f24b01" providerId="LiveId" clId="{D7AAE926-1A40-4FB8-B834-C577AC4F2798}" dt="2020-04-13T19:42:19.417" v="2229" actId="478"/>
          <ac:spMkLst>
            <pc:docMk/>
            <pc:sldMk cId="1148753460" sldId="766"/>
            <ac:spMk id="75" creationId="{8527F9E8-FF8E-47C5-BB70-55986E8D1EF8}"/>
          </ac:spMkLst>
        </pc:spChg>
        <pc:spChg chg="add del mod">
          <ac:chgData name="farouk abu hassanain" userId="319a4f4791f24b01" providerId="LiveId" clId="{D7AAE926-1A40-4FB8-B834-C577AC4F2798}" dt="2020-04-13T19:42:19.417" v="2229" actId="478"/>
          <ac:spMkLst>
            <pc:docMk/>
            <pc:sldMk cId="1148753460" sldId="766"/>
            <ac:spMk id="76" creationId="{4C1E5FC5-5C90-441E-BE3C-602BFA5708B5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77" creationId="{E824B207-2A46-440D-A3D7-497DF98329E3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78" creationId="{F845B953-B879-4C02-B9D0-79D3FC2D7A80}"/>
          </ac:spMkLst>
        </pc:spChg>
        <pc:spChg chg="add del mod">
          <ac:chgData name="farouk abu hassanain" userId="319a4f4791f24b01" providerId="LiveId" clId="{D7AAE926-1A40-4FB8-B834-C577AC4F2798}" dt="2020-04-13T19:42:19.417" v="2229" actId="478"/>
          <ac:spMkLst>
            <pc:docMk/>
            <pc:sldMk cId="1148753460" sldId="766"/>
            <ac:spMk id="79" creationId="{54A9AE98-A82D-4600-9B5C-A14B0B4E3D0D}"/>
          </ac:spMkLst>
        </pc:spChg>
        <pc:spChg chg="add del mod">
          <ac:chgData name="farouk abu hassanain" userId="319a4f4791f24b01" providerId="LiveId" clId="{D7AAE926-1A40-4FB8-B834-C577AC4F2798}" dt="2020-04-13T19:42:19.417" v="2229" actId="478"/>
          <ac:spMkLst>
            <pc:docMk/>
            <pc:sldMk cId="1148753460" sldId="766"/>
            <ac:spMk id="80" creationId="{0AABAA37-F9E2-415E-9573-2353EB6E155E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1" creationId="{CD6B8CBC-2BC4-48B2-9B47-A9821B305B13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2" creationId="{A8D060A6-AA48-4AE4-9124-4E4197539C9B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3" creationId="{B3804D07-D0B9-4EBE-A830-E6DD4DB0401B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4" creationId="{637F3E5C-591D-496F-8A1D-261A1B768D4F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5" creationId="{A5AEAFEC-AD43-411A-BC41-C926E0871E4E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96" creationId="{1A220CDF-8D0B-4F12-B965-EF52120A6372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102" creationId="{1DE25B92-48D2-4469-A8D6-8364B63515C0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103" creationId="{B41E4190-F1FD-4829-B871-911D4F91C4DD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07:07.137" v="1305" actId="20577"/>
          <ac:spMkLst>
            <pc:docMk/>
            <pc:sldMk cId="1148753460" sldId="766"/>
            <ac:spMk id="106" creationId="{185A5A20-A812-4CA9-B315-2D589E449589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07" creationId="{F9252860-D33B-4960-A051-55786309AE04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08" creationId="{F0784446-E47A-4486-A425-2CD0469BE9AC}"/>
          </ac:spMkLst>
        </pc:spChg>
        <pc:spChg chg="mod">
          <ac:chgData name="farouk abu hassanain" userId="319a4f4791f24b01" providerId="LiveId" clId="{D7AAE926-1A40-4FB8-B834-C577AC4F2798}" dt="2020-04-13T17:07:09.696" v="1307" actId="20577"/>
          <ac:spMkLst>
            <pc:docMk/>
            <pc:sldMk cId="1148753460" sldId="766"/>
            <ac:spMk id="110" creationId="{54BD3714-7B40-43B2-83A6-41AA658711CE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11" creationId="{A0C821A9-C804-4EE3-8CB1-8E645288A58D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12" creationId="{C56B96F5-3943-4964-9018-731B099AA25C}"/>
          </ac:spMkLst>
        </pc:spChg>
        <pc:spChg chg="mod">
          <ac:chgData name="farouk abu hassanain" userId="319a4f4791f24b01" providerId="LiveId" clId="{D7AAE926-1A40-4FB8-B834-C577AC4F2798}" dt="2020-04-13T17:07:12.145" v="1309" actId="20577"/>
          <ac:spMkLst>
            <pc:docMk/>
            <pc:sldMk cId="1148753460" sldId="766"/>
            <ac:spMk id="114" creationId="{F1E60104-25E7-407C-9125-679B659CB347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15" creationId="{D4FDD66A-D205-4DCA-AB9C-0E2165DC74EE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16" creationId="{5FC9A485-03A8-4F39-873B-9080277B7B47}"/>
          </ac:spMkLst>
        </pc:spChg>
        <pc:spChg chg="mod">
          <ac:chgData name="farouk abu hassanain" userId="319a4f4791f24b01" providerId="LiveId" clId="{D7AAE926-1A40-4FB8-B834-C577AC4F2798}" dt="2020-04-13T17:07:15.069" v="1311" actId="20577"/>
          <ac:spMkLst>
            <pc:docMk/>
            <pc:sldMk cId="1148753460" sldId="766"/>
            <ac:spMk id="118" creationId="{7B8CA2AF-1055-4CAB-BBBC-D2319BC10635}"/>
          </ac:spMkLst>
        </pc:spChg>
        <pc:spChg chg="mod">
          <ac:chgData name="farouk abu hassanain" userId="319a4f4791f24b01" providerId="LiveId" clId="{D7AAE926-1A40-4FB8-B834-C577AC4F2798}" dt="2020-04-13T16:52:19.865" v="1007" actId="948"/>
          <ac:spMkLst>
            <pc:docMk/>
            <pc:sldMk cId="1148753460" sldId="766"/>
            <ac:spMk id="119" creationId="{67691F69-F880-41AE-A09D-A90966E5121C}"/>
          </ac:spMkLst>
        </pc:spChg>
        <pc:spChg chg="mod">
          <ac:chgData name="farouk abu hassanain" userId="319a4f4791f24b01" providerId="LiveId" clId="{D7AAE926-1A40-4FB8-B834-C577AC4F2798}" dt="2020-04-13T16:52:19.865" v="1007" actId="948"/>
          <ac:spMkLst>
            <pc:docMk/>
            <pc:sldMk cId="1148753460" sldId="766"/>
            <ac:spMk id="120" creationId="{0F9E7AB7-29EF-4120-BCD1-CA70EBAEDFA7}"/>
          </ac:spMkLst>
        </pc:spChg>
        <pc:spChg chg="add del mod">
          <ac:chgData name="farouk abu hassanain" userId="319a4f4791f24b01" providerId="LiveId" clId="{D7AAE926-1A40-4FB8-B834-C577AC4F2798}" dt="2020-04-13T16:58:30.319" v="1063" actId="478"/>
          <ac:spMkLst>
            <pc:docMk/>
            <pc:sldMk cId="1148753460" sldId="766"/>
            <ac:spMk id="121" creationId="{1267FCED-38BD-4733-8218-1833D885F776}"/>
          </ac:spMkLst>
        </pc:spChg>
        <pc:spChg chg="add mod">
          <ac:chgData name="farouk abu hassanain" userId="319a4f4791f24b01" providerId="LiveId" clId="{D7AAE926-1A40-4FB8-B834-C577AC4F2798}" dt="2020-04-13T17:06:48.800" v="1299" actId="1035"/>
          <ac:spMkLst>
            <pc:docMk/>
            <pc:sldMk cId="1148753460" sldId="766"/>
            <ac:spMk id="122" creationId="{2F934505-239E-494D-A216-BAAB2CCD199C}"/>
          </ac:spMkLst>
        </pc:spChg>
        <pc:spChg chg="add mod">
          <ac:chgData name="farouk abu hassanain" userId="319a4f4791f24b01" providerId="LiveId" clId="{D7AAE926-1A40-4FB8-B834-C577AC4F2798}" dt="2020-04-13T17:01:05.367" v="1107" actId="1036"/>
          <ac:spMkLst>
            <pc:docMk/>
            <pc:sldMk cId="1148753460" sldId="766"/>
            <ac:spMk id="123" creationId="{4729E39B-69C9-4B03-931F-F9EF52B189F3}"/>
          </ac:spMkLst>
        </pc:spChg>
        <pc:spChg chg="add mod">
          <ac:chgData name="farouk abu hassanain" userId="319a4f4791f24b01" providerId="LiveId" clId="{D7AAE926-1A40-4FB8-B834-C577AC4F2798}" dt="2020-04-13T17:06:37.761" v="1284" actId="1037"/>
          <ac:spMkLst>
            <pc:docMk/>
            <pc:sldMk cId="1148753460" sldId="766"/>
            <ac:spMk id="124" creationId="{123DF060-13D1-416E-B401-4F56510E2B29}"/>
          </ac:spMkLst>
        </pc:spChg>
        <pc:spChg chg="add mod">
          <ac:chgData name="farouk abu hassanain" userId="319a4f4791f24b01" providerId="LiveId" clId="{D7AAE926-1A40-4FB8-B834-C577AC4F2798}" dt="2020-04-13T17:06:35.292" v="1280" actId="1035"/>
          <ac:spMkLst>
            <pc:docMk/>
            <pc:sldMk cId="1148753460" sldId="766"/>
            <ac:spMk id="125" creationId="{33E1995F-0EEC-4FE0-8518-9ED17DFF9665}"/>
          </ac:spMkLst>
        </pc:spChg>
        <pc:spChg chg="add mod">
          <ac:chgData name="farouk abu hassanain" userId="319a4f4791f24b01" providerId="LiveId" clId="{D7AAE926-1A40-4FB8-B834-C577AC4F2798}" dt="2020-04-13T17:03:04.352" v="1117" actId="948"/>
          <ac:spMkLst>
            <pc:docMk/>
            <pc:sldMk cId="1148753460" sldId="766"/>
            <ac:spMk id="126" creationId="{4978ED7B-8197-4B62-AFC6-B8CC61FB875C}"/>
          </ac:spMkLst>
        </pc:spChg>
        <pc:spChg chg="add mod">
          <ac:chgData name="farouk abu hassanain" userId="319a4f4791f24b01" providerId="LiveId" clId="{D7AAE926-1A40-4FB8-B834-C577AC4F2798}" dt="2020-04-13T17:04:01.590" v="1142" actId="14100"/>
          <ac:spMkLst>
            <pc:docMk/>
            <pc:sldMk cId="1148753460" sldId="766"/>
            <ac:spMk id="127" creationId="{F430CFCA-5A04-4612-915D-803AAE8016C8}"/>
          </ac:spMkLst>
        </pc:spChg>
        <pc:grpChg chg="add mod ord">
          <ac:chgData name="farouk abu hassanain" userId="319a4f4791f24b01" providerId="LiveId" clId="{D7AAE926-1A40-4FB8-B834-C577AC4F2798}" dt="2020-04-13T17:02:46.794" v="1115" actId="465"/>
          <ac:grpSpMkLst>
            <pc:docMk/>
            <pc:sldMk cId="1148753460" sldId="766"/>
            <ac:grpSpMk id="10" creationId="{4F76686B-DBC5-4114-9085-459D366B9055}"/>
          </ac:grpSpMkLst>
        </pc:grpChg>
        <pc:grpChg chg="del">
          <ac:chgData name="farouk abu hassanain" userId="319a4f4791f24b01" providerId="LiveId" clId="{D7AAE926-1A40-4FB8-B834-C577AC4F2798}" dt="2020-04-13T16:26:57.918" v="879" actId="478"/>
          <ac:grpSpMkLst>
            <pc:docMk/>
            <pc:sldMk cId="1148753460" sldId="766"/>
            <ac:grpSpMk id="18" creationId="{0C32E5ED-2BD2-4401-88D9-30E79588C4F3}"/>
          </ac:grpSpMkLst>
        </pc:grpChg>
        <pc:grpChg chg="del">
          <ac:chgData name="farouk abu hassanain" userId="319a4f4791f24b01" providerId="LiveId" clId="{D7AAE926-1A40-4FB8-B834-C577AC4F2798}" dt="2020-04-13T16:26:57.918" v="879" actId="478"/>
          <ac:grpSpMkLst>
            <pc:docMk/>
            <pc:sldMk cId="1148753460" sldId="766"/>
            <ac:grpSpMk id="20" creationId="{1579200E-6B9B-48F5-975E-989F09287863}"/>
          </ac:grpSpMkLst>
        </pc:grpChg>
        <pc:grpChg chg="add del mod">
          <ac:chgData name="farouk abu hassanain" userId="319a4f4791f24b01" providerId="LiveId" clId="{D7AAE926-1A40-4FB8-B834-C577AC4F2798}" dt="2020-04-13T16:30:49.662" v="960" actId="165"/>
          <ac:grpSpMkLst>
            <pc:docMk/>
            <pc:sldMk cId="1148753460" sldId="766"/>
            <ac:grpSpMk id="50" creationId="{6B6CB0F8-F62F-4573-9452-0FC1B2096187}"/>
          </ac:grpSpMkLst>
        </pc:grpChg>
        <pc:grpChg chg="add mod">
          <ac:chgData name="farouk abu hassanain" userId="319a4f4791f24b01" providerId="LiveId" clId="{D7AAE926-1A40-4FB8-B834-C577AC4F2798}" dt="2020-04-13T17:02:46.794" v="1115" actId="465"/>
          <ac:grpSpMkLst>
            <pc:docMk/>
            <pc:sldMk cId="1148753460" sldId="766"/>
            <ac:grpSpMk id="66" creationId="{7B757563-B034-43D8-A4B6-1E0ED3C27117}"/>
          </ac:grpSpMkLst>
        </pc:grpChg>
        <pc:grpChg chg="add mod">
          <ac:chgData name="farouk abu hassanain" userId="319a4f4791f24b01" providerId="LiveId" clId="{D7AAE926-1A40-4FB8-B834-C577AC4F2798}" dt="2020-04-13T17:02:46.794" v="1115" actId="465"/>
          <ac:grpSpMkLst>
            <pc:docMk/>
            <pc:sldMk cId="1148753460" sldId="766"/>
            <ac:grpSpMk id="70" creationId="{B19A1B95-2E55-42E1-AD20-7CB45BFA7B69}"/>
          </ac:grpSpMkLst>
        </pc:grpChg>
        <pc:grpChg chg="add mod">
          <ac:chgData name="farouk abu hassanain" userId="319a4f4791f24b01" providerId="LiveId" clId="{D7AAE926-1A40-4FB8-B834-C577AC4F2798}" dt="2020-04-13T17:02:39.263" v="1114" actId="465"/>
          <ac:grpSpMkLst>
            <pc:docMk/>
            <pc:sldMk cId="1148753460" sldId="766"/>
            <ac:grpSpMk id="105" creationId="{6D2BE68F-700F-4DB7-9615-02B9F0DBF852}"/>
          </ac:grpSpMkLst>
        </pc:grpChg>
        <pc:grpChg chg="add mod">
          <ac:chgData name="farouk abu hassanain" userId="319a4f4791f24b01" providerId="LiveId" clId="{D7AAE926-1A40-4FB8-B834-C577AC4F2798}" dt="2020-04-13T17:02:39.263" v="1114" actId="465"/>
          <ac:grpSpMkLst>
            <pc:docMk/>
            <pc:sldMk cId="1148753460" sldId="766"/>
            <ac:grpSpMk id="109" creationId="{D1F7A036-23FC-4DF7-9D54-4859E8021B41}"/>
          </ac:grpSpMkLst>
        </pc:grpChg>
        <pc:grpChg chg="add mod">
          <ac:chgData name="farouk abu hassanain" userId="319a4f4791f24b01" providerId="LiveId" clId="{D7AAE926-1A40-4FB8-B834-C577AC4F2798}" dt="2020-04-13T17:02:39.263" v="1114" actId="465"/>
          <ac:grpSpMkLst>
            <pc:docMk/>
            <pc:sldMk cId="1148753460" sldId="766"/>
            <ac:grpSpMk id="113" creationId="{03621B60-B370-4A82-8D7B-86CB7ED18705}"/>
          </ac:grpSpMkLst>
        </pc:grpChg>
        <pc:grpChg chg="add mod">
          <ac:chgData name="farouk abu hassanain" userId="319a4f4791f24b01" providerId="LiveId" clId="{D7AAE926-1A40-4FB8-B834-C577AC4F2798}" dt="2020-04-13T17:03:48.102" v="1138" actId="1036"/>
          <ac:grpSpMkLst>
            <pc:docMk/>
            <pc:sldMk cId="1148753460" sldId="766"/>
            <ac:grpSpMk id="117" creationId="{F3F53FB7-D006-4D78-95FC-9E84B1219C76}"/>
          </ac:grpSpMkLst>
        </pc:grpChg>
      </pc:sldChg>
      <pc:sldChg chg="addSp delSp modSp add">
        <pc:chgData name="farouk abu hassanain" userId="319a4f4791f24b01" providerId="LiveId" clId="{D7AAE926-1A40-4FB8-B834-C577AC4F2798}" dt="2020-04-13T19:42:11.660" v="2226" actId="478"/>
        <pc:sldMkLst>
          <pc:docMk/>
          <pc:sldMk cId="3886131518" sldId="767"/>
        </pc:sldMkLst>
        <pc:spChg chg="mod">
          <ac:chgData name="farouk abu hassanain" userId="319a4f4791f24b01" providerId="LiveId" clId="{D7AAE926-1A40-4FB8-B834-C577AC4F2798}" dt="2020-04-13T19:37:45.529" v="2181" actId="20577"/>
          <ac:spMkLst>
            <pc:docMk/>
            <pc:sldMk cId="3886131518" sldId="767"/>
            <ac:spMk id="4" creationId="{63633AA5-FD60-4A4D-B3C2-0921970BA2DC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7" creationId="{DC6B92FF-2852-4584-97C8-51C2C0E77B56}"/>
          </ac:spMkLst>
        </pc:spChg>
        <pc:spChg chg="del">
          <ac:chgData name="farouk abu hassanain" userId="319a4f4791f24b01" providerId="LiveId" clId="{D7AAE926-1A40-4FB8-B834-C577AC4F2798}" dt="2020-04-13T17:10:41.017" v="1340" actId="478"/>
          <ac:spMkLst>
            <pc:docMk/>
            <pc:sldMk cId="3886131518" sldId="767"/>
            <ac:spMk id="9" creationId="{D4D635CB-4349-406C-B048-25F046209986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1" creationId="{6C0C30D2-2057-460F-B53D-F97E9186A69E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" creationId="{DE427FB1-D4FA-475E-9180-537F1ABAE7D5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3" creationId="{AA987F7A-6C51-40C5-A08A-1877C6A35D6A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4" creationId="{1E5A0C4D-BA6D-45F5-B36E-822360B05CA7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5" creationId="{3205D0D4-6C80-4CE0-A63F-2511B02DF078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6" creationId="{88B1878D-4615-49A9-9835-27BF0DBE4E85}"/>
          </ac:spMkLst>
        </pc:spChg>
        <pc:spChg chg="del">
          <ac:chgData name="farouk abu hassanain" userId="319a4f4791f24b01" providerId="LiveId" clId="{D7AAE926-1A40-4FB8-B834-C577AC4F2798}" dt="2020-04-13T17:09:39.124" v="1315" actId="478"/>
          <ac:spMkLst>
            <pc:docMk/>
            <pc:sldMk cId="3886131518" sldId="767"/>
            <ac:spMk id="19" creationId="{43FFAAA1-EA46-4F4A-B94D-3ABCCC0382E5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7:10:41.017" v="1340" actId="478"/>
          <ac:spMkLst>
            <pc:docMk/>
            <pc:sldMk cId="3886131518" sldId="767"/>
            <ac:spMk id="48" creationId="{92A0B383-DCF2-48B9-B52D-F7550E9E6A35}"/>
          </ac:spMkLst>
        </pc:spChg>
        <pc:spChg chg="mod">
          <ac:chgData name="farouk abu hassanain" userId="319a4f4791f24b01" providerId="LiveId" clId="{D7AAE926-1A40-4FB8-B834-C577AC4F2798}" dt="2020-04-13T17:10:36.574" v="1339" actId="20577"/>
          <ac:spMkLst>
            <pc:docMk/>
            <pc:sldMk cId="3886131518" sldId="767"/>
            <ac:spMk id="53" creationId="{16CED25A-3047-41B4-B1A4-3FF01A5BDB47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56" creationId="{17EA78AA-FE1A-48ED-B981-FF476301A6BE}"/>
          </ac:spMkLst>
        </pc:spChg>
        <pc:spChg chg="mo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58" creationId="{9D63F29C-A44F-4FF9-B7C9-1E266EE4FF73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96" creationId="{1A220CDF-8D0B-4F12-B965-EF52120A6372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98" creationId="{33C35E4B-C02D-4577-ACC8-38A9D833B655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99" creationId="{CD3B933D-C588-4187-981B-B311E020372F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00" creationId="{AF14455D-B62B-4434-8648-2B4A84158AD4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01" creationId="{640ABE62-8385-49BD-B1EB-CE9F4593047D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104" creationId="{B98C2134-ECBD-4671-9396-DA6A29BE7005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21" creationId="{38F999B5-033A-4580-9AE3-0697D625DF77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2" creationId="{2F934505-239E-494D-A216-BAAB2CCD199C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3" creationId="{4729E39B-69C9-4B03-931F-F9EF52B189F3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4" creationId="{123DF060-13D1-416E-B401-4F56510E2B29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5" creationId="{33E1995F-0EEC-4FE0-8518-9ED17DFF9665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6" creationId="{4978ED7B-8197-4B62-AFC6-B8CC61FB875C}"/>
          </ac:spMkLst>
        </pc:spChg>
        <pc:spChg chg="del">
          <ac:chgData name="farouk abu hassanain" userId="319a4f4791f24b01" providerId="LiveId" clId="{D7AAE926-1A40-4FB8-B834-C577AC4F2798}" dt="2020-04-13T17:09:39.124" v="1315" actId="478"/>
          <ac:spMkLst>
            <pc:docMk/>
            <pc:sldMk cId="3886131518" sldId="767"/>
            <ac:spMk id="127" creationId="{F430CFCA-5A04-4612-915D-803AAE8016C8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28" creationId="{957939F2-975C-4A59-A5BF-1A5C5D983FFB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29" creationId="{549A2D74-78DF-4640-A818-A59C31EF9738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0" creationId="{44CF500F-3778-4511-8EA6-5C86CA7FBF6E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1" creationId="{DE99EC3E-E93F-4E17-915A-6761870805BD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2" creationId="{C88666F4-03C6-478E-98E6-708BBDAFB70B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3" creationId="{EA8CE82B-44C3-4A22-948F-661A07C5A1FB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4" creationId="{9A64C221-646A-4D30-927E-49DC2E736F2F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5" creationId="{B2DF0970-3D03-4D47-83A6-84E4917F862E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6" creationId="{6A893C6E-474C-407E-880E-6675FB3DF85E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7" creationId="{17B53121-6B70-463E-93CD-7FBE6126FD71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8" creationId="{A30033A9-CD4C-4D9E-BD1C-692C662046C2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9" creationId="{3E76C60E-C6B8-41BD-978B-0AFC1E2D220D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40" creationId="{4E54F346-B39B-4A56-950A-9AC1EB46D71B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1" creationId="{05EB283D-6386-491D-BE94-F52FE6DC515D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2" creationId="{18E33423-3444-4E87-9171-45ACDC620ABC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3" creationId="{182F2687-E886-4344-8E4B-360FE476E1B4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4" creationId="{0419F24E-0572-464E-B73A-AE048A33DAF2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5" creationId="{BC1B3552-C91E-41B6-9E8E-D3D312FDF029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6" creationId="{C6818DE7-06FF-471B-BCC5-46987689061E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47" creationId="{B5315C80-F349-49FD-8D75-4A8FC173B2DF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48" creationId="{C6D7B267-FB7E-4BBD-932F-2396EED2CF46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49" creationId="{716318C3-2C95-4EC9-8226-00CD922E3BEA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50" creationId="{D37F461A-90B6-4D67-8147-5A480F2DAA2E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51" creationId="{608895DE-24C7-46B4-8C64-5FCD8C360B7E}"/>
          </ac:spMkLst>
        </pc:s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10" creationId="{4F76686B-DBC5-4114-9085-459D366B9055}"/>
          </ac:grpSpMkLst>
        </pc:grpChg>
        <pc:grpChg chg="add mod">
          <ac:chgData name="farouk abu hassanain" userId="319a4f4791f24b01" providerId="LiveId" clId="{D7AAE926-1A40-4FB8-B834-C577AC4F2798}" dt="2020-04-13T17:19:12.051" v="1613" actId="1076"/>
          <ac:grpSpMkLst>
            <pc:docMk/>
            <pc:sldMk cId="3886131518" sldId="767"/>
            <ac:grpSpMk id="17" creationId="{FE391C4C-ED05-4C68-B057-2C7B25FB2FB9}"/>
          </ac:grpSpMkLst>
        </pc:grpChg>
        <pc:grpChg chg="add mod">
          <ac:chgData name="farouk abu hassanain" userId="319a4f4791f24b01" providerId="LiveId" clId="{D7AAE926-1A40-4FB8-B834-C577AC4F2798}" dt="2020-04-13T17:19:21.471" v="1614" actId="1076"/>
          <ac:grpSpMkLst>
            <pc:docMk/>
            <pc:sldMk cId="3886131518" sldId="767"/>
            <ac:grpSpMk id="18" creationId="{F7501BA9-03B0-4252-AFC9-F299AEF8004A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66" creationId="{7B757563-B034-43D8-A4B6-1E0ED3C27117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70" creationId="{B19A1B95-2E55-42E1-AD20-7CB45BFA7B69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105" creationId="{6D2BE68F-700F-4DB7-9615-02B9F0DBF852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109" creationId="{D1F7A036-23FC-4DF7-9D54-4859E8021B41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113" creationId="{03621B60-B370-4A82-8D7B-86CB7ED18705}"/>
          </ac:grpSpMkLst>
        </pc:grpChg>
        <pc:grpChg chg="del">
          <ac:chgData name="farouk abu hassanain" userId="319a4f4791f24b01" providerId="LiveId" clId="{D7AAE926-1A40-4FB8-B834-C577AC4F2798}" dt="2020-04-13T17:09:39.124" v="1315" actId="478"/>
          <ac:grpSpMkLst>
            <pc:docMk/>
            <pc:sldMk cId="3886131518" sldId="767"/>
            <ac:grpSpMk id="117" creationId="{F3F53FB7-D006-4D78-95FC-9E84B1219C76}"/>
          </ac:grpSpMkLst>
        </pc:grpChg>
        <pc:graphicFrameChg chg="add del mod">
          <ac:chgData name="farouk abu hassanain" userId="319a4f4791f24b01" providerId="LiveId" clId="{D7AAE926-1A40-4FB8-B834-C577AC4F2798}" dt="2020-04-13T17:14:02.277" v="1520" actId="478"/>
          <ac:graphicFrameMkLst>
            <pc:docMk/>
            <pc:sldMk cId="3886131518" sldId="767"/>
            <ac:graphicFrameMk id="97" creationId="{2E610AB9-C0ED-4E68-8F86-9A38827FDE06}"/>
          </ac:graphicFrameMkLst>
        </pc:graphicFrameChg>
      </pc:sldChg>
      <pc:sldChg chg="addSp delSp modSp add">
        <pc:chgData name="farouk abu hassanain" userId="319a4f4791f24b01" providerId="LiveId" clId="{D7AAE926-1A40-4FB8-B834-C577AC4F2798}" dt="2020-04-13T19:42:03.368" v="2224" actId="478"/>
        <pc:sldMkLst>
          <pc:docMk/>
          <pc:sldMk cId="1380625265" sldId="768"/>
        </pc:sldMkLst>
        <pc:spChg chg="mod">
          <ac:chgData name="farouk abu hassanain" userId="319a4f4791f24b01" providerId="LiveId" clId="{D7AAE926-1A40-4FB8-B834-C577AC4F2798}" dt="2020-04-13T19:37:49.328" v="2183" actId="20577"/>
          <ac:spMkLst>
            <pc:docMk/>
            <pc:sldMk cId="1380625265" sldId="768"/>
            <ac:spMk id="4" creationId="{63633AA5-FD60-4A4D-B3C2-0921970BA2DC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56" creationId="{17EA78AA-FE1A-48ED-B981-FF476301A6BE}"/>
          </ac:spMkLst>
        </pc:spChg>
        <pc:spChg chg="mod topLvl">
          <ac:chgData name="farouk abu hassanain" userId="319a4f4791f24b01" providerId="LiveId" clId="{D7AAE926-1A40-4FB8-B834-C577AC4F2798}" dt="2020-04-13T17:21:21.430" v="1640" actId="164"/>
          <ac:spMkLst>
            <pc:docMk/>
            <pc:sldMk cId="1380625265" sldId="768"/>
            <ac:spMk id="58" creationId="{9D63F29C-A44F-4FF9-B7C9-1E266EE4FF73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96" creationId="{1A220CDF-8D0B-4F12-B965-EF52120A6372}"/>
          </ac:spMkLst>
        </pc:spChg>
        <pc:spChg chg="add mod">
          <ac:chgData name="farouk abu hassanain" userId="319a4f4791f24b01" providerId="LiveId" clId="{D7AAE926-1A40-4FB8-B834-C577AC4F2798}" dt="2020-04-13T17:21:04.342" v="1635" actId="1076"/>
          <ac:spMkLst>
            <pc:docMk/>
            <pc:sldMk cId="1380625265" sldId="768"/>
            <ac:spMk id="97" creationId="{F3B3B39F-1CCE-4906-8FBB-22ADA5F357B7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104" creationId="{B98C2134-ECBD-4671-9396-DA6A29BE7005}"/>
          </ac:spMkLst>
        </pc:spChg>
        <pc:spChg chg="add mod">
          <ac:chgData name="farouk abu hassanain" userId="319a4f4791f24b01" providerId="LiveId" clId="{D7AAE926-1A40-4FB8-B834-C577AC4F2798}" dt="2020-04-13T17:22:01.220" v="1648" actId="207"/>
          <ac:spMkLst>
            <pc:docMk/>
            <pc:sldMk cId="1380625265" sldId="768"/>
            <ac:spMk id="105" creationId="{C33AE2A1-F425-407D-8FAF-79031695A309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1" creationId="{05EB283D-6386-491D-BE94-F52FE6DC515D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2" creationId="{18E33423-3444-4E87-9171-45ACDC620ABC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3" creationId="{182F2687-E886-4344-8E4B-360FE476E1B4}"/>
          </ac:spMkLst>
        </pc:spChg>
        <pc:spChg chg="mod topLvl">
          <ac:chgData name="farouk abu hassanain" userId="319a4f4791f24b01" providerId="LiveId" clId="{D7AAE926-1A40-4FB8-B834-C577AC4F2798}" dt="2020-04-13T17:21:21.430" v="1640" actId="164"/>
          <ac:spMkLst>
            <pc:docMk/>
            <pc:sldMk cId="1380625265" sldId="768"/>
            <ac:spMk id="144" creationId="{0419F24E-0572-464E-B73A-AE048A33DAF2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5" creationId="{BC1B3552-C91E-41B6-9E8E-D3D312FDF029}"/>
          </ac:spMkLst>
        </pc:spChg>
        <pc:spChg chg="del mod topLvl">
          <ac:chgData name="farouk abu hassanain" userId="319a4f4791f24b01" providerId="LiveId" clId="{D7AAE926-1A40-4FB8-B834-C577AC4F2798}" dt="2020-04-13T17:32:08.186" v="1706" actId="478"/>
          <ac:spMkLst>
            <pc:docMk/>
            <pc:sldMk cId="1380625265" sldId="768"/>
            <ac:spMk id="146" creationId="{C6818DE7-06FF-471B-BCC5-46987689061E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7" creationId="{B5315C80-F349-49FD-8D75-4A8FC173B2DF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8" creationId="{C6D7B267-FB7E-4BBD-932F-2396EED2CF46}"/>
          </ac:spMkLst>
        </pc:spChg>
        <pc:spChg chg="del mod topLvl">
          <ac:chgData name="farouk abu hassanain" userId="319a4f4791f24b01" providerId="LiveId" clId="{D7AAE926-1A40-4FB8-B834-C577AC4F2798}" dt="2020-04-13T17:32:08.186" v="1706" actId="478"/>
          <ac:spMkLst>
            <pc:docMk/>
            <pc:sldMk cId="1380625265" sldId="768"/>
            <ac:spMk id="149" creationId="{716318C3-2C95-4EC9-8226-00CD922E3BEA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50" creationId="{D37F461A-90B6-4D67-8147-5A480F2DAA2E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51" creationId="{608895DE-24C7-46B4-8C64-5FCD8C360B7E}"/>
          </ac:spMkLst>
        </pc:spChg>
        <pc:grpChg chg="add mod">
          <ac:chgData name="farouk abu hassanain" userId="319a4f4791f24b01" providerId="LiveId" clId="{D7AAE926-1A40-4FB8-B834-C577AC4F2798}" dt="2020-04-13T17:21:25.042" v="1641" actId="1076"/>
          <ac:grpSpMkLst>
            <pc:docMk/>
            <pc:sldMk cId="1380625265" sldId="768"/>
            <ac:grpSpMk id="7" creationId="{2A184380-F860-4727-841A-0FF3B2972876}"/>
          </ac:grpSpMkLst>
        </pc:grpChg>
        <pc:grpChg chg="del">
          <ac:chgData name="farouk abu hassanain" userId="319a4f4791f24b01" providerId="LiveId" clId="{D7AAE926-1A40-4FB8-B834-C577AC4F2798}" dt="2020-04-13T17:20:15.880" v="1621" actId="478"/>
          <ac:grpSpMkLst>
            <pc:docMk/>
            <pc:sldMk cId="1380625265" sldId="768"/>
            <ac:grpSpMk id="17" creationId="{FE391C4C-ED05-4C68-B057-2C7B25FB2FB9}"/>
          </ac:grpSpMkLst>
        </pc:grpChg>
        <pc:grpChg chg="del mod">
          <ac:chgData name="farouk abu hassanain" userId="319a4f4791f24b01" providerId="LiveId" clId="{D7AAE926-1A40-4FB8-B834-C577AC4F2798}" dt="2020-04-13T17:20:12.117" v="1620" actId="165"/>
          <ac:grpSpMkLst>
            <pc:docMk/>
            <pc:sldMk cId="1380625265" sldId="768"/>
            <ac:grpSpMk id="18" creationId="{F7501BA9-03B0-4252-AFC9-F299AEF8004A}"/>
          </ac:grpSpMkLst>
        </pc:grpChg>
      </pc:sldChg>
      <pc:sldChg chg="addSp delSp modSp add">
        <pc:chgData name="farouk abu hassanain" userId="319a4f4791f24b01" providerId="LiveId" clId="{D7AAE926-1A40-4FB8-B834-C577AC4F2798}" dt="2020-04-13T19:41:55.404" v="2222" actId="478"/>
        <pc:sldMkLst>
          <pc:docMk/>
          <pc:sldMk cId="3318835914" sldId="769"/>
        </pc:sldMkLst>
        <pc:spChg chg="mod">
          <ac:chgData name="farouk abu hassanain" userId="319a4f4791f24b01" providerId="LiveId" clId="{D7AAE926-1A40-4FB8-B834-C577AC4F2798}" dt="2020-04-13T19:37:53.357" v="2185" actId="20577"/>
          <ac:spMkLst>
            <pc:docMk/>
            <pc:sldMk cId="3318835914" sldId="769"/>
            <ac:spMk id="4" creationId="{63633AA5-FD60-4A4D-B3C2-0921970BA2DC}"/>
          </ac:spMkLst>
        </pc:spChg>
        <pc:spChg chg="add del mod">
          <ac:chgData name="farouk abu hassanain" userId="319a4f4791f24b01" providerId="LiveId" clId="{D7AAE926-1A40-4FB8-B834-C577AC4F2798}" dt="2020-04-13T17:24:20.793" v="1682" actId="478"/>
          <ac:spMkLst>
            <pc:docMk/>
            <pc:sldMk cId="3318835914" sldId="769"/>
            <ac:spMk id="9" creationId="{70F9BB7F-E0F3-4C19-8874-C3D933914D06}"/>
          </ac:spMkLst>
        </pc:spChg>
        <pc:spChg chg="add mod">
          <ac:chgData name="farouk abu hassanain" userId="319a4f4791f24b01" providerId="LiveId" clId="{D7AAE926-1A40-4FB8-B834-C577AC4F2798}" dt="2020-04-13T17:31:45.167" v="1702" actId="164"/>
          <ac:spMkLst>
            <pc:docMk/>
            <pc:sldMk cId="3318835914" sldId="769"/>
            <ac:spMk id="10" creationId="{FE69B3B9-5153-4AE6-B6E7-F55D25E705EC}"/>
          </ac:spMkLst>
        </pc:spChg>
        <pc:spChg chg="add mod">
          <ac:chgData name="farouk abu hassanain" userId="319a4f4791f24b01" providerId="LiveId" clId="{D7AAE926-1A40-4FB8-B834-C577AC4F2798}" dt="2020-04-13T17:31:45.167" v="1702" actId="164"/>
          <ac:spMkLst>
            <pc:docMk/>
            <pc:sldMk cId="3318835914" sldId="769"/>
            <ac:spMk id="11" creationId="{91F3D5D8-F5B7-4E12-8C51-021370E4B104}"/>
          </ac:spMkLst>
        </pc:spChg>
        <pc:spChg chg="add mod">
          <ac:chgData name="farouk abu hassanain" userId="319a4f4791f24b01" providerId="LiveId" clId="{D7AAE926-1A40-4FB8-B834-C577AC4F2798}" dt="2020-04-13T17:31:45.167" v="1702" actId="164"/>
          <ac:spMkLst>
            <pc:docMk/>
            <pc:sldMk cId="3318835914" sldId="769"/>
            <ac:spMk id="12" creationId="{38DD761B-E5FF-434C-84E5-40C7BC617002}"/>
          </ac:spMkLst>
        </pc:spChg>
        <pc:spChg chg="add mod">
          <ac:chgData name="farouk abu hassanain" userId="319a4f4791f24b01" providerId="LiveId" clId="{D7AAE926-1A40-4FB8-B834-C577AC4F2798}" dt="2020-04-13T17:31:45.167" v="1702" actId="164"/>
          <ac:spMkLst>
            <pc:docMk/>
            <pc:sldMk cId="3318835914" sldId="769"/>
            <ac:spMk id="13" creationId="{C0185F0A-1E7C-4FB3-A893-14FED1B9DDA3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65" creationId="{B4D8F1F0-E88F-4C6A-8CCE-8F362448ED8A}"/>
          </ac:spMkLst>
        </pc:spChg>
        <pc:spChg chg="add mod">
          <ac:chgData name="farouk abu hassanain" userId="319a4f4791f24b01" providerId="LiveId" clId="{D7AAE926-1A40-4FB8-B834-C577AC4F2798}" dt="2020-04-13T17:22:54.614" v="1658" actId="1076"/>
          <ac:spMkLst>
            <pc:docMk/>
            <pc:sldMk cId="3318835914" sldId="769"/>
            <ac:spMk id="66" creationId="{A7F51763-5E9A-4762-976F-837B9F16AA6C}"/>
          </ac:spMkLst>
        </pc:spChg>
        <pc:spChg chg="add mod">
          <ac:chgData name="farouk abu hassanain" userId="319a4f4791f24b01" providerId="LiveId" clId="{D7AAE926-1A40-4FB8-B834-C577AC4F2798}" dt="2020-04-13T17:22:54.614" v="1658" actId="1076"/>
          <ac:spMkLst>
            <pc:docMk/>
            <pc:sldMk cId="3318835914" sldId="769"/>
            <ac:spMk id="67" creationId="{3E48F1B3-7E6F-431F-A57D-0DC63FC2FCE8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96" creationId="{1A220CDF-8D0B-4F12-B965-EF52120A6372}"/>
          </ac:spMkLst>
        </pc:spChg>
        <pc:spChg chg="del">
          <ac:chgData name="farouk abu hassanain" userId="319a4f4791f24b01" providerId="LiveId" clId="{D7AAE926-1A40-4FB8-B834-C577AC4F2798}" dt="2020-04-13T17:23:08.707" v="1659" actId="478"/>
          <ac:spMkLst>
            <pc:docMk/>
            <pc:sldMk cId="3318835914" sldId="769"/>
            <ac:spMk id="97" creationId="{F3B3B39F-1CCE-4906-8FBB-22ADA5F357B7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31:31.608" v="1700" actId="14100"/>
          <ac:spMkLst>
            <pc:docMk/>
            <pc:sldMk cId="3318835914" sldId="769"/>
            <ac:spMk id="105" creationId="{C33AE2A1-F425-407D-8FAF-79031695A309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3" creationId="{182F2687-E886-4344-8E4B-360FE476E1B4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5" creationId="{BC1B3552-C91E-41B6-9E8E-D3D312FDF029}"/>
          </ac:spMkLst>
        </pc:spChg>
        <pc:spChg chg="del mod">
          <ac:chgData name="farouk abu hassanain" userId="319a4f4791f24b01" providerId="LiveId" clId="{D7AAE926-1A40-4FB8-B834-C577AC4F2798}" dt="2020-04-13T17:22:42.821" v="1655" actId="21"/>
          <ac:spMkLst>
            <pc:docMk/>
            <pc:sldMk cId="3318835914" sldId="769"/>
            <ac:spMk id="146" creationId="{C6818DE7-06FF-471B-BCC5-46987689061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7" creationId="{B5315C80-F349-49FD-8D75-4A8FC173B2DF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8" creationId="{C6D7B267-FB7E-4BBD-932F-2396EED2CF46}"/>
          </ac:spMkLst>
        </pc:spChg>
        <pc:spChg chg="del">
          <ac:chgData name="farouk abu hassanain" userId="319a4f4791f24b01" providerId="LiveId" clId="{D7AAE926-1A40-4FB8-B834-C577AC4F2798}" dt="2020-04-13T17:22:42.821" v="1655" actId="21"/>
          <ac:spMkLst>
            <pc:docMk/>
            <pc:sldMk cId="3318835914" sldId="769"/>
            <ac:spMk id="149" creationId="{716318C3-2C95-4EC9-8226-00CD922E3BEA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50" creationId="{D37F461A-90B6-4D67-8147-5A480F2DAA2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51" creationId="{608895DE-24C7-46B4-8C64-5FCD8C360B7E}"/>
          </ac:spMkLst>
        </pc:spChg>
        <pc:grpChg chg="del">
          <ac:chgData name="farouk abu hassanain" userId="319a4f4791f24b01" providerId="LiveId" clId="{D7AAE926-1A40-4FB8-B834-C577AC4F2798}" dt="2020-04-13T17:22:47.922" v="1656" actId="478"/>
          <ac:grpSpMkLst>
            <pc:docMk/>
            <pc:sldMk cId="3318835914" sldId="769"/>
            <ac:grpSpMk id="7" creationId="{2A184380-F860-4727-841A-0FF3B2972876}"/>
          </ac:grpSpMkLst>
        </pc:grpChg>
        <pc:grpChg chg="add mod">
          <ac:chgData name="farouk abu hassanain" userId="319a4f4791f24b01" providerId="LiveId" clId="{D7AAE926-1A40-4FB8-B834-C577AC4F2798}" dt="2020-04-13T17:31:49.496" v="1703" actId="1076"/>
          <ac:grpSpMkLst>
            <pc:docMk/>
            <pc:sldMk cId="3318835914" sldId="769"/>
            <ac:grpSpMk id="14" creationId="{7B4847FE-C933-41B1-9A34-E6579AF23C87}"/>
          </ac:grpSpMkLst>
        </pc:grpChg>
        <pc:grpChg chg="add mod">
          <ac:chgData name="farouk abu hassanain" userId="319a4f4791f24b01" providerId="LiveId" clId="{D7AAE926-1A40-4FB8-B834-C577AC4F2798}" dt="2020-04-13T17:31:49.496" v="1703" actId="1076"/>
          <ac:grpSpMkLst>
            <pc:docMk/>
            <pc:sldMk cId="3318835914" sldId="769"/>
            <ac:grpSpMk id="71" creationId="{8AB52153-8951-476F-999E-EFBB4A298531}"/>
          </ac:grpSpMkLst>
        </pc:grpChg>
      </pc:sldChg>
      <pc:sldChg chg="addSp delSp modSp add">
        <pc:chgData name="farouk abu hassanain" userId="319a4f4791f24b01" providerId="LiveId" clId="{D7AAE926-1A40-4FB8-B834-C577AC4F2798}" dt="2020-04-13T19:41:47.908" v="2220" actId="478"/>
        <pc:sldMkLst>
          <pc:docMk/>
          <pc:sldMk cId="3258680306" sldId="770"/>
        </pc:sldMkLst>
        <pc:spChg chg="mod">
          <ac:chgData name="farouk abu hassanain" userId="319a4f4791f24b01" providerId="LiveId" clId="{D7AAE926-1A40-4FB8-B834-C577AC4F2798}" dt="2020-04-13T19:37:57.263" v="2187" actId="20577"/>
          <ac:spMkLst>
            <pc:docMk/>
            <pc:sldMk cId="3258680306" sldId="770"/>
            <ac:spMk id="4" creationId="{63633AA5-FD60-4A4D-B3C2-0921970BA2DC}"/>
          </ac:spMkLst>
        </pc:spChg>
        <pc:spChg chg="add mod">
          <ac:chgData name="farouk abu hassanain" userId="319a4f4791f24b01" providerId="LiveId" clId="{D7AAE926-1A40-4FB8-B834-C577AC4F2798}" dt="2020-04-13T17:35:22.635" v="1736" actId="113"/>
          <ac:spMkLst>
            <pc:docMk/>
            <pc:sldMk cId="3258680306" sldId="770"/>
            <ac:spMk id="15" creationId="{00C683D3-87F7-4C66-8441-2D6DBF57AC27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7:32:15.529" v="1707" actId="478"/>
          <ac:spMkLst>
            <pc:docMk/>
            <pc:sldMk cId="3258680306" sldId="770"/>
            <ac:spMk id="66" creationId="{A7F51763-5E9A-4762-976F-837B9F16AA6C}"/>
          </ac:spMkLst>
        </pc:spChg>
        <pc:spChg chg="del">
          <ac:chgData name="farouk abu hassanain" userId="319a4f4791f24b01" providerId="LiveId" clId="{D7AAE926-1A40-4FB8-B834-C577AC4F2798}" dt="2020-04-13T17:32:15.529" v="1707" actId="478"/>
          <ac:spMkLst>
            <pc:docMk/>
            <pc:sldMk cId="3258680306" sldId="770"/>
            <ac:spMk id="67" creationId="{3E48F1B3-7E6F-431F-A57D-0DC63FC2FCE8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96" creationId="{1A220CDF-8D0B-4F12-B965-EF52120A6372}"/>
          </ac:spMkLst>
        </pc:spChg>
        <pc:spChg chg="add mod">
          <ac:chgData name="farouk abu hassanain" userId="319a4f4791f24b01" providerId="LiveId" clId="{D7AAE926-1A40-4FB8-B834-C577AC4F2798}" dt="2020-04-13T17:36:18.189" v="1756" actId="164"/>
          <ac:spMkLst>
            <pc:docMk/>
            <pc:sldMk cId="3258680306" sldId="770"/>
            <ac:spMk id="97" creationId="{C6433F58-F15D-4E86-86A6-3F4CB2E8024E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32:28.789" v="1710" actId="207"/>
          <ac:spMkLst>
            <pc:docMk/>
            <pc:sldMk cId="3258680306" sldId="770"/>
            <ac:spMk id="105" creationId="{C33AE2A1-F425-407D-8FAF-79031695A309}"/>
          </ac:spMkLst>
        </pc:spChg>
        <pc:spChg chg="add mod">
          <ac:chgData name="farouk abu hassanain" userId="319a4f4791f24b01" providerId="LiveId" clId="{D7AAE926-1A40-4FB8-B834-C577AC4F2798}" dt="2020-04-13T17:36:18.189" v="1756" actId="164"/>
          <ac:spMkLst>
            <pc:docMk/>
            <pc:sldMk cId="3258680306" sldId="770"/>
            <ac:spMk id="127" creationId="{64E21A84-51BA-4638-85C0-E9426EACC13E}"/>
          </ac:spMkLst>
        </pc:spChg>
        <pc:spChg chg="add mod">
          <ac:chgData name="farouk abu hassanain" userId="319a4f4791f24b01" providerId="LiveId" clId="{D7AAE926-1A40-4FB8-B834-C577AC4F2798}" dt="2020-04-13T17:35:35.678" v="1740" actId="113"/>
          <ac:spMkLst>
            <pc:docMk/>
            <pc:sldMk cId="3258680306" sldId="770"/>
            <ac:spMk id="128" creationId="{77C25F95-0A10-4578-BC14-C50417EDA632}"/>
          </ac:spMkLst>
        </pc:spChg>
        <pc:spChg chg="mod topLvl">
          <ac:chgData name="farouk abu hassanain" userId="319a4f4791f24b01" providerId="LiveId" clId="{D7AAE926-1A40-4FB8-B834-C577AC4F2798}" dt="2020-04-13T17:34:41.785" v="1722" actId="164"/>
          <ac:spMkLst>
            <pc:docMk/>
            <pc:sldMk cId="3258680306" sldId="770"/>
            <ac:spMk id="132" creationId="{744470D6-0671-402E-99E4-0F231EDFAECA}"/>
          </ac:spMkLst>
        </pc:spChg>
        <pc:spChg chg="mod topLvl">
          <ac:chgData name="farouk abu hassanain" userId="319a4f4791f24b01" providerId="LiveId" clId="{D7AAE926-1A40-4FB8-B834-C577AC4F2798}" dt="2020-04-13T17:34:35.353" v="1720" actId="164"/>
          <ac:spMkLst>
            <pc:docMk/>
            <pc:sldMk cId="3258680306" sldId="770"/>
            <ac:spMk id="134" creationId="{39524806-BCC0-4CCF-8FC5-1A64F080C27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3" creationId="{182F2687-E886-4344-8E4B-360FE476E1B4}"/>
          </ac:spMkLst>
        </pc:spChg>
        <pc:spChg chg="del">
          <ac:chgData name="farouk abu hassanain" userId="319a4f4791f24b01" providerId="LiveId" clId="{D7AAE926-1A40-4FB8-B834-C577AC4F2798}" dt="2020-04-13T17:32:33.620" v="1711" actId="478"/>
          <ac:spMkLst>
            <pc:docMk/>
            <pc:sldMk cId="3258680306" sldId="770"/>
            <ac:spMk id="145" creationId="{BC1B3552-C91E-41B6-9E8E-D3D312FDF02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7" creationId="{B5315C80-F349-49FD-8D75-4A8FC173B2DF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8" creationId="{C6D7B267-FB7E-4BBD-932F-2396EED2CF46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50" creationId="{D37F461A-90B6-4D67-8147-5A480F2DAA2E}"/>
          </ac:spMkLst>
        </pc:spChg>
        <pc:spChg chg="del">
          <ac:chgData name="farouk abu hassanain" userId="319a4f4791f24b01" providerId="LiveId" clId="{D7AAE926-1A40-4FB8-B834-C577AC4F2798}" dt="2020-04-13T17:32:33.620" v="1711" actId="478"/>
          <ac:spMkLst>
            <pc:docMk/>
            <pc:sldMk cId="3258680306" sldId="770"/>
            <ac:spMk id="151" creationId="{608895DE-24C7-46B4-8C64-5FCD8C360B7E}"/>
          </ac:spMkLst>
        </pc:spChg>
        <pc:grpChg chg="add mod">
          <ac:chgData name="farouk abu hassanain" userId="319a4f4791f24b01" providerId="LiveId" clId="{D7AAE926-1A40-4FB8-B834-C577AC4F2798}" dt="2020-04-13T17:35:03.640" v="1730" actId="1076"/>
          <ac:grpSpMkLst>
            <pc:docMk/>
            <pc:sldMk cId="3258680306" sldId="770"/>
            <ac:grpSpMk id="7" creationId="{ED96BFCB-F5BF-42AD-89A1-28B3B113945C}"/>
          </ac:grpSpMkLst>
        </pc:grpChg>
        <pc:grpChg chg="add mod">
          <ac:chgData name="farouk abu hassanain" userId="319a4f4791f24b01" providerId="LiveId" clId="{D7AAE926-1A40-4FB8-B834-C577AC4F2798}" dt="2020-04-13T17:35:09.232" v="1731" actId="1076"/>
          <ac:grpSpMkLst>
            <pc:docMk/>
            <pc:sldMk cId="3258680306" sldId="770"/>
            <ac:grpSpMk id="9" creationId="{AFCB89A4-25ED-400C-9333-398816154C63}"/>
          </ac:grpSpMkLst>
        </pc:grpChg>
        <pc:grpChg chg="del">
          <ac:chgData name="farouk abu hassanain" userId="319a4f4791f24b01" providerId="LiveId" clId="{D7AAE926-1A40-4FB8-B834-C577AC4F2798}" dt="2020-04-13T17:31:56.757" v="1705" actId="478"/>
          <ac:grpSpMkLst>
            <pc:docMk/>
            <pc:sldMk cId="3258680306" sldId="770"/>
            <ac:grpSpMk id="14" creationId="{7B4847FE-C933-41B1-9A34-E6579AF23C87}"/>
          </ac:grpSpMkLst>
        </pc:grpChg>
        <pc:grpChg chg="add mod">
          <ac:chgData name="farouk abu hassanain" userId="319a4f4791f24b01" providerId="LiveId" clId="{D7AAE926-1A40-4FB8-B834-C577AC4F2798}" dt="2020-04-13T17:36:20.469" v="1757" actId="1076"/>
          <ac:grpSpMkLst>
            <pc:docMk/>
            <pc:sldMk cId="3258680306" sldId="770"/>
            <ac:grpSpMk id="16" creationId="{19A053A2-F2A1-48F2-B3F6-F033C5596299}"/>
          </ac:grpSpMkLst>
        </pc:grpChg>
        <pc:grpChg chg="add del mod">
          <ac:chgData name="farouk abu hassanain" userId="319a4f4791f24b01" providerId="LiveId" clId="{D7AAE926-1A40-4FB8-B834-C577AC4F2798}" dt="2020-04-13T17:34:31.911" v="1719" actId="165"/>
          <ac:grpSpMkLst>
            <pc:docMk/>
            <pc:sldMk cId="3258680306" sldId="770"/>
            <ac:grpSpMk id="129" creationId="{85047618-E1F6-498F-84E0-FD82222ACCF2}"/>
          </ac:grpSpMkLst>
        </pc:grpChg>
        <pc:grpChg chg="mod topLvl">
          <ac:chgData name="farouk abu hassanain" userId="319a4f4791f24b01" providerId="LiveId" clId="{D7AAE926-1A40-4FB8-B834-C577AC4F2798}" dt="2020-04-13T17:34:41.785" v="1722" actId="164"/>
          <ac:grpSpMkLst>
            <pc:docMk/>
            <pc:sldMk cId="3258680306" sldId="770"/>
            <ac:grpSpMk id="130" creationId="{B034B98C-A093-4787-95C7-A6FF38D3B87C}"/>
          </ac:grpSpMkLst>
        </pc:grpChg>
        <pc:grpChg chg="mod topLvl">
          <ac:chgData name="farouk abu hassanain" userId="319a4f4791f24b01" providerId="LiveId" clId="{D7AAE926-1A40-4FB8-B834-C577AC4F2798}" dt="2020-04-13T17:34:35.353" v="1720" actId="164"/>
          <ac:grpSpMkLst>
            <pc:docMk/>
            <pc:sldMk cId="3258680306" sldId="770"/>
            <ac:grpSpMk id="131" creationId="{C13ADCFB-4147-47B0-8ADE-B6FD2641A7E3}"/>
          </ac:grpSpMkLst>
        </pc:grpChg>
        <pc:grpChg chg="mod topLvl">
          <ac:chgData name="farouk abu hassanain" userId="319a4f4791f24b01" providerId="LiveId" clId="{D7AAE926-1A40-4FB8-B834-C577AC4F2798}" dt="2020-04-13T17:34:41.785" v="1722" actId="164"/>
          <ac:grpSpMkLst>
            <pc:docMk/>
            <pc:sldMk cId="3258680306" sldId="770"/>
            <ac:grpSpMk id="133" creationId="{84B7B5C6-28B6-47D7-BE97-F18B5AD4AD3B}"/>
          </ac:grpSpMkLst>
        </pc:grpChg>
        <pc:grpChg chg="mod topLvl">
          <ac:chgData name="farouk abu hassanain" userId="319a4f4791f24b01" providerId="LiveId" clId="{D7AAE926-1A40-4FB8-B834-C577AC4F2798}" dt="2020-04-13T17:34:35.353" v="1720" actId="164"/>
          <ac:grpSpMkLst>
            <pc:docMk/>
            <pc:sldMk cId="3258680306" sldId="770"/>
            <ac:grpSpMk id="135" creationId="{DCA1148A-229C-4BB3-BD94-497106D73480}"/>
          </ac:grpSpMkLst>
        </pc:grpChg>
      </pc:sldChg>
      <pc:sldChg chg="addSp delSp modSp add">
        <pc:chgData name="farouk abu hassanain" userId="319a4f4791f24b01" providerId="LiveId" clId="{D7AAE926-1A40-4FB8-B834-C577AC4F2798}" dt="2020-04-13T19:41:41.818" v="2218" actId="478"/>
        <pc:sldMkLst>
          <pc:docMk/>
          <pc:sldMk cId="728889713" sldId="771"/>
        </pc:sldMkLst>
        <pc:spChg chg="mod">
          <ac:chgData name="farouk abu hassanain" userId="319a4f4791f24b01" providerId="LiveId" clId="{D7AAE926-1A40-4FB8-B834-C577AC4F2798}" dt="2020-04-13T19:38:00.216" v="2189" actId="20577"/>
          <ac:spMkLst>
            <pc:docMk/>
            <pc:sldMk cId="728889713" sldId="771"/>
            <ac:spMk id="4" creationId="{63633AA5-FD60-4A4D-B3C2-0921970BA2DC}"/>
          </ac:spMkLst>
        </pc:spChg>
        <pc:spChg chg="del">
          <ac:chgData name="farouk abu hassanain" userId="319a4f4791f24b01" providerId="LiveId" clId="{D7AAE926-1A40-4FB8-B834-C577AC4F2798}" dt="2020-04-13T17:36:50.693" v="1763" actId="478"/>
          <ac:spMkLst>
            <pc:docMk/>
            <pc:sldMk cId="728889713" sldId="771"/>
            <ac:spMk id="15" creationId="{00C683D3-87F7-4C66-8441-2D6DBF57AC27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96" creationId="{1A220CDF-8D0B-4F12-B965-EF52120A6372}"/>
          </ac:spMkLst>
        </pc:spChg>
        <pc:spChg chg="add mod">
          <ac:chgData name="farouk abu hassanain" userId="319a4f4791f24b01" providerId="LiveId" clId="{D7AAE926-1A40-4FB8-B834-C577AC4F2798}" dt="2020-04-13T17:38:22.764" v="1791" actId="14100"/>
          <ac:spMkLst>
            <pc:docMk/>
            <pc:sldMk cId="728889713" sldId="771"/>
            <ac:spMk id="98" creationId="{60970251-15A4-40B5-B65C-0B854DE46EE0}"/>
          </ac:spMkLst>
        </pc:spChg>
        <pc:spChg chg="add mod">
          <ac:chgData name="farouk abu hassanain" userId="319a4f4791f24b01" providerId="LiveId" clId="{D7AAE926-1A40-4FB8-B834-C577AC4F2798}" dt="2020-04-13T17:38:16.773" v="1790" actId="1076"/>
          <ac:spMkLst>
            <pc:docMk/>
            <pc:sldMk cId="728889713" sldId="771"/>
            <ac:spMk id="99" creationId="{7180C6BC-1D66-4BA4-A3D3-6BA7C4B2FE24}"/>
          </ac:spMkLst>
        </pc:spChg>
        <pc:spChg chg="add mod">
          <ac:chgData name="farouk abu hassanain" userId="319a4f4791f24b01" providerId="LiveId" clId="{D7AAE926-1A40-4FB8-B834-C577AC4F2798}" dt="2020-04-13T17:37:40.293" v="1780" actId="1076"/>
          <ac:spMkLst>
            <pc:docMk/>
            <pc:sldMk cId="728889713" sldId="771"/>
            <ac:spMk id="100" creationId="{5D125B70-8360-4BE2-A296-178E20A7E9C2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37:48.233" v="1782" actId="14100"/>
          <ac:spMkLst>
            <pc:docMk/>
            <pc:sldMk cId="728889713" sldId="771"/>
            <ac:spMk id="105" creationId="{C33AE2A1-F425-407D-8FAF-79031695A309}"/>
          </ac:spMkLst>
        </pc:spChg>
        <pc:spChg chg="del">
          <ac:chgData name="farouk abu hassanain" userId="319a4f4791f24b01" providerId="LiveId" clId="{D7AAE926-1A40-4FB8-B834-C577AC4F2798}" dt="2020-04-13T17:36:50.693" v="1763" actId="478"/>
          <ac:spMkLst>
            <pc:docMk/>
            <pc:sldMk cId="728889713" sldId="771"/>
            <ac:spMk id="128" creationId="{77C25F95-0A10-4578-BC14-C50417EDA632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3" creationId="{182F2687-E886-4344-8E4B-360FE476E1B4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7" creationId="{B5315C80-F349-49FD-8D75-4A8FC173B2DF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8" creationId="{C6D7B267-FB7E-4BBD-932F-2396EED2CF46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50" creationId="{D37F461A-90B6-4D67-8147-5A480F2DAA2E}"/>
          </ac:spMkLst>
        </pc:spChg>
        <pc:grpChg chg="del">
          <ac:chgData name="farouk abu hassanain" userId="319a4f4791f24b01" providerId="LiveId" clId="{D7AAE926-1A40-4FB8-B834-C577AC4F2798}" dt="2020-04-13T17:36:59.203" v="1764" actId="478"/>
          <ac:grpSpMkLst>
            <pc:docMk/>
            <pc:sldMk cId="728889713" sldId="771"/>
            <ac:grpSpMk id="7" creationId="{ED96BFCB-F5BF-42AD-89A1-28B3B113945C}"/>
          </ac:grpSpMkLst>
        </pc:grpChg>
        <pc:grpChg chg="del">
          <ac:chgData name="farouk abu hassanain" userId="319a4f4791f24b01" providerId="LiveId" clId="{D7AAE926-1A40-4FB8-B834-C577AC4F2798}" dt="2020-04-13T17:36:59.203" v="1764" actId="478"/>
          <ac:grpSpMkLst>
            <pc:docMk/>
            <pc:sldMk cId="728889713" sldId="771"/>
            <ac:grpSpMk id="9" creationId="{AFCB89A4-25ED-400C-9333-398816154C63}"/>
          </ac:grpSpMkLst>
        </pc:grpChg>
        <pc:grpChg chg="del">
          <ac:chgData name="farouk abu hassanain" userId="319a4f4791f24b01" providerId="LiveId" clId="{D7AAE926-1A40-4FB8-B834-C577AC4F2798}" dt="2020-04-13T17:36:42.473" v="1760" actId="478"/>
          <ac:grpSpMkLst>
            <pc:docMk/>
            <pc:sldMk cId="728889713" sldId="771"/>
            <ac:grpSpMk id="16" creationId="{19A053A2-F2A1-48F2-B3F6-F033C5596299}"/>
          </ac:grpSpMkLst>
        </pc:grpChg>
      </pc:sldChg>
      <pc:sldChg chg="addSp delSp modSp add">
        <pc:chgData name="farouk abu hassanain" userId="319a4f4791f24b01" providerId="LiveId" clId="{D7AAE926-1A40-4FB8-B834-C577AC4F2798}" dt="2020-04-13T19:41:34.556" v="2216" actId="478"/>
        <pc:sldMkLst>
          <pc:docMk/>
          <pc:sldMk cId="953441914" sldId="772"/>
        </pc:sldMkLst>
        <pc:spChg chg="mod">
          <ac:chgData name="farouk abu hassanain" userId="319a4f4791f24b01" providerId="LiveId" clId="{D7AAE926-1A40-4FB8-B834-C577AC4F2798}" dt="2020-04-13T19:38:03.632" v="2191" actId="20577"/>
          <ac:spMkLst>
            <pc:docMk/>
            <pc:sldMk cId="953441914" sldId="772"/>
            <ac:spMk id="4" creationId="{63633AA5-FD60-4A4D-B3C2-0921970BA2DC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59" creationId="{664CF4DD-DEF1-4BDE-BC30-AB9359B8F2E2}"/>
          </ac:spMkLst>
        </pc:spChg>
        <pc:spChg chg="add mod">
          <ac:chgData name="farouk abu hassanain" userId="319a4f4791f24b01" providerId="LiveId" clId="{D7AAE926-1A40-4FB8-B834-C577AC4F2798}" dt="2020-04-13T17:39:24.502" v="1809" actId="164"/>
          <ac:spMkLst>
            <pc:docMk/>
            <pc:sldMk cId="953441914" sldId="772"/>
            <ac:spMk id="60" creationId="{772E32BE-6EF3-40B5-830B-09A49A389D73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62" creationId="{B1EF3188-4E6D-4066-BB69-F86EAB2466E0}"/>
          </ac:spMkLst>
        </pc:spChg>
        <pc:spChg chg="add mod">
          <ac:chgData name="farouk abu hassanain" userId="319a4f4791f24b01" providerId="LiveId" clId="{D7AAE926-1A40-4FB8-B834-C577AC4F2798}" dt="2020-04-13T17:39:24.502" v="1809" actId="164"/>
          <ac:spMkLst>
            <pc:docMk/>
            <pc:sldMk cId="953441914" sldId="772"/>
            <ac:spMk id="63" creationId="{D20E06A0-9767-4CA0-8085-219D7500E3D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2" creationId="{BA764DFF-36CF-49D2-B7ED-C792231804F1}"/>
          </ac:spMkLst>
        </pc:spChg>
        <pc:spChg chg="del mod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96" creationId="{1A220CDF-8D0B-4F12-B965-EF52120A6372}"/>
          </ac:spMkLst>
        </pc:spChg>
        <pc:spChg chg="del">
          <ac:chgData name="farouk abu hassanain" userId="319a4f4791f24b01" providerId="LiveId" clId="{D7AAE926-1A40-4FB8-B834-C577AC4F2798}" dt="2020-04-13T17:38:45.877" v="1797" actId="478"/>
          <ac:spMkLst>
            <pc:docMk/>
            <pc:sldMk cId="953441914" sldId="772"/>
            <ac:spMk id="98" creationId="{60970251-15A4-40B5-B65C-0B854DE46EE0}"/>
          </ac:spMkLst>
        </pc:spChg>
        <pc:spChg chg="del">
          <ac:chgData name="farouk abu hassanain" userId="319a4f4791f24b01" providerId="LiveId" clId="{D7AAE926-1A40-4FB8-B834-C577AC4F2798}" dt="2020-04-13T17:38:45.877" v="1797" actId="478"/>
          <ac:spMkLst>
            <pc:docMk/>
            <pc:sldMk cId="953441914" sldId="772"/>
            <ac:spMk id="99" creationId="{7180C6BC-1D66-4BA4-A3D3-6BA7C4B2FE24}"/>
          </ac:spMkLst>
        </pc:spChg>
        <pc:spChg chg="mod">
          <ac:chgData name="farouk abu hassanain" userId="319a4f4791f24b01" providerId="LiveId" clId="{D7AAE926-1A40-4FB8-B834-C577AC4F2798}" dt="2020-04-13T17:39:33.618" v="1810"/>
          <ac:spMkLst>
            <pc:docMk/>
            <pc:sldMk cId="953441914" sldId="772"/>
            <ac:spMk id="100" creationId="{5D125B70-8360-4BE2-A296-178E20A7E9C2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39:44.032" v="1812" actId="14100"/>
          <ac:spMkLst>
            <pc:docMk/>
            <pc:sldMk cId="953441914" sldId="772"/>
            <ac:spMk id="105" creationId="{C33AE2A1-F425-407D-8FAF-79031695A30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7:38:40.612" v="1796" actId="21"/>
          <ac:spMkLst>
            <pc:docMk/>
            <pc:sldMk cId="953441914" sldId="772"/>
            <ac:spMk id="143" creationId="{182F2687-E886-4344-8E4B-360FE476E1B4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147" creationId="{B5315C80-F349-49FD-8D75-4A8FC173B2DF}"/>
          </ac:spMkLst>
        </pc:spChg>
        <pc:spChg chg="del">
          <ac:chgData name="farouk abu hassanain" userId="319a4f4791f24b01" providerId="LiveId" clId="{D7AAE926-1A40-4FB8-B834-C577AC4F2798}" dt="2020-04-13T17:38:40.612" v="1796" actId="21"/>
          <ac:spMkLst>
            <pc:docMk/>
            <pc:sldMk cId="953441914" sldId="772"/>
            <ac:spMk id="148" creationId="{C6D7B267-FB7E-4BBD-932F-2396EED2CF46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150" creationId="{D37F461A-90B6-4D67-8147-5A480F2DAA2E}"/>
          </ac:spMkLst>
        </pc:spChg>
        <pc:grpChg chg="add mod">
          <ac:chgData name="farouk abu hassanain" userId="319a4f4791f24b01" providerId="LiveId" clId="{D7AAE926-1A40-4FB8-B834-C577AC4F2798}" dt="2020-04-13T17:39:24.502" v="1809" actId="164"/>
          <ac:grpSpMkLst>
            <pc:docMk/>
            <pc:sldMk cId="953441914" sldId="772"/>
            <ac:grpSpMk id="7" creationId="{8D5F077D-60EA-4D69-880B-C6D8E10836BD}"/>
          </ac:grpSpMkLst>
        </pc:grpChg>
      </pc:sldChg>
      <pc:sldChg chg="addSp delSp modSp add">
        <pc:chgData name="farouk abu hassanain" userId="319a4f4791f24b01" providerId="LiveId" clId="{D7AAE926-1A40-4FB8-B834-C577AC4F2798}" dt="2020-04-13T19:41:27.871" v="2214" actId="478"/>
        <pc:sldMkLst>
          <pc:docMk/>
          <pc:sldMk cId="2827808190" sldId="773"/>
        </pc:sldMkLst>
        <pc:spChg chg="mod">
          <ac:chgData name="farouk abu hassanain" userId="319a4f4791f24b01" providerId="LiveId" clId="{D7AAE926-1A40-4FB8-B834-C577AC4F2798}" dt="2020-04-13T19:38:08.615" v="2193" actId="20577"/>
          <ac:spMkLst>
            <pc:docMk/>
            <pc:sldMk cId="2827808190" sldId="773"/>
            <ac:spMk id="4" creationId="{63633AA5-FD60-4A4D-B3C2-0921970BA2DC}"/>
          </ac:spMkLst>
        </pc:spChg>
        <pc:spChg chg="add mod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0" creationId="{F5A44659-94C9-4B04-90BD-1ABD2E7EBEC5}"/>
          </ac:spMkLst>
        </pc:spChg>
        <pc:spChg chg="add mod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1" creationId="{B06004B7-31A8-4159-82FA-C27C35B7AF47}"/>
          </ac:spMkLst>
        </pc:spChg>
        <pc:spChg chg="add mod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2" creationId="{D5009A30-94DB-4370-BE8B-1C1C6CEB60C3}"/>
          </ac:spMkLst>
        </pc:spChg>
        <pc:spChg chg="del">
          <ac:chgData name="farouk abu hassanain" userId="319a4f4791f24b01" providerId="LiveId" clId="{D7AAE926-1A40-4FB8-B834-C577AC4F2798}" dt="2020-04-13T19:41:26.211" v="2213" actId="478"/>
          <ac:spMkLst>
            <pc:docMk/>
            <pc:sldMk cId="2827808190" sldId="773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26.211" v="2213" actId="478"/>
          <ac:spMkLst>
            <pc:docMk/>
            <pc:sldMk cId="2827808190" sldId="773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65" creationId="{B4D8F1F0-E88F-4C6A-8CCE-8F362448ED8A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70" creationId="{EF9D8AE7-0262-47FE-A3F0-FADB3FD0E26E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71" creationId="{DB807F74-6BA5-485F-AE5B-4F887201D0B2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72" creationId="{76E065D0-2545-47A5-B83C-BCCE88AB1E47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96" creationId="{1A220CDF-8D0B-4F12-B965-EF52120A6372}"/>
          </ac:spMkLst>
        </pc:spChg>
        <pc:spChg chg="del mod">
          <ac:chgData name="farouk abu hassanain" userId="319a4f4791f24b01" providerId="LiveId" clId="{D7AAE926-1A40-4FB8-B834-C577AC4F2798}" dt="2020-04-13T17:43:14.214" v="1841" actId="478"/>
          <ac:spMkLst>
            <pc:docMk/>
            <pc:sldMk cId="2827808190" sldId="773"/>
            <ac:spMk id="100" creationId="{5D125B70-8360-4BE2-A296-178E20A7E9C2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43:32.565" v="1845" actId="207"/>
          <ac:spMkLst>
            <pc:docMk/>
            <pc:sldMk cId="2827808190" sldId="773"/>
            <ac:spMk id="105" creationId="{C33AE2A1-F425-407D-8FAF-79031695A309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17" creationId="{B1026958-412A-4A1B-BB79-07CB60964BFE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21" creationId="{90575B4B-E9F6-4ACD-8FD0-61E7AE3AE7E9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25" creationId="{3405787C-D991-40D6-9A3A-CB7163E266BE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141" creationId="{05EB283D-6386-491D-BE94-F52FE6DC515D}"/>
          </ac:spMkLst>
        </pc:spChg>
        <pc:spChg chg="mod">
          <ac:chgData name="farouk abu hassanain" userId="319a4f4791f24b01" providerId="LiveId" clId="{D7AAE926-1A40-4FB8-B834-C577AC4F2798}" dt="2020-04-13T17:40:30.439" v="1825" actId="164"/>
          <ac:spMkLst>
            <pc:docMk/>
            <pc:sldMk cId="2827808190" sldId="773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147" creationId="{B5315C80-F349-49FD-8D75-4A8FC173B2DF}"/>
          </ac:spMkLst>
        </pc:spChg>
        <pc:spChg chg="mod">
          <ac:chgData name="farouk abu hassanain" userId="319a4f4791f24b01" providerId="LiveId" clId="{D7AAE926-1A40-4FB8-B834-C577AC4F2798}" dt="2020-04-13T17:40:30.439" v="1825" actId="164"/>
          <ac:spMkLst>
            <pc:docMk/>
            <pc:sldMk cId="2827808190" sldId="773"/>
            <ac:spMk id="150" creationId="{D37F461A-90B6-4D67-8147-5A480F2DAA2E}"/>
          </ac:spMkLst>
        </pc:spChg>
        <pc:grpChg chg="del">
          <ac:chgData name="farouk abu hassanain" userId="319a4f4791f24b01" providerId="LiveId" clId="{D7AAE926-1A40-4FB8-B834-C577AC4F2798}" dt="2020-04-13T17:40:00.223" v="1816" actId="478"/>
          <ac:grpSpMkLst>
            <pc:docMk/>
            <pc:sldMk cId="2827808190" sldId="773"/>
            <ac:grpSpMk id="7" creationId="{8D5F077D-60EA-4D69-880B-C6D8E10836BD}"/>
          </ac:grpSpMkLst>
        </pc:grpChg>
        <pc:grpChg chg="add mod">
          <ac:chgData name="farouk abu hassanain" userId="319a4f4791f24b01" providerId="LiveId" clId="{D7AAE926-1A40-4FB8-B834-C577AC4F2798}" dt="2020-04-13T17:40:30.439" v="1825" actId="164"/>
          <ac:grpSpMkLst>
            <pc:docMk/>
            <pc:sldMk cId="2827808190" sldId="773"/>
            <ac:grpSpMk id="9" creationId="{21E5C7AE-2E3B-4007-8349-EE4EF8B3F91E}"/>
          </ac:grpSpMkLst>
        </pc:grpChg>
        <pc:grpChg chg="add mod">
          <ac:chgData name="farouk abu hassanain" userId="319a4f4791f24b01" providerId="LiveId" clId="{D7AAE926-1A40-4FB8-B834-C577AC4F2798}" dt="2020-04-13T19:26:56.254" v="2032" actId="1037"/>
          <ac:grpSpMkLst>
            <pc:docMk/>
            <pc:sldMk cId="2827808190" sldId="773"/>
            <ac:grpSpMk id="13" creationId="{70D2241F-5278-4206-A544-2BB1EAB8C8AE}"/>
          </ac:grpSpMkLst>
        </pc:grpChg>
        <pc:grpChg chg="add del mod">
          <ac:chgData name="farouk abu hassanain" userId="319a4f4791f24b01" providerId="LiveId" clId="{D7AAE926-1A40-4FB8-B834-C577AC4F2798}" dt="2020-04-13T17:44:35.435" v="1862" actId="165"/>
          <ac:grpSpMkLst>
            <pc:docMk/>
            <pc:sldMk cId="2827808190" sldId="773"/>
            <ac:grpSpMk id="66" creationId="{20B094DC-FBAE-4046-BD78-432546CEDF35}"/>
          </ac:grpSpMkLst>
        </pc:grpChg>
        <pc:grpChg chg="del mod topLvl">
          <ac:chgData name="farouk abu hassanain" userId="319a4f4791f24b01" providerId="LiveId" clId="{D7AAE926-1A40-4FB8-B834-C577AC4F2798}" dt="2020-04-13T17:45:18.686" v="1873" actId="165"/>
          <ac:grpSpMkLst>
            <pc:docMk/>
            <pc:sldMk cId="2827808190" sldId="773"/>
            <ac:grpSpMk id="67" creationId="{50541F8A-1B8C-4BF3-B05A-766F3ABA1703}"/>
          </ac:grpSpMkLst>
        </pc:grpChg>
        <pc:grpChg chg="del mod topLvl">
          <ac:chgData name="farouk abu hassanain" userId="319a4f4791f24b01" providerId="LiveId" clId="{D7AAE926-1A40-4FB8-B834-C577AC4F2798}" dt="2020-04-13T17:45:10.104" v="1872" actId="165"/>
          <ac:grpSpMkLst>
            <pc:docMk/>
            <pc:sldMk cId="2827808190" sldId="773"/>
            <ac:grpSpMk id="68" creationId="{3548D2BD-2079-4AA4-BA53-69256FF9BF49}"/>
          </ac:grpSpMkLst>
        </pc:grpChg>
        <pc:grpChg chg="del mod topLvl">
          <ac:chgData name="farouk abu hassanain" userId="319a4f4791f24b01" providerId="LiveId" clId="{D7AAE926-1A40-4FB8-B834-C577AC4F2798}" dt="2020-04-13T17:45:21.986" v="1874" actId="165"/>
          <ac:grpSpMkLst>
            <pc:docMk/>
            <pc:sldMk cId="2827808190" sldId="773"/>
            <ac:grpSpMk id="69" creationId="{0D046D47-6E0B-4F8C-A181-3096C811CCF4}"/>
          </ac:grpSpMkLst>
        </pc:grpChg>
        <pc:grpChg chg="del mod topLvl">
          <ac:chgData name="farouk abu hassanain" userId="319a4f4791f24b01" providerId="LiveId" clId="{D7AAE926-1A40-4FB8-B834-C577AC4F2798}" dt="2020-04-13T17:44:41.803" v="1864" actId="478"/>
          <ac:grpSpMkLst>
            <pc:docMk/>
            <pc:sldMk cId="2827808190" sldId="773"/>
            <ac:grpSpMk id="73" creationId="{12D92548-9BCE-420A-8BC7-4424B23EA698}"/>
          </ac:grpSpMkLst>
        </pc:grpChg>
        <pc:grpChg chg="del mod topLvl">
          <ac:chgData name="farouk abu hassanain" userId="319a4f4791f24b01" providerId="LiveId" clId="{D7AAE926-1A40-4FB8-B834-C577AC4F2798}" dt="2020-04-13T17:44:38.899" v="1863" actId="478"/>
          <ac:grpSpMkLst>
            <pc:docMk/>
            <pc:sldMk cId="2827808190" sldId="773"/>
            <ac:grpSpMk id="97" creationId="{D65969A8-CF84-4C43-8969-01E0D22A74CA}"/>
          </ac:grpSpMkLst>
        </pc:grpChg>
        <pc:grpChg chg="del mod topLvl">
          <ac:chgData name="farouk abu hassanain" userId="319a4f4791f24b01" providerId="LiveId" clId="{D7AAE926-1A40-4FB8-B834-C577AC4F2798}" dt="2020-04-13T17:44:45.011" v="1865" actId="478"/>
          <ac:grpSpMkLst>
            <pc:docMk/>
            <pc:sldMk cId="2827808190" sldId="773"/>
            <ac:grpSpMk id="98" creationId="{A989C7DE-26C2-4C60-90D5-D37BC6A97054}"/>
          </ac:grpSpMkLst>
        </pc:grpChg>
        <pc:grpChg chg="mod topLvl">
          <ac:chgData name="farouk abu hassanain" userId="319a4f4791f24b01" providerId="LiveId" clId="{D7AAE926-1A40-4FB8-B834-C577AC4F2798}" dt="2020-04-13T19:26:51.245" v="2027" actId="164"/>
          <ac:grpSpMkLst>
            <pc:docMk/>
            <pc:sldMk cId="2827808190" sldId="773"/>
            <ac:grpSpMk id="118" creationId="{D16370BD-945D-4CC8-8D49-409AA749CD7A}"/>
          </ac:grpSpMkLst>
        </pc:grpChg>
        <pc:grpChg chg="mod topLvl">
          <ac:chgData name="farouk abu hassanain" userId="319a4f4791f24b01" providerId="LiveId" clId="{D7AAE926-1A40-4FB8-B834-C577AC4F2798}" dt="2020-04-13T19:26:51.245" v="2027" actId="164"/>
          <ac:grpSpMkLst>
            <pc:docMk/>
            <pc:sldMk cId="2827808190" sldId="773"/>
            <ac:grpSpMk id="122" creationId="{C8978403-ACAF-498D-842F-9AEED9901C6E}"/>
          </ac:grpSpMkLst>
        </pc:grpChg>
        <pc:grpChg chg="mod topLvl">
          <ac:chgData name="farouk abu hassanain" userId="319a4f4791f24b01" providerId="LiveId" clId="{D7AAE926-1A40-4FB8-B834-C577AC4F2798}" dt="2020-04-13T19:26:51.245" v="2027" actId="164"/>
          <ac:grpSpMkLst>
            <pc:docMk/>
            <pc:sldMk cId="2827808190" sldId="773"/>
            <ac:grpSpMk id="126" creationId="{9643AB8B-DAFB-4717-8A01-6F219B335610}"/>
          </ac:grpSpMkLst>
        </pc:grpChg>
      </pc:sldChg>
      <pc:sldChg chg="addSp delSp modSp add">
        <pc:chgData name="farouk abu hassanain" userId="319a4f4791f24b01" providerId="LiveId" clId="{D7AAE926-1A40-4FB8-B834-C577AC4F2798}" dt="2020-04-13T19:41:20.057" v="2211" actId="478"/>
        <pc:sldMkLst>
          <pc:docMk/>
          <pc:sldMk cId="2200138413" sldId="774"/>
        </pc:sldMkLst>
        <pc:spChg chg="mod">
          <ac:chgData name="farouk abu hassanain" userId="319a4f4791f24b01" providerId="LiveId" clId="{D7AAE926-1A40-4FB8-B834-C577AC4F2798}" dt="2020-04-13T19:38:12.595" v="2195" actId="20577"/>
          <ac:spMkLst>
            <pc:docMk/>
            <pc:sldMk cId="2200138413" sldId="774"/>
            <ac:spMk id="4" creationId="{63633AA5-FD60-4A4D-B3C2-0921970BA2DC}"/>
          </ac:spMkLst>
        </pc:spChg>
        <pc:spChg chg="add mod">
          <ac:chgData name="farouk abu hassanain" userId="319a4f4791f24b01" providerId="LiveId" clId="{D7AAE926-1A40-4FB8-B834-C577AC4F2798}" dt="2020-04-13T19:37:20.700" v="2174" actId="1076"/>
          <ac:spMkLst>
            <pc:docMk/>
            <pc:sldMk cId="2200138413" sldId="774"/>
            <ac:spMk id="7" creationId="{00A8497B-409D-40DB-B40C-7EDC85B4D36A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0" creationId="{F5A44659-94C9-4B04-90BD-1ABD2E7EBEC5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1" creationId="{B06004B7-31A8-4159-82FA-C27C35B7AF47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2" creationId="{D5009A30-94DB-4370-BE8B-1C1C6CEB60C3}"/>
          </ac:spMkLst>
        </pc:spChg>
        <pc:spChg chg="add mod">
          <ac:chgData name="farouk abu hassanain" userId="319a4f4791f24b01" providerId="LiveId" clId="{D7AAE926-1A40-4FB8-B834-C577AC4F2798}" dt="2020-04-13T19:37:24.579" v="2175" actId="1076"/>
          <ac:spMkLst>
            <pc:docMk/>
            <pc:sldMk cId="2200138413" sldId="774"/>
            <ac:spMk id="13" creationId="{D6A0952A-C514-4B8E-8194-43265930FC34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4" creationId="{820E1BCF-9F44-409E-A509-0BAD9D86EFEB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5" creationId="{F2D56072-5552-40EF-8292-B166CECEF9CD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6" creationId="{CA66AC0B-76F0-4DF4-91BD-FE41D4759632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7" creationId="{5374FC3B-4358-4D03-B429-144A0E0416BE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8" creationId="{D43C84D2-384B-495F-AD43-9A8522510538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9" creationId="{C85CDF2E-A3D9-4AB7-8A16-AFB4404EC1B6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20" creationId="{0C621E3D-1D08-44A9-8EB1-C3B8E338690B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21" creationId="{450F5513-C5D6-4211-A361-1F7FA6F2D86D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38" creationId="{9C0B2568-7174-4888-A14A-169B27C8BFE4}"/>
          </ac:spMkLst>
        </pc:spChg>
        <pc:spChg chg="mod">
          <ac:chgData name="farouk abu hassanain" userId="319a4f4791f24b01" providerId="LiveId" clId="{D7AAE926-1A40-4FB8-B834-C577AC4F2798}" dt="2020-04-13T17:49:17.790" v="1950" actId="1076"/>
          <ac:spMkLst>
            <pc:docMk/>
            <pc:sldMk cId="2200138413" sldId="774"/>
            <ac:spMk id="53" creationId="{16CED25A-3047-41B4-B1A4-3FF01A5BDB47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70" creationId="{EF9D8AE7-0262-47FE-A3F0-FADB3FD0E26E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71" creationId="{DB807F74-6BA5-485F-AE5B-4F887201D0B2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72" creationId="{76E065D0-2545-47A5-B83C-BCCE88AB1E47}"/>
          </ac:spMkLst>
        </pc:spChg>
        <pc:spChg chg="add del mod">
          <ac:chgData name="farouk abu hassanain" userId="319a4f4791f24b01" providerId="LiveId" clId="{D7AAE926-1A40-4FB8-B834-C577AC4F2798}" dt="2020-04-13T19:31:43.903" v="2097" actId="478"/>
          <ac:spMkLst>
            <pc:docMk/>
            <pc:sldMk cId="2200138413" sldId="774"/>
            <ac:spMk id="73" creationId="{D9590E57-308F-415D-8444-D6AA049B69FA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96" creationId="{1A220CDF-8D0B-4F12-B965-EF52120A6372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98" creationId="{E80C3F5D-838B-46D3-ACD4-2546EE459ADC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99" creationId="{D6FAB1EF-5EC4-4514-AAB3-44A1A7BC7AE2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0" creationId="{ECD43EF0-D28F-4EE6-BD9E-ED65C6FFB22F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1" creationId="{786D76DD-F201-4AAC-BC2B-F10E3AB9BEB3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104" creationId="{B98C2134-ECBD-4671-9396-DA6A29BE7005}"/>
          </ac:spMkLst>
        </pc:spChg>
        <pc:spChg chg="del">
          <ac:chgData name="farouk abu hassanain" userId="319a4f4791f24b01" providerId="LiveId" clId="{D7AAE926-1A40-4FB8-B834-C577AC4F2798}" dt="2020-04-13T17:49:30.190" v="1952" actId="478"/>
          <ac:spMkLst>
            <pc:docMk/>
            <pc:sldMk cId="2200138413" sldId="774"/>
            <ac:spMk id="105" creationId="{C33AE2A1-F425-407D-8FAF-79031695A309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6" creationId="{DAB5744A-3D07-4AD0-A2A1-DA7E741DF4B5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7" creationId="{3D24C720-1BB6-4101-97ED-645D1E7EE2DC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8" creationId="{6C680811-BF2A-4BED-893C-AAA914C62E5B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9" creationId="{AFA0397A-B827-4B6C-AF23-89BB5A409B3C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0" creationId="{DD16FC1E-7782-4C5A-9836-9196862BDDAE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2" creationId="{C3C85677-2E77-49ED-AD44-30D33A6375DB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3" creationId="{801F54C1-189B-4A8A-A843-301D177ADF95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4" creationId="{AB7F581C-0F9C-4D39-8255-B1A60E44BA59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5" creationId="{DBADE096-A0D1-4716-A1D6-30C90D5884BF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6" creationId="{9D3BF65B-E8C0-4718-BBC7-7032D04DF1B5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17" creationId="{B1026958-412A-4A1B-BB79-07CB60964BFE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21" creationId="{90575B4B-E9F6-4ACD-8FD0-61E7AE3AE7E9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25" creationId="{3405787C-D991-40D6-9A3A-CB7163E266BE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29" creationId="{9AA5656A-C049-4DF9-8BED-E3D7EFEFE0B8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0" creationId="{C44395A7-65F3-4603-93D2-5D5BB96A0C50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1" creationId="{2109E8D3-A05D-4A54-BD41-8CFDDE1835FF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2" creationId="{BD1B8E2B-965C-40D2-9560-81792C22AE7C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3" creationId="{D4CEAFBE-7E47-4CF1-9608-DF076DB39C55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4" creationId="{24397F81-FF37-4B44-8D53-BEEF12722397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5" creationId="{875DE256-16E1-4C5F-89A8-9749D38EABB4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147" creationId="{B5315C80-F349-49FD-8D75-4A8FC173B2DF}"/>
          </ac:spMkLst>
        </pc:spChg>
        <pc:grpChg chg="mod">
          <ac:chgData name="farouk abu hassanain" userId="319a4f4791f24b01" providerId="LiveId" clId="{D7AAE926-1A40-4FB8-B834-C577AC4F2798}" dt="2020-04-13T17:49:00.253" v="1941" actId="1076"/>
          <ac:grpSpMkLst>
            <pc:docMk/>
            <pc:sldMk cId="2200138413" sldId="774"/>
            <ac:grpSpMk id="6" creationId="{44FE5257-7CA8-42A2-916D-759EE97631F4}"/>
          </ac:grpSpMkLst>
        </pc:grpChg>
        <pc:grpChg chg="del">
          <ac:chgData name="farouk abu hassanain" userId="319a4f4791f24b01" providerId="LiveId" clId="{D7AAE926-1A40-4FB8-B834-C577AC4F2798}" dt="2020-04-13T17:49:31.378" v="1953" actId="478"/>
          <ac:grpSpMkLst>
            <pc:docMk/>
            <pc:sldMk cId="2200138413" sldId="774"/>
            <ac:grpSpMk id="9" creationId="{21E5C7AE-2E3B-4007-8349-EE4EF8B3F91E}"/>
          </ac:grpSpMkLst>
        </pc:grpChg>
        <pc:grpChg chg="add mod">
          <ac:chgData name="farouk abu hassanain" userId="319a4f4791f24b01" providerId="LiveId" clId="{D7AAE926-1A40-4FB8-B834-C577AC4F2798}" dt="2020-04-13T19:32:57.600" v="2112" actId="1076"/>
          <ac:grpSpMkLst>
            <pc:docMk/>
            <pc:sldMk cId="2200138413" sldId="774"/>
            <ac:grpSpMk id="22" creationId="{FCB67470-AB90-4BAC-AE09-32DBD7E7E5D4}"/>
          </ac:grpSpMkLst>
        </pc:grpChg>
        <pc:grpChg chg="add mod">
          <ac:chgData name="farouk abu hassanain" userId="319a4f4791f24b01" providerId="LiveId" clId="{D7AAE926-1A40-4FB8-B834-C577AC4F2798}" dt="2020-04-13T19:32:47.577" v="2111" actId="164"/>
          <ac:grpSpMkLst>
            <pc:docMk/>
            <pc:sldMk cId="2200138413" sldId="774"/>
            <ac:grpSpMk id="97" creationId="{365AF513-45A6-4718-8F7D-8D62E8190EE0}"/>
          </ac:grpSpMkLst>
        </pc:grpChg>
        <pc:grpChg chg="del">
          <ac:chgData name="farouk abu hassanain" userId="319a4f4791f24b01" providerId="LiveId" clId="{D7AAE926-1A40-4FB8-B834-C577AC4F2798}" dt="2020-04-13T17:49:28.615" v="1951" actId="478"/>
          <ac:grpSpMkLst>
            <pc:docMk/>
            <pc:sldMk cId="2200138413" sldId="774"/>
            <ac:grpSpMk id="118" creationId="{D16370BD-945D-4CC8-8D49-409AA749CD7A}"/>
          </ac:grpSpMkLst>
        </pc:grpChg>
        <pc:grpChg chg="del">
          <ac:chgData name="farouk abu hassanain" userId="319a4f4791f24b01" providerId="LiveId" clId="{D7AAE926-1A40-4FB8-B834-C577AC4F2798}" dt="2020-04-13T17:49:28.615" v="1951" actId="478"/>
          <ac:grpSpMkLst>
            <pc:docMk/>
            <pc:sldMk cId="2200138413" sldId="774"/>
            <ac:grpSpMk id="122" creationId="{C8978403-ACAF-498D-842F-9AEED9901C6E}"/>
          </ac:grpSpMkLst>
        </pc:grpChg>
        <pc:grpChg chg="del">
          <ac:chgData name="farouk abu hassanain" userId="319a4f4791f24b01" providerId="LiveId" clId="{D7AAE926-1A40-4FB8-B834-C577AC4F2798}" dt="2020-04-13T17:49:28.615" v="1951" actId="478"/>
          <ac:grpSpMkLst>
            <pc:docMk/>
            <pc:sldMk cId="2200138413" sldId="774"/>
            <ac:grpSpMk id="126" creationId="{9643AB8B-DAFB-4717-8A01-6F219B335610}"/>
          </ac:grpSpMkLst>
        </pc:grpChg>
      </pc:sldChg>
      <pc:sldChg chg="addSp delSp modSp add">
        <pc:chgData name="farouk abu hassanain" userId="319a4f4791f24b01" providerId="LiveId" clId="{D7AAE926-1A40-4FB8-B834-C577AC4F2798}" dt="2020-04-13T19:41:12.789" v="2209" actId="478"/>
        <pc:sldMkLst>
          <pc:docMk/>
          <pc:sldMk cId="2946802585" sldId="775"/>
        </pc:sldMkLst>
        <pc:spChg chg="mod">
          <ac:chgData name="farouk abu hassanain" userId="319a4f4791f24b01" providerId="LiveId" clId="{D7AAE926-1A40-4FB8-B834-C577AC4F2798}" dt="2020-04-13T19:38:15.860" v="2197" actId="20577"/>
          <ac:spMkLst>
            <pc:docMk/>
            <pc:sldMk cId="2946802585" sldId="775"/>
            <ac:spMk id="4" creationId="{63633AA5-FD60-4A4D-B3C2-0921970BA2DC}"/>
          </ac:spMkLst>
        </pc:spChg>
        <pc:spChg chg="add mod">
          <ac:chgData name="farouk abu hassanain" userId="319a4f4791f24b01" providerId="LiveId" clId="{D7AAE926-1A40-4FB8-B834-C577AC4F2798}" dt="2020-04-13T19:37:06.178" v="2172" actId="14100"/>
          <ac:spMkLst>
            <pc:docMk/>
            <pc:sldMk cId="2946802585" sldId="775"/>
            <ac:spMk id="7" creationId="{420B9EB1-404B-4EE6-9AD3-C64C2E283328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9" creationId="{D47006ED-1D1F-41EE-9E59-ADF019904BA6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" creationId="{936D380B-0B20-4FC7-B8AB-012E6B422E1C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" creationId="{E833FFD3-8A54-4F95-AFA4-E398154C740C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" creationId="{FBFA1C23-1DE1-4DA5-A200-7276F6F357BE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" creationId="{5AD21419-395E-4C78-8BDC-DAAA1FA6EB75}"/>
          </ac:spMkLst>
        </pc:spChg>
        <pc:spChg chg="add mod">
          <ac:chgData name="farouk abu hassanain" userId="319a4f4791f24b01" providerId="LiveId" clId="{D7AAE926-1A40-4FB8-B834-C577AC4F2798}" dt="2020-04-13T19:36:56.164" v="2168" actId="1076"/>
          <ac:spMkLst>
            <pc:docMk/>
            <pc:sldMk cId="2946802585" sldId="775"/>
            <ac:spMk id="15" creationId="{8F7FB750-658A-4E2A-A1B6-8ABBD6C89D04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38" creationId="{9C0B2568-7174-4888-A14A-169B27C8BFE4}"/>
          </ac:spMkLst>
        </pc:spChg>
        <pc:spChg chg="mod">
          <ac:chgData name="farouk abu hassanain" userId="319a4f4791f24b01" providerId="LiveId" clId="{D7AAE926-1A40-4FB8-B834-C577AC4F2798}" dt="2020-04-13T19:36:46.234" v="2164" actId="313"/>
          <ac:spMkLst>
            <pc:docMk/>
            <pc:sldMk cId="2946802585" sldId="775"/>
            <ac:spMk id="53" creationId="{16CED25A-3047-41B4-B1A4-3FF01A5BDB47}"/>
          </ac:spMkLst>
        </pc:spChg>
        <pc:spChg chg="add del mod">
          <ac:chgData name="farouk abu hassanain" userId="319a4f4791f24b01" providerId="LiveId" clId="{D7AAE926-1A40-4FB8-B834-C577AC4F2798}" dt="2020-04-13T17:50:31.054" v="2002" actId="478"/>
          <ac:spMkLst>
            <pc:docMk/>
            <pc:sldMk cId="2946802585" sldId="775"/>
            <ac:spMk id="54" creationId="{41CE036C-23BC-45E3-9EE8-D77CF48ABC87}"/>
          </ac:spMkLst>
        </pc:spChg>
        <pc:spChg chg="add del mod">
          <ac:chgData name="farouk abu hassanain" userId="319a4f4791f24b01" providerId="LiveId" clId="{D7AAE926-1A40-4FB8-B834-C577AC4F2798}" dt="2020-04-13T19:35:09.304" v="2147" actId="478"/>
          <ac:spMkLst>
            <pc:docMk/>
            <pc:sldMk cId="2946802585" sldId="775"/>
            <ac:spMk id="55" creationId="{CAC0BBE7-FD0C-429B-8FD3-CEEC0E2D1DF8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7:49:51.872" v="1957" actId="478"/>
          <ac:spMkLst>
            <pc:docMk/>
            <pc:sldMk cId="2946802585" sldId="775"/>
            <ac:spMk id="73" creationId="{D9590E57-308F-415D-8444-D6AA049B69FA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96" creationId="{1A220CDF-8D0B-4F12-B965-EF52120A637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97" creationId="{0BE07933-268F-4EC9-A7A9-958BE292D7A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98" creationId="{E1AAB162-43E5-4675-8758-CA724EFFD27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99" creationId="{A8818619-6FCC-4A2D-A262-465A75B99C63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0" creationId="{4E59E6F9-2D56-4A1E-9542-13C13406398B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1" creationId="{97408053-628A-4A93-95C5-D53B60C50408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5" creationId="{7ED784ED-594F-434A-98DE-E3BDC8080765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6" creationId="{BB054226-4252-409E-9F44-C4A380566743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7" creationId="{0B5C89F3-464E-49BA-9034-28C147DFE8C9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8" creationId="{22638F2F-7974-4E63-89EE-F22FA20766C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9" creationId="{D893063C-0B40-4CC8-AE79-386D72B131D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0" creationId="{5628BB4F-F8A7-42C5-AF8C-8B4D73FFBA1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1" creationId="{4C145879-7C1F-4AD5-BC20-BA31092CB6D6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2" creationId="{FC3207A6-6B91-4212-B798-FCCEDAADDAD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3" creationId="{8C745384-BD98-4C50-93AA-9BB2B14B2589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4" creationId="{BDA54B5F-61A4-4AF9-82AF-0B116798CF5E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5" creationId="{B1912C13-AAF1-4B04-AAA6-D83936F293E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6" creationId="{B567211A-5772-4CEA-8121-2FF1688AD39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7" creationId="{ADA70770-87A1-42AC-879C-B4BC9D376454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8" creationId="{49FC6D1F-FFA0-494C-B95D-EEB445FDB261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9" creationId="{C0A56013-B0A6-41E0-B09B-DF4E4CABB66A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0" creationId="{1A341BE4-4093-4E44-B4C9-9E01A1B12054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1" creationId="{4211AE24-A047-478D-8D6A-44D791C21B07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2" creationId="{02A06593-9BAA-41BE-8534-1636C094776A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3" creationId="{0DC1FD1E-9A7F-484C-BAE1-C209D9AA297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4" creationId="{F9337CD8-CE09-4DF7-9B72-448B92E7C3F3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5" creationId="{36A981E1-3696-409F-94F6-2519D2C8581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6" creationId="{42D3D804-A5F8-45C5-B4E3-FB4724A27F4A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7" creationId="{DAED7479-9AC8-4271-BF92-D26B0B7B4F5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8" creationId="{DA6BCFC7-A952-4009-8A7A-8B9DACF68621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9" creationId="{F766A63C-508D-4D5E-8B4F-D17FAF4D882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0" creationId="{9BDF39EF-BA70-4773-ADBD-0911DFF8A5F7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1" creationId="{7BE72481-804C-46FB-B3F3-82A154A6172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2" creationId="{D6E09E55-8D04-4B71-9C29-8D64E7B57F10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3" creationId="{FCCFADCD-26B8-49C3-B41B-FBFAB062448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4" creationId="{8D553546-9ECC-48BF-AAD9-0823BA7BBEF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5" creationId="{0A714BE4-21D2-4227-BE7E-B853A73419F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6" creationId="{9FEF3512-0DF8-401A-97D6-0DD7D886F82B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7" creationId="{F8186BA7-C526-4BD3-8EE4-DF96A5B01F3A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8" creationId="{68F1DAF3-628D-41AC-83EA-575640755BE3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9" creationId="{2730DBDD-C3D2-4849-8082-968C03C0835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0" creationId="{8B98E0C9-2301-479C-BC49-2F252497ED47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141" creationId="{05EB283D-6386-491D-BE94-F52FE6DC515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2" creationId="{09245027-9E86-48C2-87EE-2A895C9D13B6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3" creationId="{484BCE58-D4EE-4175-96E8-0BC94FC37667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4" creationId="{970D5175-4E93-4539-A091-57AEC92C3D29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5" creationId="{5602A040-2E6F-41F1-B4AE-695BADBC6C6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6" creationId="{FE83E58A-0B30-454A-9A8A-B1687610C453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147" creationId="{B5315C80-F349-49FD-8D75-4A8FC173B2D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8" creationId="{C51C7B75-422A-4066-A125-55B9A81E1E2E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9" creationId="{DAFF576A-E0FC-48F1-95AD-56281B89E291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0" creationId="{26127537-BC9A-4E7A-9487-7854462FB51E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1" creationId="{BDFA0EE1-C577-45FC-96BE-0C4B073F4B5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2" creationId="{2F7B6A69-1F5B-4158-8F63-2FAEFA17304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3" creationId="{8B980F25-556C-4EC7-BC7F-D52FE39D47E9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4" creationId="{9529AEF9-B9CE-4BAF-84C7-7D2C07F6BB2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5" creationId="{76E40FF0-30F1-415A-B557-B55631A34EC3}"/>
          </ac:spMkLst>
        </pc:spChg>
        <pc:grpChg chg="mod">
          <ac:chgData name="farouk abu hassanain" userId="319a4f4791f24b01" providerId="LiveId" clId="{D7AAE926-1A40-4FB8-B834-C577AC4F2798}" dt="2020-04-13T17:50:10.760" v="1997" actId="14100"/>
          <ac:grpSpMkLst>
            <pc:docMk/>
            <pc:sldMk cId="2946802585" sldId="775"/>
            <ac:grpSpMk id="6" creationId="{44FE5257-7CA8-42A2-916D-759EE97631F4}"/>
          </ac:grpSpMkLst>
        </pc:grpChg>
        <pc:grpChg chg="add mod">
          <ac:chgData name="farouk abu hassanain" userId="319a4f4791f24b01" providerId="LiveId" clId="{D7AAE926-1A40-4FB8-B834-C577AC4F2798}" dt="2020-04-13T19:37:07.748" v="2173" actId="1076"/>
          <ac:grpSpMkLst>
            <pc:docMk/>
            <pc:sldMk cId="2946802585" sldId="775"/>
            <ac:grpSpMk id="14" creationId="{5EAE71B4-E58B-4C2D-B8D1-C15AC429A988}"/>
          </ac:grpSpMkLst>
        </pc:grpChg>
        <pc:grpChg chg="add mod">
          <ac:chgData name="farouk abu hassanain" userId="319a4f4791f24b01" providerId="LiveId" clId="{D7AAE926-1A40-4FB8-B834-C577AC4F2798}" dt="2020-04-13T19:36:20.364" v="2156" actId="164"/>
          <ac:grpSpMkLst>
            <pc:docMk/>
            <pc:sldMk cId="2946802585" sldId="775"/>
            <ac:grpSpMk id="57" creationId="{9690179F-A091-4DE9-9CFF-19AD12493CE6}"/>
          </ac:grpSpMkLst>
        </pc:grpChg>
      </pc:sldChg>
      <pc:sldMasterChg chg="delSldLayout">
        <pc:chgData name="farouk abu hassanain" userId="319a4f4791f24b01" providerId="LiveId" clId="{D7AAE926-1A40-4FB8-B834-C577AC4F2798}" dt="2020-04-13T17:50:55.791" v="2012" actId="47"/>
        <pc:sldMasterMkLst>
          <pc:docMk/>
          <pc:sldMasterMk cId="0" sldId="2147483648"/>
        </pc:sldMasterMkLst>
        <pc:sldLayoutChg chg="del">
          <pc:chgData name="farouk abu hassanain" userId="319a4f4791f24b01" providerId="LiveId" clId="{D7AAE926-1A40-4FB8-B834-C577AC4F2798}" dt="2020-04-13T17:50:55.791" v="2012" actId="47"/>
          <pc:sldLayoutMkLst>
            <pc:docMk/>
            <pc:sldMasterMk cId="0" sldId="2147483648"/>
            <pc:sldLayoutMk cId="2491065899" sldId="2147484625"/>
          </pc:sldLayoutMkLst>
        </pc:sldLayoutChg>
      </pc:sldMasterChg>
    </pc:docChg>
  </pc:docChgLst>
  <pc:docChgLst>
    <pc:chgData name="farouk abu hassanain" userId="319a4f4791f24b01" providerId="LiveId" clId="{63A4131A-ED2C-47DB-BA98-3343500CB7B0}"/>
    <pc:docChg chg="modSld">
      <pc:chgData name="farouk abu hassanain" userId="319a4f4791f24b01" providerId="LiveId" clId="{63A4131A-ED2C-47DB-BA98-3343500CB7B0}" dt="2020-04-07T19:39:04.737" v="6" actId="6549"/>
      <pc:docMkLst>
        <pc:docMk/>
      </pc:docMkLst>
      <pc:sldChg chg="modSp">
        <pc:chgData name="farouk abu hassanain" userId="319a4f4791f24b01" providerId="LiveId" clId="{63A4131A-ED2C-47DB-BA98-3343500CB7B0}" dt="2020-04-07T19:39:04.737" v="6" actId="6549"/>
        <pc:sldMkLst>
          <pc:docMk/>
          <pc:sldMk cId="3960331076" sldId="747"/>
        </pc:sldMkLst>
        <pc:spChg chg="mod">
          <ac:chgData name="farouk abu hassanain" userId="319a4f4791f24b01" providerId="LiveId" clId="{63A4131A-ED2C-47DB-BA98-3343500CB7B0}" dt="2020-04-07T19:39:04.737" v="6" actId="6549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63A4131A-ED2C-47DB-BA98-3343500CB7B0}" dt="2020-04-07T19:39:01.438" v="5"/>
          <ac:spMkLst>
            <pc:docMk/>
            <pc:sldMk cId="3960331076" sldId="747"/>
            <ac:spMk id="35" creationId="{81781816-24C4-4537-ABA4-D260B7B0EB98}"/>
          </ac:spMkLst>
        </pc:spChg>
      </pc:sldChg>
    </pc:docChg>
  </pc:docChgLst>
  <pc:docChgLst>
    <pc:chgData name="farouk abu hassanain" userId="319a4f4791f24b01" providerId="LiveId" clId="{88F81DCA-CFD6-44AF-9011-1C2CC4F46807}"/>
    <pc:docChg chg="undo custSel addSld delSld modSld modMainMaster">
      <pc:chgData name="farouk abu hassanain" userId="319a4f4791f24b01" providerId="LiveId" clId="{88F81DCA-CFD6-44AF-9011-1C2CC4F46807}" dt="2020-04-07T19:29:11.585" v="1722" actId="47"/>
      <pc:docMkLst>
        <pc:docMk/>
      </pc:docMkLst>
      <pc:sldChg chg="add del">
        <pc:chgData name="farouk abu hassanain" userId="319a4f4791f24b01" providerId="LiveId" clId="{88F81DCA-CFD6-44AF-9011-1C2CC4F46807}" dt="2020-04-07T17:54:26.525" v="332" actId="47"/>
        <pc:sldMkLst>
          <pc:docMk/>
          <pc:sldMk cId="1151206162" sldId="256"/>
        </pc:sldMkLst>
      </pc:sldChg>
      <pc:sldChg chg="add del">
        <pc:chgData name="farouk abu hassanain" userId="319a4f4791f24b01" providerId="LiveId" clId="{88F81DCA-CFD6-44AF-9011-1C2CC4F46807}" dt="2020-04-07T18:01:51.353" v="582" actId="47"/>
        <pc:sldMkLst>
          <pc:docMk/>
          <pc:sldMk cId="2261531502" sldId="257"/>
        </pc:sldMkLst>
      </pc:sldChg>
      <pc:sldChg chg="add del">
        <pc:chgData name="farouk abu hassanain" userId="319a4f4791f24b01" providerId="LiveId" clId="{88F81DCA-CFD6-44AF-9011-1C2CC4F46807}" dt="2020-04-07T18:53:48.112" v="977" actId="47"/>
        <pc:sldMkLst>
          <pc:docMk/>
          <pc:sldMk cId="990392393" sldId="258"/>
        </pc:sldMkLst>
      </pc:sldChg>
      <pc:sldChg chg="add del">
        <pc:chgData name="farouk abu hassanain" userId="319a4f4791f24b01" providerId="LiveId" clId="{88F81DCA-CFD6-44AF-9011-1C2CC4F46807}" dt="2020-04-07T19:06:53.307" v="1070" actId="47"/>
        <pc:sldMkLst>
          <pc:docMk/>
          <pc:sldMk cId="3944521102" sldId="259"/>
        </pc:sldMkLst>
      </pc:sldChg>
      <pc:sldChg chg="addSp delSp modSp add del">
        <pc:chgData name="farouk abu hassanain" userId="319a4f4791f24b01" providerId="LiveId" clId="{88F81DCA-CFD6-44AF-9011-1C2CC4F46807}" dt="2020-04-07T19:20:41.375" v="1434" actId="47"/>
        <pc:sldMkLst>
          <pc:docMk/>
          <pc:sldMk cId="4101998553" sldId="260"/>
        </pc:sldMkLst>
        <pc:spChg chg="del">
          <ac:chgData name="farouk abu hassanain" userId="319a4f4791f24b01" providerId="LiveId" clId="{88F81DCA-CFD6-44AF-9011-1C2CC4F46807}" dt="2020-04-07T19:18:57.448" v="1380" actId="21"/>
          <ac:spMkLst>
            <pc:docMk/>
            <pc:sldMk cId="4101998553" sldId="260"/>
            <ac:spMk id="3" creationId="{00000000-0000-0000-0000-000000000000}"/>
          </ac:spMkLst>
        </pc:spChg>
        <pc:spChg chg="del">
          <ac:chgData name="farouk abu hassanain" userId="319a4f4791f24b01" providerId="LiveId" clId="{88F81DCA-CFD6-44AF-9011-1C2CC4F46807}" dt="2020-04-07T19:18:57.448" v="1380" actId="21"/>
          <ac:spMkLst>
            <pc:docMk/>
            <pc:sldMk cId="4101998553" sldId="260"/>
            <ac:spMk id="6" creationId="{00000000-0000-0000-0000-000000000000}"/>
          </ac:spMkLst>
        </pc:spChg>
        <pc:spChg chg="add mod">
          <ac:chgData name="farouk abu hassanain" userId="319a4f4791f24b01" providerId="LiveId" clId="{88F81DCA-CFD6-44AF-9011-1C2CC4F46807}" dt="2020-04-07T19:18:57.448" v="1380" actId="21"/>
          <ac:spMkLst>
            <pc:docMk/>
            <pc:sldMk cId="4101998553" sldId="260"/>
            <ac:spMk id="7" creationId="{6159F7D1-B0DE-4ECE-9993-C9E8CD354CB4}"/>
          </ac:spMkLst>
        </pc:spChg>
      </pc:sldChg>
      <pc:sldChg chg="addSp delSp modSp add del">
        <pc:chgData name="farouk abu hassanain" userId="319a4f4791f24b01" providerId="LiveId" clId="{88F81DCA-CFD6-44AF-9011-1C2CC4F46807}" dt="2020-04-07T19:29:11.585" v="1722" actId="47"/>
        <pc:sldMkLst>
          <pc:docMk/>
          <pc:sldMk cId="3543032321" sldId="261"/>
        </pc:sldMkLst>
        <pc:spChg chg="del">
          <ac:chgData name="farouk abu hassanain" userId="319a4f4791f24b01" providerId="LiveId" clId="{88F81DCA-CFD6-44AF-9011-1C2CC4F46807}" dt="2020-04-07T19:21:09.099" v="1438" actId="21"/>
          <ac:spMkLst>
            <pc:docMk/>
            <pc:sldMk cId="3543032321" sldId="261"/>
            <ac:spMk id="2" creationId="{00000000-0000-0000-0000-000000000000}"/>
          </ac:spMkLst>
        </pc:spChg>
        <pc:spChg chg="add mod">
          <ac:chgData name="farouk abu hassanain" userId="319a4f4791f24b01" providerId="LiveId" clId="{88F81DCA-CFD6-44AF-9011-1C2CC4F46807}" dt="2020-04-07T19:21:09.099" v="1438" actId="21"/>
          <ac:spMkLst>
            <pc:docMk/>
            <pc:sldMk cId="3543032321" sldId="261"/>
            <ac:spMk id="3" creationId="{0D9C21B8-DE27-4482-BE7E-480CA6F9DAC5}"/>
          </ac:spMkLst>
        </pc:spChg>
        <pc:graphicFrameChg chg="del">
          <ac:chgData name="farouk abu hassanain" userId="319a4f4791f24b01" providerId="LiveId" clId="{88F81DCA-CFD6-44AF-9011-1C2CC4F46807}" dt="2020-04-07T19:21:09.099" v="1438" actId="21"/>
          <ac:graphicFrameMkLst>
            <pc:docMk/>
            <pc:sldMk cId="3543032321" sldId="261"/>
            <ac:graphicFrameMk id="8" creationId="{00000000-0000-0000-0000-000000000000}"/>
          </ac:graphicFrameMkLst>
        </pc:graphicFrameChg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1491375377" sldId="262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2051151516" sldId="263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2998621988" sldId="264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1726201645" sldId="265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635548617" sldId="266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3551148763" sldId="267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3398212784" sldId="268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2005323040" sldId="269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2709121622" sldId="270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736575166" sldId="271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979704648" sldId="272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3813702995" sldId="273"/>
        </pc:sldMkLst>
      </pc:sldChg>
      <pc:sldChg chg="addSp delSp modSp setBg">
        <pc:chgData name="farouk abu hassanain" userId="319a4f4791f24b01" providerId="LiveId" clId="{88F81DCA-CFD6-44AF-9011-1C2CC4F46807}" dt="2020-04-07T17:57:51.923" v="522"/>
        <pc:sldMkLst>
          <pc:docMk/>
          <pc:sldMk cId="3960331076" sldId="747"/>
        </pc:sldMkLst>
        <pc:spChg chg="mod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2" creationId="{FA05293B-D236-4D7D-852B-28CCA7AA4413}"/>
          </ac:spMkLst>
        </pc:spChg>
        <pc:spChg chg="mod topLvl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88F81DCA-CFD6-44AF-9011-1C2CC4F46807}" dt="2020-04-07T17:35:32.654" v="0" actId="207"/>
          <ac:spMkLst>
            <pc:docMk/>
            <pc:sldMk cId="3960331076" sldId="747"/>
            <ac:spMk id="23" creationId="{822F490A-FA75-4642-9737-85FF60DB45E1}"/>
          </ac:spMkLst>
        </pc:spChg>
        <pc:spChg chg="mod topLvl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88F81DCA-CFD6-44AF-9011-1C2CC4F46807}" dt="2020-04-07T17:37:07.525" v="20" actId="207"/>
          <ac:spMkLst>
            <pc:docMk/>
            <pc:sldMk cId="3960331076" sldId="747"/>
            <ac:spMk id="26" creationId="{41241BE9-941D-454F-B325-EDAE396927EB}"/>
          </ac:spMkLst>
        </pc:spChg>
        <pc:spChg chg="mod topLvl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35" creationId="{81781816-24C4-4537-ABA4-D260B7B0EB98}"/>
          </ac:spMkLst>
        </pc:spChg>
        <pc:spChg chg="mod topLvl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36" creationId="{90F83D54-2AAD-4DEC-998B-1412F5F4DB47}"/>
          </ac:spMkLst>
        </pc:spChg>
        <pc:grpChg chg="del">
          <ac:chgData name="farouk abu hassanain" userId="319a4f4791f24b01" providerId="LiveId" clId="{88F81DCA-CFD6-44AF-9011-1C2CC4F46807}" dt="2020-04-07T17:35:43.322" v="1" actId="165"/>
          <ac:grpSpMkLst>
            <pc:docMk/>
            <pc:sldMk cId="3960331076" sldId="747"/>
            <ac:grpSpMk id="3" creationId="{27F4780A-B1E1-49E5-8BD0-423608B06B00}"/>
          </ac:grpSpMkLst>
        </pc:grpChg>
        <pc:grpChg chg="add mod">
          <ac:chgData name="farouk abu hassanain" userId="319a4f4791f24b01" providerId="LiveId" clId="{88F81DCA-CFD6-44AF-9011-1C2CC4F46807}" dt="2020-04-07T17:37:00.050" v="19" actId="164"/>
          <ac:grpSpMkLst>
            <pc:docMk/>
            <pc:sldMk cId="3960331076" sldId="747"/>
            <ac:grpSpMk id="4" creationId="{F338C976-8413-4425-9C77-3E3E464FECAF}"/>
          </ac:grpSpMkLst>
        </pc:grpChg>
        <pc:picChg chg="mod">
          <ac:chgData name="farouk abu hassanain" userId="319a4f4791f24b01" providerId="LiveId" clId="{88F81DCA-CFD6-44AF-9011-1C2CC4F46807}" dt="2020-04-07T17:37:11.544" v="21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delSp modSp setBg">
        <pc:chgData name="farouk abu hassanain" userId="319a4f4791f24b01" providerId="LiveId" clId="{88F81DCA-CFD6-44AF-9011-1C2CC4F46807}" dt="2020-04-07T18:35:14.559" v="802" actId="207"/>
        <pc:sldMkLst>
          <pc:docMk/>
          <pc:sldMk cId="1217957963" sldId="748"/>
        </pc:sldMkLst>
        <pc:spChg chg="mod">
          <ac:chgData name="farouk abu hassanain" userId="319a4f4791f24b01" providerId="LiveId" clId="{88F81DCA-CFD6-44AF-9011-1C2CC4F46807}" dt="2020-04-07T17:59:03.243" v="532" actId="164"/>
          <ac:spMkLst>
            <pc:docMk/>
            <pc:sldMk cId="1217957963" sldId="748"/>
            <ac:spMk id="3" creationId="{350F52EB-5F3C-4C0E-ABAA-46AC3111FF86}"/>
          </ac:spMkLst>
        </pc:spChg>
        <pc:spChg chg="mod">
          <ac:chgData name="farouk abu hassanain" userId="319a4f4791f24b01" providerId="LiveId" clId="{88F81DCA-CFD6-44AF-9011-1C2CC4F46807}" dt="2020-04-07T17:59:03.243" v="532" actId="164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88F81DCA-CFD6-44AF-9011-1C2CC4F46807}" dt="2020-04-07T17:56:02.501" v="389" actId="207"/>
          <ac:spMkLst>
            <pc:docMk/>
            <pc:sldMk cId="1217957963" sldId="748"/>
            <ac:spMk id="5" creationId="{98AC0D06-26D1-435D-BF82-E0BD759FFDFE}"/>
          </ac:spMkLst>
        </pc:spChg>
        <pc:spChg chg="add del mod">
          <ac:chgData name="farouk abu hassanain" userId="319a4f4791f24b01" providerId="LiveId" clId="{88F81DCA-CFD6-44AF-9011-1C2CC4F46807}" dt="2020-04-07T17:59:09.674" v="533" actId="478"/>
          <ac:spMkLst>
            <pc:docMk/>
            <pc:sldMk cId="1217957963" sldId="748"/>
            <ac:spMk id="7" creationId="{4FFD13DA-C367-48C0-9F04-652603C5F1E1}"/>
          </ac:spMkLst>
        </pc:spChg>
        <pc:spChg chg="del">
          <ac:chgData name="farouk abu hassanain" userId="319a4f4791f24b01" providerId="LiveId" clId="{88F81DCA-CFD6-44AF-9011-1C2CC4F46807}" dt="2020-04-07T17:59:16.601" v="536" actId="478"/>
          <ac:spMkLst>
            <pc:docMk/>
            <pc:sldMk cId="1217957963" sldId="748"/>
            <ac:spMk id="29" creationId="{E4E5B95B-F048-40C4-A0B6-4692BE59450F}"/>
          </ac:spMkLst>
        </pc:spChg>
        <pc:spChg chg="mod">
          <ac:chgData name="farouk abu hassanain" userId="319a4f4791f24b01" providerId="LiveId" clId="{88F81DCA-CFD6-44AF-9011-1C2CC4F46807}" dt="2020-04-07T17:59:33.854" v="539" actId="14100"/>
          <ac:spMkLst>
            <pc:docMk/>
            <pc:sldMk cId="1217957963" sldId="748"/>
            <ac:spMk id="31" creationId="{0A5B3764-090B-490A-8802-04A0CAC77F70}"/>
          </ac:spMkLst>
        </pc:spChg>
        <pc:spChg chg="mod">
          <ac:chgData name="farouk abu hassanain" userId="319a4f4791f24b01" providerId="LiveId" clId="{88F81DCA-CFD6-44AF-9011-1C2CC4F46807}" dt="2020-04-07T17:59:43.412" v="541" actId="403"/>
          <ac:spMkLst>
            <pc:docMk/>
            <pc:sldMk cId="1217957963" sldId="748"/>
            <ac:spMk id="32" creationId="{7B24EA59-FB1A-4D3E-B502-29E2A8AD2EF5}"/>
          </ac:spMkLst>
        </pc:spChg>
        <pc:spChg chg="mod">
          <ac:chgData name="farouk abu hassanain" userId="319a4f4791f24b01" providerId="LiveId" clId="{88F81DCA-CFD6-44AF-9011-1C2CC4F46807}" dt="2020-04-07T17:54:59.811" v="387" actId="20577"/>
          <ac:spMkLst>
            <pc:docMk/>
            <pc:sldMk cId="1217957963" sldId="748"/>
            <ac:spMk id="33" creationId="{301731D2-B20A-4E85-97CB-2F35109A1734}"/>
          </ac:spMkLst>
        </pc:spChg>
        <pc:spChg chg="del">
          <ac:chgData name="farouk abu hassanain" userId="319a4f4791f24b01" providerId="LiveId" clId="{88F81DCA-CFD6-44AF-9011-1C2CC4F46807}" dt="2020-04-07T17:59:14.927" v="535" actId="478"/>
          <ac:spMkLst>
            <pc:docMk/>
            <pc:sldMk cId="1217957963" sldId="748"/>
            <ac:spMk id="35" creationId="{617E68D0-D386-42F3-A802-99A6E2489079}"/>
          </ac:spMkLst>
        </pc:spChg>
        <pc:spChg chg="mod">
          <ac:chgData name="farouk abu hassanain" userId="319a4f4791f24b01" providerId="LiveId" clId="{88F81DCA-CFD6-44AF-9011-1C2CC4F46807}" dt="2020-04-07T17:37:20.665" v="22" actId="207"/>
          <ac:spMkLst>
            <pc:docMk/>
            <pc:sldMk cId="1217957963" sldId="748"/>
            <ac:spMk id="45" creationId="{25C99A01-6374-4748-84EE-7669935C0AE0}"/>
          </ac:spMkLst>
        </pc:spChg>
        <pc:spChg chg="mod">
          <ac:chgData name="farouk abu hassanain" userId="319a4f4791f24b01" providerId="LiveId" clId="{88F81DCA-CFD6-44AF-9011-1C2CC4F46807}" dt="2020-04-07T18:35:14.559" v="802" actId="207"/>
          <ac:spMkLst>
            <pc:docMk/>
            <pc:sldMk cId="1217957963" sldId="748"/>
            <ac:spMk id="52" creationId="{330428CD-5232-45F6-9B9E-3509327A06C8}"/>
          </ac:spMkLst>
        </pc:spChg>
        <pc:spChg chg="mod">
          <ac:chgData name="farouk abu hassanain" userId="319a4f4791f24b01" providerId="LiveId" clId="{88F81DCA-CFD6-44AF-9011-1C2CC4F46807}" dt="2020-04-07T17:37:27.762" v="29" actId="20577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88F81DCA-CFD6-44AF-9011-1C2CC4F46807}" dt="2020-04-07T17:52:48.181" v="330" actId="1076"/>
          <ac:spMkLst>
            <pc:docMk/>
            <pc:sldMk cId="1217957963" sldId="748"/>
            <ac:spMk id="54" creationId="{1AE121A2-6027-4BA0-9FC5-9DC1B8132FDA}"/>
          </ac:spMkLst>
        </pc:spChg>
        <pc:spChg chg="del">
          <ac:chgData name="farouk abu hassanain" userId="319a4f4791f24b01" providerId="LiveId" clId="{88F81DCA-CFD6-44AF-9011-1C2CC4F46807}" dt="2020-04-07T17:59:12.778" v="534" actId="478"/>
          <ac:spMkLst>
            <pc:docMk/>
            <pc:sldMk cId="1217957963" sldId="748"/>
            <ac:spMk id="57" creationId="{52298173-DF46-427A-A9D5-C9F5051410D1}"/>
          </ac:spMkLst>
        </pc:spChg>
        <pc:grpChg chg="mod">
          <ac:chgData name="farouk abu hassanain" userId="319a4f4791f24b01" providerId="LiveId" clId="{88F81DCA-CFD6-44AF-9011-1C2CC4F46807}" dt="2020-04-07T17:56:08.597" v="391" actId="1038"/>
          <ac:grpSpMkLst>
            <pc:docMk/>
            <pc:sldMk cId="1217957963" sldId="748"/>
            <ac:grpSpMk id="6" creationId="{44FE5257-7CA8-42A2-916D-759EE97631F4}"/>
          </ac:grpSpMkLst>
        </pc:grpChg>
        <pc:grpChg chg="add mod">
          <ac:chgData name="farouk abu hassanain" userId="319a4f4791f24b01" providerId="LiveId" clId="{88F81DCA-CFD6-44AF-9011-1C2CC4F46807}" dt="2020-04-07T17:59:03.243" v="532" actId="164"/>
          <ac:grpSpMkLst>
            <pc:docMk/>
            <pc:sldMk cId="1217957963" sldId="748"/>
            <ac:grpSpMk id="9" creationId="{F1E3FDC0-EEFD-4BB8-BCCD-E45AFA274175}"/>
          </ac:grpSpMkLst>
        </pc:grpChg>
        <pc:grpChg chg="mod">
          <ac:chgData name="farouk abu hassanain" userId="319a4f4791f24b01" providerId="LiveId" clId="{88F81DCA-CFD6-44AF-9011-1C2CC4F46807}" dt="2020-04-07T18:00:38.518" v="544" actId="1076"/>
          <ac:grpSpMkLst>
            <pc:docMk/>
            <pc:sldMk cId="1217957963" sldId="748"/>
            <ac:grpSpMk id="24" creationId="{B190750F-0F87-4710-BFAC-977DC5EA9B74}"/>
          </ac:grpSpMkLst>
        </pc:grpChg>
        <pc:cxnChg chg="mod">
          <ac:chgData name="farouk abu hassanain" userId="319a4f4791f24b01" providerId="LiveId" clId="{88F81DCA-CFD6-44AF-9011-1C2CC4F46807}" dt="2020-04-07T17:56:15.318" v="395" actId="103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delSp modSp add modAnim">
        <pc:chgData name="farouk abu hassanain" userId="319a4f4791f24b01" providerId="LiveId" clId="{88F81DCA-CFD6-44AF-9011-1C2CC4F46807}" dt="2020-04-07T19:07:14.355" v="1072" actId="403"/>
        <pc:sldMkLst>
          <pc:docMk/>
          <pc:sldMk cId="1375095986" sldId="749"/>
        </pc:sldMkLst>
        <pc:spChg chg="mod">
          <ac:chgData name="farouk abu hassanain" userId="319a4f4791f24b01" providerId="LiveId" clId="{88F81DCA-CFD6-44AF-9011-1C2CC4F46807}" dt="2020-04-07T18:01:31.929" v="580" actId="20577"/>
          <ac:spMkLst>
            <pc:docMk/>
            <pc:sldMk cId="1375095986" sldId="749"/>
            <ac:spMk id="4" creationId="{63633AA5-FD60-4A4D-B3C2-0921970BA2DC}"/>
          </ac:spMkLst>
        </pc:spChg>
        <pc:spChg chg="add mod">
          <ac:chgData name="farouk abu hassanain" userId="319a4f4791f24b01" providerId="LiveId" clId="{88F81DCA-CFD6-44AF-9011-1C2CC4F46807}" dt="2020-04-07T19:07:14.355" v="1072" actId="403"/>
          <ac:spMkLst>
            <pc:docMk/>
            <pc:sldMk cId="1375095986" sldId="749"/>
            <ac:spMk id="7" creationId="{5C5D26A2-F217-42A4-8295-5A0E92D70FAD}"/>
          </ac:spMkLst>
        </pc:spChg>
        <pc:spChg chg="add mod topLvl">
          <ac:chgData name="farouk abu hassanain" userId="319a4f4791f24b01" providerId="LiveId" clId="{88F81DCA-CFD6-44AF-9011-1C2CC4F46807}" dt="2020-04-07T18:52:56.700" v="969" actId="12789"/>
          <ac:spMkLst>
            <pc:docMk/>
            <pc:sldMk cId="1375095986" sldId="749"/>
            <ac:spMk id="10" creationId="{A4BA046A-2E66-4884-9328-C225DB8D0BE7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1" creationId="{C4BF42C4-3559-493B-87F3-2A6765648578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2" creationId="{A3879E57-2BB4-401D-8787-62BAF36459F5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3" creationId="{76E9172A-8A75-4D68-8408-F7457DB10ABB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4" creationId="{43049082-9D6D-47A8-A1F7-4BDB6FA84489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5" creationId="{265D0DAE-B41A-48BF-92B2-B3CC79CEC3DC}"/>
          </ac:spMkLst>
        </pc:spChg>
        <pc:spChg chg="add mod">
          <ac:chgData name="farouk abu hassanain" userId="319a4f4791f24b01" providerId="LiveId" clId="{88F81DCA-CFD6-44AF-9011-1C2CC4F46807}" dt="2020-04-07T18:50:25.233" v="943" actId="1076"/>
          <ac:spMkLst>
            <pc:docMk/>
            <pc:sldMk cId="1375095986" sldId="749"/>
            <ac:spMk id="25" creationId="{C60E16D4-9A35-4B20-AAA3-A4DED507CA61}"/>
          </ac:spMkLst>
        </pc:spChg>
        <pc:spChg chg="add mod">
          <ac:chgData name="farouk abu hassanain" userId="319a4f4791f24b01" providerId="LiveId" clId="{88F81DCA-CFD6-44AF-9011-1C2CC4F46807}" dt="2020-04-07T18:50:39.613" v="947" actId="1076"/>
          <ac:spMkLst>
            <pc:docMk/>
            <pc:sldMk cId="1375095986" sldId="749"/>
            <ac:spMk id="29" creationId="{03674BFB-A094-4440-B55A-21D453161218}"/>
          </ac:spMkLst>
        </pc:spChg>
        <pc:spChg chg="add del mod">
          <ac:chgData name="farouk abu hassanain" userId="319a4f4791f24b01" providerId="LiveId" clId="{88F81DCA-CFD6-44AF-9011-1C2CC4F46807}" dt="2020-04-07T18:44:24.705" v="856" actId="478"/>
          <ac:spMkLst>
            <pc:docMk/>
            <pc:sldMk cId="1375095986" sldId="749"/>
            <ac:spMk id="30" creationId="{1ED6EA0B-C514-4567-9866-1F36DEFB8403}"/>
          </ac:spMkLst>
        </pc:spChg>
        <pc:spChg chg="mod">
          <ac:chgData name="farouk abu hassanain" userId="319a4f4791f24b01" providerId="LiveId" clId="{88F81DCA-CFD6-44AF-9011-1C2CC4F46807}" dt="2020-04-07T18:35:19.711" v="803" actId="207"/>
          <ac:spMkLst>
            <pc:docMk/>
            <pc:sldMk cId="1375095986" sldId="749"/>
            <ac:spMk id="52" creationId="{330428CD-5232-45F6-9B9E-3509327A06C8}"/>
          </ac:spMkLst>
        </pc:spChg>
        <pc:spChg chg="mod">
          <ac:chgData name="farouk abu hassanain" userId="319a4f4791f24b01" providerId="LiveId" clId="{88F81DCA-CFD6-44AF-9011-1C2CC4F46807}" dt="2020-04-07T18:01:19.591" v="578" actId="1037"/>
          <ac:spMkLst>
            <pc:docMk/>
            <pc:sldMk cId="1375095986" sldId="749"/>
            <ac:spMk id="53" creationId="{16CED25A-3047-41B4-B1A4-3FF01A5BDB47}"/>
          </ac:spMkLst>
        </pc:spChg>
        <pc:spChg chg="del">
          <ac:chgData name="farouk abu hassanain" userId="319a4f4791f24b01" providerId="LiveId" clId="{88F81DCA-CFD6-44AF-9011-1C2CC4F46807}" dt="2020-04-07T18:01:45.664" v="581" actId="478"/>
          <ac:spMkLst>
            <pc:docMk/>
            <pc:sldMk cId="1375095986" sldId="749"/>
            <ac:spMk id="54" creationId="{1AE121A2-6027-4BA0-9FC5-9DC1B8132FDA}"/>
          </ac:spMkLst>
        </pc:spChg>
        <pc:spChg chg="mod">
          <ac:chgData name="farouk abu hassanain" userId="319a4f4791f24b01" providerId="LiveId" clId="{88F81DCA-CFD6-44AF-9011-1C2CC4F46807}" dt="2020-04-07T18:53:02.920" v="970" actId="6549"/>
          <ac:spMkLst>
            <pc:docMk/>
            <pc:sldMk cId="1375095986" sldId="749"/>
            <ac:spMk id="81" creationId="{D174F4DF-A30F-42AF-8B90-39987E3D3319}"/>
          </ac:spMkLst>
        </pc:spChg>
        <pc:spChg chg="add mod topLvl">
          <ac:chgData name="farouk abu hassanain" userId="319a4f4791f24b01" providerId="LiveId" clId="{88F81DCA-CFD6-44AF-9011-1C2CC4F46807}" dt="2020-04-07T18:52:56.700" v="969" actId="12789"/>
          <ac:spMkLst>
            <pc:docMk/>
            <pc:sldMk cId="1375095986" sldId="749"/>
            <ac:spMk id="87" creationId="{961AB034-2CAF-4C6F-8531-F9FF9AA8EA7B}"/>
          </ac:spMkLst>
        </pc:spChg>
        <pc:spChg chg="del mod topLvl">
          <ac:chgData name="farouk abu hassanain" userId="319a4f4791f24b01" providerId="LiveId" clId="{88F81DCA-CFD6-44AF-9011-1C2CC4F46807}" dt="2020-04-07T18:53:10.230" v="971" actId="478"/>
          <ac:spMkLst>
            <pc:docMk/>
            <pc:sldMk cId="1375095986" sldId="749"/>
            <ac:spMk id="89" creationId="{923D0239-7219-4CEB-BA02-E1F307CB67AF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0" creationId="{4B955F27-2BD9-475E-9F71-0570F30A6CA1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1" creationId="{35F91235-1D81-4029-82E8-608C89BA4044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2" creationId="{7726ECEE-3E51-4F09-A131-5D2B68B073A0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3" creationId="{3D250FEE-2A73-46C7-8096-4F8E757265F8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4" creationId="{55067FEB-FF00-46E0-A76A-E9F08264FED4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5" creationId="{C868EEAF-9F01-4A82-98D5-64CB14FA99BD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6" creationId="{C22B4DF9-AB1A-45FF-AE4F-791226FB0B79}"/>
          </ac:spMkLst>
        </pc:spChg>
        <pc:spChg chg="mod ord topLvl">
          <ac:chgData name="farouk abu hassanain" userId="319a4f4791f24b01" providerId="LiveId" clId="{88F81DCA-CFD6-44AF-9011-1C2CC4F46807}" dt="2020-04-07T18:48:39.935" v="925" actId="1076"/>
          <ac:spMkLst>
            <pc:docMk/>
            <pc:sldMk cId="1375095986" sldId="749"/>
            <ac:spMk id="98" creationId="{E8769F12-197C-4B28-AE24-354207AA071F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9" creationId="{C413FD09-55E6-4183-8BB1-85F25F1D7B11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0" creationId="{71EADC3C-57C1-448D-BD32-E14CAE259B5C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1" creationId="{744D8A69-4DCC-4F8B-A9B1-6B7F1AEAFE8C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2" creationId="{2204A488-87E9-4EFE-8A7D-EE5A396EB2D9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3" creationId="{A7536A28-C0BF-468F-B840-54BA9EB31EBD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4" creationId="{2A3A5533-30CE-479F-9AAA-E6B03D4A84FB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5" creationId="{FC8F2FE1-D834-4A84-A463-C4BE942ABE81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6" creationId="{900B9BD0-216A-49FC-AC63-3488D99AB97F}"/>
          </ac:spMkLst>
        </pc:spChg>
        <pc:spChg chg="add mod ord">
          <ac:chgData name="farouk abu hassanain" userId="319a4f4791f24b01" providerId="LiveId" clId="{88F81DCA-CFD6-44AF-9011-1C2CC4F46807}" dt="2020-04-07T18:48:35.568" v="923" actId="167"/>
          <ac:spMkLst>
            <pc:docMk/>
            <pc:sldMk cId="1375095986" sldId="749"/>
            <ac:spMk id="107" creationId="{FDA74F74-BCA2-4C7B-9648-D2150011EDCF}"/>
          </ac:spMkLst>
        </pc:spChg>
        <pc:grpChg chg="add mod ord">
          <ac:chgData name="farouk abu hassanain" userId="319a4f4791f24b01" providerId="LiveId" clId="{88F81DCA-CFD6-44AF-9011-1C2CC4F46807}" dt="2020-04-07T18:46:45.444" v="899" actId="166"/>
          <ac:grpSpMkLst>
            <pc:docMk/>
            <pc:sldMk cId="1375095986" sldId="749"/>
            <ac:grpSpMk id="16" creationId="{CF521452-C9DB-49E4-85E3-F294004AF169}"/>
          </ac:grpSpMkLst>
        </pc:grpChg>
        <pc:grpChg chg="add del mod">
          <ac:chgData name="farouk abu hassanain" userId="319a4f4791f24b01" providerId="LiveId" clId="{88F81DCA-CFD6-44AF-9011-1C2CC4F46807}" dt="2020-04-07T18:52:42.175" v="966" actId="165"/>
          <ac:grpSpMkLst>
            <pc:docMk/>
            <pc:sldMk cId="1375095986" sldId="749"/>
            <ac:grpSpMk id="17" creationId="{43DA0648-680E-491A-9AE0-D1E19B786DBB}"/>
          </ac:grpSpMkLst>
        </pc:grpChg>
        <pc:grpChg chg="add del mod">
          <ac:chgData name="farouk abu hassanain" userId="319a4f4791f24b01" providerId="LiveId" clId="{88F81DCA-CFD6-44AF-9011-1C2CC4F46807}" dt="2020-04-07T18:47:23.111" v="904" actId="165"/>
          <ac:grpSpMkLst>
            <pc:docMk/>
            <pc:sldMk cId="1375095986" sldId="749"/>
            <ac:grpSpMk id="18" creationId="{E9C30BBF-2FC4-48A8-9FA7-02D1AA58EE17}"/>
          </ac:grpSpMkLst>
        </pc:grpChg>
        <pc:grpChg chg="del">
          <ac:chgData name="farouk abu hassanain" userId="319a4f4791f24b01" providerId="LiveId" clId="{88F81DCA-CFD6-44AF-9011-1C2CC4F46807}" dt="2020-04-07T18:00:57.814" v="546" actId="478"/>
          <ac:grpSpMkLst>
            <pc:docMk/>
            <pc:sldMk cId="1375095986" sldId="749"/>
            <ac:grpSpMk id="24" creationId="{B190750F-0F87-4710-BFAC-977DC5EA9B74}"/>
          </ac:grpSpMkLst>
        </pc:grpChg>
        <pc:grpChg chg="add mod">
          <ac:chgData name="farouk abu hassanain" userId="319a4f4791f24b01" providerId="LiveId" clId="{88F81DCA-CFD6-44AF-9011-1C2CC4F46807}" dt="2020-04-07T18:45:41.045" v="888" actId="164"/>
          <ac:grpSpMkLst>
            <pc:docMk/>
            <pc:sldMk cId="1375095986" sldId="749"/>
            <ac:grpSpMk id="35" creationId="{21EAC10B-7801-4D98-B057-A21D6025CC8E}"/>
          </ac:grpSpMkLst>
        </pc:grpChg>
        <pc:grpChg chg="add del mod topLvl">
          <ac:chgData name="farouk abu hassanain" userId="319a4f4791f24b01" providerId="LiveId" clId="{88F81DCA-CFD6-44AF-9011-1C2CC4F46807}" dt="2020-04-07T18:47:27.838" v="905" actId="165"/>
          <ac:grpSpMkLst>
            <pc:docMk/>
            <pc:sldMk cId="1375095986" sldId="749"/>
            <ac:grpSpMk id="88" creationId="{C81AFA74-4FA0-4092-AA52-EE46A9E8519E}"/>
          </ac:grpSpMkLst>
        </pc:grpChg>
        <pc:grpChg chg="add del mod topLvl">
          <ac:chgData name="farouk abu hassanain" userId="319a4f4791f24b01" providerId="LiveId" clId="{88F81DCA-CFD6-44AF-9011-1C2CC4F46807}" dt="2020-04-07T18:47:31.268" v="906" actId="165"/>
          <ac:grpSpMkLst>
            <pc:docMk/>
            <pc:sldMk cId="1375095986" sldId="749"/>
            <ac:grpSpMk id="97" creationId="{6F31DE67-F28F-4F1B-9BD6-955C746A4D90}"/>
          </ac:grpSpMkLst>
        </pc:grpChg>
      </pc:sldChg>
      <pc:sldChg chg="del">
        <pc:chgData name="farouk abu hassanain" userId="319a4f4791f24b01" providerId="LiveId" clId="{88F81DCA-CFD6-44AF-9011-1C2CC4F46807}" dt="2020-04-07T17:39:30.102" v="32" actId="47"/>
        <pc:sldMkLst>
          <pc:docMk/>
          <pc:sldMk cId="3314668798" sldId="749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607749139" sldId="750"/>
        </pc:sldMkLst>
      </pc:sldChg>
      <pc:sldChg chg="addSp delSp modSp add">
        <pc:chgData name="farouk abu hassanain" userId="319a4f4791f24b01" providerId="LiveId" clId="{88F81DCA-CFD6-44AF-9011-1C2CC4F46807}" dt="2020-04-07T19:18:27.999" v="1374" actId="21"/>
        <pc:sldMkLst>
          <pc:docMk/>
          <pc:sldMk cId="3395436358" sldId="750"/>
        </pc:sldMkLst>
        <pc:spChg chg="mod">
          <ac:chgData name="farouk abu hassanain" userId="319a4f4791f24b01" providerId="LiveId" clId="{88F81DCA-CFD6-44AF-9011-1C2CC4F46807}" dt="2020-04-07T18:53:25.774" v="974" actId="20577"/>
          <ac:spMkLst>
            <pc:docMk/>
            <pc:sldMk cId="3395436358" sldId="750"/>
            <ac:spMk id="4" creationId="{63633AA5-FD60-4A4D-B3C2-0921970BA2DC}"/>
          </ac:spMkLst>
        </pc:spChg>
        <pc:spChg chg="mod">
          <ac:chgData name="farouk abu hassanain" userId="319a4f4791f24b01" providerId="LiveId" clId="{88F81DCA-CFD6-44AF-9011-1C2CC4F46807}" dt="2020-04-07T19:17:53.142" v="1347" actId="207"/>
          <ac:spMkLst>
            <pc:docMk/>
            <pc:sldMk cId="3395436358" sldId="750"/>
            <ac:spMk id="7" creationId="{5C5D26A2-F217-42A4-8295-5A0E92D70FAD}"/>
          </ac:spMkLst>
        </pc:spChg>
        <pc:spChg chg="del">
          <ac:chgData name="farouk abu hassanain" userId="319a4f4791f24b01" providerId="LiveId" clId="{88F81DCA-CFD6-44AF-9011-1C2CC4F46807}" dt="2020-04-07T18:53:37.105" v="975" actId="478"/>
          <ac:spMkLst>
            <pc:docMk/>
            <pc:sldMk cId="3395436358" sldId="750"/>
            <ac:spMk id="10" creationId="{A4BA046A-2E66-4884-9328-C225DB8D0BE7}"/>
          </ac:spMkLst>
        </pc:spChg>
        <pc:spChg chg="del">
          <ac:chgData name="farouk abu hassanain" userId="319a4f4791f24b01" providerId="LiveId" clId="{88F81DCA-CFD6-44AF-9011-1C2CC4F46807}" dt="2020-04-07T18:53:37.105" v="975" actId="478"/>
          <ac:spMkLst>
            <pc:docMk/>
            <pc:sldMk cId="3395436358" sldId="750"/>
            <ac:spMk id="25" creationId="{C60E16D4-9A35-4B20-AAA3-A4DED507CA61}"/>
          </ac:spMkLst>
        </pc:spChg>
        <pc:spChg chg="del">
          <ac:chgData name="farouk abu hassanain" userId="319a4f4791f24b01" providerId="LiveId" clId="{88F81DCA-CFD6-44AF-9011-1C2CC4F46807}" dt="2020-04-07T18:53:41.158" v="976" actId="478"/>
          <ac:spMkLst>
            <pc:docMk/>
            <pc:sldMk cId="3395436358" sldId="750"/>
            <ac:spMk id="29" creationId="{03674BFB-A094-4440-B55A-21D453161218}"/>
          </ac:spMkLst>
        </pc:spChg>
        <pc:spChg chg="del">
          <ac:chgData name="farouk abu hassanain" userId="319a4f4791f24b01" providerId="LiveId" clId="{88F81DCA-CFD6-44AF-9011-1C2CC4F46807}" dt="2020-04-07T18:53:37.105" v="975" actId="478"/>
          <ac:spMkLst>
            <pc:docMk/>
            <pc:sldMk cId="3395436358" sldId="750"/>
            <ac:spMk id="87" creationId="{961AB034-2CAF-4C6F-8531-F9FF9AA8EA7B}"/>
          </ac:spMkLst>
        </pc:spChg>
        <pc:spChg chg="add mod">
          <ac:chgData name="farouk abu hassanain" userId="319a4f4791f24b01" providerId="LiveId" clId="{88F81DCA-CFD6-44AF-9011-1C2CC4F46807}" dt="2020-04-07T19:18:21.713" v="1372" actId="1076"/>
          <ac:spMkLst>
            <pc:docMk/>
            <pc:sldMk cId="3395436358" sldId="750"/>
            <ac:spMk id="88" creationId="{6763A0BB-D1AF-4A28-BF78-B0C2ACFA0AA0}"/>
          </ac:spMkLst>
        </pc:spChg>
        <pc:spChg chg="add mod">
          <ac:chgData name="farouk abu hassanain" userId="319a4f4791f24b01" providerId="LiveId" clId="{88F81DCA-CFD6-44AF-9011-1C2CC4F46807}" dt="2020-04-07T19:16:44.856" v="1259" actId="1036"/>
          <ac:spMkLst>
            <pc:docMk/>
            <pc:sldMk cId="3395436358" sldId="750"/>
            <ac:spMk id="89" creationId="{3C1777A5-582C-40AC-BF78-8BDF19A680C4}"/>
          </ac:spMkLst>
        </pc:spChg>
        <pc:spChg chg="del">
          <ac:chgData name="farouk abu hassanain" userId="319a4f4791f24b01" providerId="LiveId" clId="{88F81DCA-CFD6-44AF-9011-1C2CC4F46807}" dt="2020-04-07T18:53:37.105" v="975" actId="478"/>
          <ac:spMkLst>
            <pc:docMk/>
            <pc:sldMk cId="3395436358" sldId="750"/>
            <ac:spMk id="98" creationId="{E8769F12-197C-4B28-AE24-354207AA071F}"/>
          </ac:spMkLst>
        </pc:spChg>
        <pc:spChg chg="del">
          <ac:chgData name="farouk abu hassanain" userId="319a4f4791f24b01" providerId="LiveId" clId="{88F81DCA-CFD6-44AF-9011-1C2CC4F46807}" dt="2020-04-07T18:53:41.158" v="976" actId="478"/>
          <ac:spMkLst>
            <pc:docMk/>
            <pc:sldMk cId="3395436358" sldId="750"/>
            <ac:spMk id="107" creationId="{FDA74F74-BCA2-4C7B-9648-D2150011EDCF}"/>
          </ac:spMkLst>
        </pc:spChg>
        <pc:spChg chg="add mod">
          <ac:chgData name="farouk abu hassanain" userId="319a4f4791f24b01" providerId="LiveId" clId="{88F81DCA-CFD6-44AF-9011-1C2CC4F46807}" dt="2020-04-07T19:16:13.167" v="1188" actId="465"/>
          <ac:spMkLst>
            <pc:docMk/>
            <pc:sldMk cId="3395436358" sldId="750"/>
            <ac:spMk id="128" creationId="{79CBA214-9D65-4AA4-BF03-9725C48D4BFF}"/>
          </ac:spMkLst>
        </pc:spChg>
        <pc:spChg chg="add mod">
          <ac:chgData name="farouk abu hassanain" userId="319a4f4791f24b01" providerId="LiveId" clId="{88F81DCA-CFD6-44AF-9011-1C2CC4F46807}" dt="2020-04-07T19:16:13.167" v="1188" actId="465"/>
          <ac:spMkLst>
            <pc:docMk/>
            <pc:sldMk cId="3395436358" sldId="750"/>
            <ac:spMk id="129" creationId="{98539D8C-0C63-4DFE-96D2-52A538292454}"/>
          </ac:spMkLst>
        </pc:spChg>
        <pc:spChg chg="add mod">
          <ac:chgData name="farouk abu hassanain" userId="319a4f4791f24b01" providerId="LiveId" clId="{88F81DCA-CFD6-44AF-9011-1C2CC4F46807}" dt="2020-04-07T19:16:13.167" v="1188" actId="465"/>
          <ac:spMkLst>
            <pc:docMk/>
            <pc:sldMk cId="3395436358" sldId="750"/>
            <ac:spMk id="130" creationId="{AFEE454B-3ADF-4337-80B4-4B9BBF2A9FAF}"/>
          </ac:spMkLst>
        </pc:spChg>
        <pc:spChg chg="add mod">
          <ac:chgData name="farouk abu hassanain" userId="319a4f4791f24b01" providerId="LiveId" clId="{88F81DCA-CFD6-44AF-9011-1C2CC4F46807}" dt="2020-04-07T19:16:13.167" v="1188" actId="465"/>
          <ac:spMkLst>
            <pc:docMk/>
            <pc:sldMk cId="3395436358" sldId="750"/>
            <ac:spMk id="131" creationId="{0B024EDE-7CF2-4BB5-9D3A-0D09FD0C393D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2" creationId="{26196FC1-DAF8-4BB1-B2B2-52951F572E56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3" creationId="{DC0FCD60-BFB2-4A8B-9C21-F83AEB610E95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4" creationId="{91AA65F6-D198-47D7-95FB-B39AF975E8AF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5" creationId="{369B48AC-0772-45C2-8310-ACFE3489E97A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6" creationId="{A5EC64F8-92E7-4091-BD74-874251E6182A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7" creationId="{F1FFAA96-65B5-41F2-8D65-367F991B0548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8" creationId="{24FB5275-368F-49D3-9CEF-7F90A0126FB4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9" creationId="{EA0A75D5-0CA8-4AA9-B303-80B61253DDC7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40" creationId="{A6C82294-D9FC-4FC7-B8DE-A75A495707A9}"/>
          </ac:spMkLst>
        </pc:spChg>
        <pc:spChg chg="add mod">
          <ac:chgData name="farouk abu hassanain" userId="319a4f4791f24b01" providerId="LiveId" clId="{88F81DCA-CFD6-44AF-9011-1C2CC4F46807}" dt="2020-04-07T19:12:58.186" v="1113" actId="1035"/>
          <ac:spMkLst>
            <pc:docMk/>
            <pc:sldMk cId="3395436358" sldId="750"/>
            <ac:spMk id="141" creationId="{28524B8D-F216-4FB1-9235-22D523D747C8}"/>
          </ac:spMkLst>
        </pc:spChg>
        <pc:spChg chg="add mod">
          <ac:chgData name="farouk abu hassanain" userId="319a4f4791f24b01" providerId="LiveId" clId="{88F81DCA-CFD6-44AF-9011-1C2CC4F46807}" dt="2020-04-07T19:16:33.920" v="1207" actId="1036"/>
          <ac:spMkLst>
            <pc:docMk/>
            <pc:sldMk cId="3395436358" sldId="750"/>
            <ac:spMk id="142" creationId="{A9979A81-D3A6-4999-8161-AB81EB5938B7}"/>
          </ac:spMkLst>
        </pc:spChg>
        <pc:spChg chg="add mod">
          <ac:chgData name="farouk abu hassanain" userId="319a4f4791f24b01" providerId="LiveId" clId="{88F81DCA-CFD6-44AF-9011-1C2CC4F46807}" dt="2020-04-07T19:16:39.298" v="1230" actId="1036"/>
          <ac:spMkLst>
            <pc:docMk/>
            <pc:sldMk cId="3395436358" sldId="750"/>
            <ac:spMk id="143" creationId="{E70F7278-558A-4AE9-B2BF-3CB77BC18E0F}"/>
          </ac:spMkLst>
        </pc:spChg>
        <pc:spChg chg="add del mod">
          <ac:chgData name="farouk abu hassanain" userId="319a4f4791f24b01" providerId="LiveId" clId="{88F81DCA-CFD6-44AF-9011-1C2CC4F46807}" dt="2020-04-07T19:17:16.670" v="1306" actId="478"/>
          <ac:spMkLst>
            <pc:docMk/>
            <pc:sldMk cId="3395436358" sldId="750"/>
            <ac:spMk id="144" creationId="{A0347143-8FF6-4702-9C8F-F0DC26BB5852}"/>
          </ac:spMkLst>
        </pc:spChg>
        <pc:spChg chg="add mod">
          <ac:chgData name="farouk abu hassanain" userId="319a4f4791f24b01" providerId="LiveId" clId="{88F81DCA-CFD6-44AF-9011-1C2CC4F46807}" dt="2020-04-07T19:18:04.500" v="1371" actId="207"/>
          <ac:spMkLst>
            <pc:docMk/>
            <pc:sldMk cId="3395436358" sldId="750"/>
            <ac:spMk id="145" creationId="{9F31AFBA-6CAF-45C7-B22E-567A4962106C}"/>
          </ac:spMkLst>
        </pc:spChg>
        <pc:grpChg chg="del">
          <ac:chgData name="farouk abu hassanain" userId="319a4f4791f24b01" providerId="LiveId" clId="{88F81DCA-CFD6-44AF-9011-1C2CC4F46807}" dt="2020-04-07T18:53:37.105" v="975" actId="478"/>
          <ac:grpSpMkLst>
            <pc:docMk/>
            <pc:sldMk cId="3395436358" sldId="750"/>
            <ac:grpSpMk id="16" creationId="{CF521452-C9DB-49E4-85E3-F294004AF169}"/>
          </ac:grpSpMkLst>
        </pc:grpChg>
        <pc:grpChg chg="add del mod">
          <ac:chgData name="farouk abu hassanain" userId="319a4f4791f24b01" providerId="LiveId" clId="{88F81DCA-CFD6-44AF-9011-1C2CC4F46807}" dt="2020-04-07T19:18:27.999" v="1374" actId="21"/>
          <ac:grpSpMkLst>
            <pc:docMk/>
            <pc:sldMk cId="3395436358" sldId="750"/>
            <ac:grpSpMk id="17" creationId="{D6BBD3AE-F696-435D-B507-F18CFF017E80}"/>
          </ac:grpSpMkLst>
        </pc:grpChg>
        <pc:grpChg chg="add mod">
          <ac:chgData name="farouk abu hassanain" userId="319a4f4791f24b01" providerId="LiveId" clId="{88F81DCA-CFD6-44AF-9011-1C2CC4F46807}" dt="2020-04-07T19:13:06.359" v="1116" actId="1076"/>
          <ac:grpSpMkLst>
            <pc:docMk/>
            <pc:sldMk cId="3395436358" sldId="750"/>
            <ac:grpSpMk id="90" creationId="{97719F8F-BC2B-4075-B6E6-49550C51B327}"/>
          </ac:grpSpMkLst>
        </pc:grpChg>
        <pc:grpChg chg="mod">
          <ac:chgData name="farouk abu hassanain" userId="319a4f4791f24b01" providerId="LiveId" clId="{88F81DCA-CFD6-44AF-9011-1C2CC4F46807}" dt="2020-04-07T19:13:06.359" v="1116" actId="1076"/>
          <ac:grpSpMkLst>
            <pc:docMk/>
            <pc:sldMk cId="3395436358" sldId="750"/>
            <ac:grpSpMk id="100" creationId="{8253A1F9-0772-4056-9223-4C3E50317C8F}"/>
          </ac:grpSpMkLst>
        </pc:grpChg>
      </pc:sldChg>
      <pc:sldChg chg="addSp delSp modSp add">
        <pc:chgData name="farouk abu hassanain" userId="319a4f4791f24b01" providerId="LiveId" clId="{88F81DCA-CFD6-44AF-9011-1C2CC4F46807}" dt="2020-04-07T19:20:38.980" v="1433" actId="21"/>
        <pc:sldMkLst>
          <pc:docMk/>
          <pc:sldMk cId="242700331" sldId="751"/>
        </pc:sldMkLst>
        <pc:spChg chg="mod">
          <ac:chgData name="farouk abu hassanain" userId="319a4f4791f24b01" providerId="LiveId" clId="{88F81DCA-CFD6-44AF-9011-1C2CC4F46807}" dt="2020-04-07T19:19:07.639" v="1390" actId="20577"/>
          <ac:spMkLst>
            <pc:docMk/>
            <pc:sldMk cId="242700331" sldId="751"/>
            <ac:spMk id="7" creationId="{5C5D26A2-F217-42A4-8295-5A0E92D70FAD}"/>
          </ac:spMkLst>
        </pc:spChg>
        <pc:spChg chg="add mod">
          <ac:chgData name="farouk abu hassanain" userId="319a4f4791f24b01" providerId="LiveId" clId="{88F81DCA-CFD6-44AF-9011-1C2CC4F46807}" dt="2020-04-07T19:20:33.771" v="1432" actId="113"/>
          <ac:spMkLst>
            <pc:docMk/>
            <pc:sldMk cId="242700331" sldId="751"/>
            <ac:spMk id="69" creationId="{145FBA37-198F-46D2-9C12-906AB15250F1}"/>
          </ac:spMkLst>
        </pc:spChg>
        <pc:spChg chg="add mod">
          <ac:chgData name="farouk abu hassanain" userId="319a4f4791f24b01" providerId="LiveId" clId="{88F81DCA-CFD6-44AF-9011-1C2CC4F46807}" dt="2020-04-07T19:20:21.008" v="1425" actId="113"/>
          <ac:spMkLst>
            <pc:docMk/>
            <pc:sldMk cId="242700331" sldId="751"/>
            <ac:spMk id="70" creationId="{545815BF-5EA9-43DD-87A5-57FFE6FBF9F8}"/>
          </ac:spMkLst>
        </pc:spChg>
        <pc:spChg chg="add mod">
          <ac:chgData name="farouk abu hassanain" userId="319a4f4791f24b01" providerId="LiveId" clId="{88F81DCA-CFD6-44AF-9011-1C2CC4F46807}" dt="2020-04-07T19:19:15.738" v="1399" actId="20577"/>
          <ac:spMkLst>
            <pc:docMk/>
            <pc:sldMk cId="242700331" sldId="751"/>
            <ac:spMk id="71" creationId="{C81030AF-1678-4719-891E-C6C87A528BB6}"/>
          </ac:spMkLst>
        </pc:spChg>
        <pc:spChg chg="del">
          <ac:chgData name="farouk abu hassanain" userId="319a4f4791f24b01" providerId="LiveId" clId="{88F81DCA-CFD6-44AF-9011-1C2CC4F46807}" dt="2020-04-07T19:18:41.247" v="1377" actId="478"/>
          <ac:spMkLst>
            <pc:docMk/>
            <pc:sldMk cId="242700331" sldId="751"/>
            <ac:spMk id="88" creationId="{6763A0BB-D1AF-4A28-BF78-B0C2ACFA0AA0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89" creationId="{3C1777A5-582C-40AC-BF78-8BDF19A680C4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28" creationId="{79CBA214-9D65-4AA4-BF03-9725C48D4BFF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29" creationId="{98539D8C-0C63-4DFE-96D2-52A538292454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30" creationId="{AFEE454B-3ADF-4337-80B4-4B9BBF2A9FAF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31" creationId="{0B024EDE-7CF2-4BB5-9D3A-0D09FD0C393D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41" creationId="{28524B8D-F216-4FB1-9235-22D523D747C8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42" creationId="{A9979A81-D3A6-4999-8161-AB81EB5938B7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43" creationId="{E70F7278-558A-4AE9-B2BF-3CB77BC18E0F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45" creationId="{9F31AFBA-6CAF-45C7-B22E-567A4962106C}"/>
          </ac:spMkLst>
        </pc:spChg>
        <pc:grpChg chg="add del mod">
          <ac:chgData name="farouk abu hassanain" userId="319a4f4791f24b01" providerId="LiveId" clId="{88F81DCA-CFD6-44AF-9011-1C2CC4F46807}" dt="2020-04-07T19:20:38.980" v="1433" actId="21"/>
          <ac:grpSpMkLst>
            <pc:docMk/>
            <pc:sldMk cId="242700331" sldId="751"/>
            <ac:grpSpMk id="59" creationId="{CE36B920-1095-44D4-AF0B-151551455D76}"/>
          </ac:grpSpMkLst>
        </pc:grpChg>
        <pc:grpChg chg="del">
          <ac:chgData name="farouk abu hassanain" userId="319a4f4791f24b01" providerId="LiveId" clId="{88F81DCA-CFD6-44AF-9011-1C2CC4F46807}" dt="2020-04-07T19:18:39.385" v="1376" actId="478"/>
          <ac:grpSpMkLst>
            <pc:docMk/>
            <pc:sldMk cId="242700331" sldId="751"/>
            <ac:grpSpMk id="90" creationId="{97719F8F-BC2B-4075-B6E6-49550C51B327}"/>
          </ac:grpSpMkLst>
        </pc:grpChg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1540148091" sldId="751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583916612" sldId="752"/>
        </pc:sldMkLst>
      </pc:sldChg>
      <pc:sldChg chg="addSp delSp modSp add">
        <pc:chgData name="farouk abu hassanain" userId="319a4f4791f24b01" providerId="LiveId" clId="{88F81DCA-CFD6-44AF-9011-1C2CC4F46807}" dt="2020-04-07T19:29:07.213" v="1721" actId="21"/>
        <pc:sldMkLst>
          <pc:docMk/>
          <pc:sldMk cId="1382845762" sldId="752"/>
        </pc:sldMkLst>
        <pc:spChg chg="mod">
          <ac:chgData name="farouk abu hassanain" userId="319a4f4791f24b01" providerId="LiveId" clId="{88F81DCA-CFD6-44AF-9011-1C2CC4F46807}" dt="2020-04-07T19:21:38.979" v="1481" actId="14100"/>
          <ac:spMkLst>
            <pc:docMk/>
            <pc:sldMk cId="1382845762" sldId="752"/>
            <ac:spMk id="7" creationId="{5C5D26A2-F217-42A4-8295-5A0E92D70FAD}"/>
          </ac:spMkLst>
        </pc:spChg>
        <pc:spChg chg="add mod">
          <ac:chgData name="farouk abu hassanain" userId="319a4f4791f24b01" providerId="LiveId" clId="{88F81DCA-CFD6-44AF-9011-1C2CC4F46807}" dt="2020-04-07T19:28:54.460" v="1719" actId="1036"/>
          <ac:spMkLst>
            <pc:docMk/>
            <pc:sldMk cId="1382845762" sldId="752"/>
            <ac:spMk id="10" creationId="{BA8E1833-45BB-44DC-95A5-26F0AF2457AE}"/>
          </ac:spMkLst>
        </pc:spChg>
        <pc:spChg chg="add mod">
          <ac:chgData name="farouk abu hassanain" userId="319a4f4791f24b01" providerId="LiveId" clId="{88F81DCA-CFD6-44AF-9011-1C2CC4F46807}" dt="2020-04-07T19:28:54.460" v="1719" actId="1036"/>
          <ac:spMkLst>
            <pc:docMk/>
            <pc:sldMk cId="1382845762" sldId="752"/>
            <ac:spMk id="11" creationId="{50FDF9D8-3ACA-4915-A55F-B443846C2F5C}"/>
          </ac:spMkLst>
        </pc:spChg>
        <pc:spChg chg="add del mod">
          <ac:chgData name="farouk abu hassanain" userId="319a4f4791f24b01" providerId="LiveId" clId="{88F81DCA-CFD6-44AF-9011-1C2CC4F46807}" dt="2020-04-07T19:21:31.041" v="1478" actId="478"/>
          <ac:spMkLst>
            <pc:docMk/>
            <pc:sldMk cId="1382845762" sldId="752"/>
            <ac:spMk id="26" creationId="{C8E6910A-132D-4F75-8745-1FAAB8C3EABD}"/>
          </ac:spMkLst>
        </pc:spChg>
        <pc:spChg chg="add del mod">
          <ac:chgData name="farouk abu hassanain" userId="319a4f4791f24b01" providerId="LiveId" clId="{88F81DCA-CFD6-44AF-9011-1C2CC4F46807}" dt="2020-04-07T19:23:12.147" v="1508" actId="478"/>
          <ac:spMkLst>
            <pc:docMk/>
            <pc:sldMk cId="1382845762" sldId="752"/>
            <ac:spMk id="28" creationId="{4D3565FE-6ED6-4BBB-8606-5DE6D787257E}"/>
          </ac:spMkLst>
        </pc:spChg>
        <pc:spChg chg="add mod">
          <ac:chgData name="farouk abu hassanain" userId="319a4f4791f24b01" providerId="LiveId" clId="{88F81DCA-CFD6-44AF-9011-1C2CC4F46807}" dt="2020-04-07T19:28:47.403" v="1707" actId="14100"/>
          <ac:spMkLst>
            <pc:docMk/>
            <pc:sldMk cId="1382845762" sldId="752"/>
            <ac:spMk id="29" creationId="{453DAE12-F788-40FD-BBC2-4958A1D989F4}"/>
          </ac:spMkLst>
        </pc:spChg>
        <pc:spChg chg="add mod">
          <ac:chgData name="farouk abu hassanain" userId="319a4f4791f24b01" providerId="LiveId" clId="{88F81DCA-CFD6-44AF-9011-1C2CC4F46807}" dt="2020-04-07T19:28:47.403" v="1707" actId="14100"/>
          <ac:spMkLst>
            <pc:docMk/>
            <pc:sldMk cId="1382845762" sldId="752"/>
            <ac:spMk id="30" creationId="{0049723C-AE26-433B-A132-A416F4F51B3E}"/>
          </ac:spMkLst>
        </pc:spChg>
        <pc:spChg chg="add mod">
          <ac:chgData name="farouk abu hassanain" userId="319a4f4791f24b01" providerId="LiveId" clId="{88F81DCA-CFD6-44AF-9011-1C2CC4F46807}" dt="2020-04-07T19:28:47.403" v="1707" actId="14100"/>
          <ac:spMkLst>
            <pc:docMk/>
            <pc:sldMk cId="1382845762" sldId="752"/>
            <ac:spMk id="31" creationId="{F4D87B0F-4E62-44DC-91FF-6A993E1340E9}"/>
          </ac:spMkLst>
        </pc:spChg>
        <pc:spChg chg="add mod">
          <ac:chgData name="farouk abu hassanain" userId="319a4f4791f24b01" providerId="LiveId" clId="{88F81DCA-CFD6-44AF-9011-1C2CC4F46807}" dt="2020-04-07T19:28:54.460" v="1719" actId="1036"/>
          <ac:spMkLst>
            <pc:docMk/>
            <pc:sldMk cId="1382845762" sldId="752"/>
            <ac:spMk id="34" creationId="{7425B967-1ED7-4C73-9419-FDEA7933A95C}"/>
          </ac:spMkLst>
        </pc:spChg>
        <pc:spChg chg="add mod">
          <ac:chgData name="farouk abu hassanain" userId="319a4f4791f24b01" providerId="LiveId" clId="{88F81DCA-CFD6-44AF-9011-1C2CC4F46807}" dt="2020-04-07T19:26:34.479" v="1658" actId="1076"/>
          <ac:spMkLst>
            <pc:docMk/>
            <pc:sldMk cId="1382845762" sldId="752"/>
            <ac:spMk id="35" creationId="{634CEFEB-93B9-490E-A325-35E255EFE1F2}"/>
          </ac:spMkLst>
        </pc:spChg>
        <pc:spChg chg="add mod">
          <ac:chgData name="farouk abu hassanain" userId="319a4f4791f24b01" providerId="LiveId" clId="{88F81DCA-CFD6-44AF-9011-1C2CC4F46807}" dt="2020-04-07T19:25:30.419" v="1610" actId="14100"/>
          <ac:spMkLst>
            <pc:docMk/>
            <pc:sldMk cId="1382845762" sldId="752"/>
            <ac:spMk id="36" creationId="{BBBB973F-4C46-4727-9615-58126262159F}"/>
          </ac:spMkLst>
        </pc:spChg>
        <pc:spChg chg="add mod">
          <ac:chgData name="farouk abu hassanain" userId="319a4f4791f24b01" providerId="LiveId" clId="{88F81DCA-CFD6-44AF-9011-1C2CC4F46807}" dt="2020-04-07T19:26:11.212" v="1650" actId="1076"/>
          <ac:spMkLst>
            <pc:docMk/>
            <pc:sldMk cId="1382845762" sldId="752"/>
            <ac:spMk id="37" creationId="{AC708AED-E42E-47AC-8403-53C27D79D6BB}"/>
          </ac:spMkLst>
        </pc:spChg>
        <pc:spChg chg="add mod">
          <ac:chgData name="farouk abu hassanain" userId="319a4f4791f24b01" providerId="LiveId" clId="{88F81DCA-CFD6-44AF-9011-1C2CC4F46807}" dt="2020-04-07T19:27:24.155" v="1680" actId="1038"/>
          <ac:spMkLst>
            <pc:docMk/>
            <pc:sldMk cId="1382845762" sldId="752"/>
            <ac:spMk id="38" creationId="{1CE12BE2-19FB-44E2-AF2E-36C089241C62}"/>
          </ac:spMkLst>
        </pc:spChg>
        <pc:spChg chg="add mod">
          <ac:chgData name="farouk abu hassanain" userId="319a4f4791f24b01" providerId="LiveId" clId="{88F81DCA-CFD6-44AF-9011-1C2CC4F46807}" dt="2020-04-07T19:27:24.155" v="1680" actId="1038"/>
          <ac:spMkLst>
            <pc:docMk/>
            <pc:sldMk cId="1382845762" sldId="752"/>
            <ac:spMk id="39" creationId="{9EFE0722-4AB2-42B1-9269-7761A37D9671}"/>
          </ac:spMkLst>
        </pc:spChg>
        <pc:spChg chg="add mod">
          <ac:chgData name="farouk abu hassanain" userId="319a4f4791f24b01" providerId="LiveId" clId="{88F81DCA-CFD6-44AF-9011-1C2CC4F46807}" dt="2020-04-07T19:27:24.155" v="1680" actId="1038"/>
          <ac:spMkLst>
            <pc:docMk/>
            <pc:sldMk cId="1382845762" sldId="752"/>
            <ac:spMk id="40" creationId="{6C824F0E-4E20-43BD-AD0B-F78A9B4EF551}"/>
          </ac:spMkLst>
        </pc:spChg>
        <pc:spChg chg="del">
          <ac:chgData name="farouk abu hassanain" userId="319a4f4791f24b01" providerId="LiveId" clId="{88F81DCA-CFD6-44AF-9011-1C2CC4F46807}" dt="2020-04-07T19:20:49.096" v="1436" actId="478"/>
          <ac:spMkLst>
            <pc:docMk/>
            <pc:sldMk cId="1382845762" sldId="752"/>
            <ac:spMk id="69" creationId="{145FBA37-198F-46D2-9C12-906AB15250F1}"/>
          </ac:spMkLst>
        </pc:spChg>
        <pc:spChg chg="del">
          <ac:chgData name="farouk abu hassanain" userId="319a4f4791f24b01" providerId="LiveId" clId="{88F81DCA-CFD6-44AF-9011-1C2CC4F46807}" dt="2020-04-07T19:20:49.096" v="1436" actId="478"/>
          <ac:spMkLst>
            <pc:docMk/>
            <pc:sldMk cId="1382845762" sldId="752"/>
            <ac:spMk id="70" creationId="{545815BF-5EA9-43DD-87A5-57FFE6FBF9F8}"/>
          </ac:spMkLst>
        </pc:spChg>
        <pc:spChg chg="del">
          <ac:chgData name="farouk abu hassanain" userId="319a4f4791f24b01" providerId="LiveId" clId="{88F81DCA-CFD6-44AF-9011-1C2CC4F46807}" dt="2020-04-07T19:20:49.096" v="1436" actId="478"/>
          <ac:spMkLst>
            <pc:docMk/>
            <pc:sldMk cId="1382845762" sldId="752"/>
            <ac:spMk id="71" creationId="{C81030AF-1678-4719-891E-C6C87A528BB6}"/>
          </ac:spMkLst>
        </pc:spChg>
        <pc:grpChg chg="add del">
          <ac:chgData name="farouk abu hassanain" userId="319a4f4791f24b01" providerId="LiveId" clId="{88F81DCA-CFD6-44AF-9011-1C2CC4F46807}" dt="2020-04-07T19:29:07.213" v="1721" actId="21"/>
          <ac:grpSpMkLst>
            <pc:docMk/>
            <pc:sldMk cId="1382845762" sldId="752"/>
            <ac:grpSpMk id="16" creationId="{2BC03896-3EF6-4D6B-8A7C-71CC9515DDEA}"/>
          </ac:grpSpMkLst>
        </pc:grpChg>
        <pc:graphicFrameChg chg="add del mod">
          <ac:chgData name="farouk abu hassanain" userId="319a4f4791f24b01" providerId="LiveId" clId="{88F81DCA-CFD6-44AF-9011-1C2CC4F46807}" dt="2020-04-07T19:29:03.983" v="1720" actId="478"/>
          <ac:graphicFrameMkLst>
            <pc:docMk/>
            <pc:sldMk cId="1382845762" sldId="752"/>
            <ac:graphicFrameMk id="27" creationId="{127A3EC8-D443-4D7C-BB56-F41D1F126E8E}"/>
          </ac:graphicFrameMkLst>
        </pc:graphicFrameChg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4268050409" sldId="753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1789778756" sldId="754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906568112" sldId="755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4230943858" sldId="756"/>
        </pc:sldMkLst>
      </pc:sldChg>
      <pc:sldMasterChg chg="setBg modSldLayout">
        <pc:chgData name="farouk abu hassanain" userId="319a4f4791f24b01" providerId="LiveId" clId="{88F81DCA-CFD6-44AF-9011-1C2CC4F46807}" dt="2020-04-07T17:57:51.923" v="522"/>
        <pc:sldMasterMkLst>
          <pc:docMk/>
          <pc:sldMasterMk cId="0" sldId="2147483648"/>
        </pc:sldMasterMkLst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239460930" sldId="2147484583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217882456" sldId="214748458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031402251" sldId="2147484585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550069820" sldId="2147484586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734946766" sldId="2147484587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07904052" sldId="2147484588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803958123" sldId="2147484589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214231948" sldId="2147484590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772976750" sldId="2147484591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729153522" sldId="2147484592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448691414" sldId="2147484593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835734736" sldId="214748459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006601582" sldId="2147484595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110765406" sldId="2147484596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50981582" sldId="2147484597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62152868" sldId="2147484598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967361350" sldId="2147484599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366098753" sldId="2147484600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516444898" sldId="2147484601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870400702" sldId="2147484602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156385566" sldId="2147484603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279795029" sldId="214748460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928703638" sldId="2147484605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19489919" sldId="2147484606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913712504" sldId="2147484607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491987511" sldId="2147484608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178023540" sldId="2147484609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25934014" sldId="2147484610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430914097" sldId="2147484611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502281212" sldId="2147484612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245409014" sldId="2147484613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769301136" sldId="214748461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525072594" sldId="2147484615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825076702" sldId="2147484616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639592199" sldId="2147484617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55699403" sldId="2147484618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104609746" sldId="2147484619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043922144" sldId="2147484620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517436552" sldId="2147484621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969735342" sldId="214748462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870084188" sldId="2147484625"/>
          </pc:sldLayoutMkLst>
        </pc:sldLayoutChg>
      </pc:sldMasterChg>
    </pc:docChg>
  </pc:docChgLst>
  <pc:docChgLst>
    <pc:chgData name="farouk abu hassanain" userId="319a4f4791f24b01" providerId="LiveId" clId="{4D40A78D-E7F1-4554-A4FF-7811B4970108}"/>
    <pc:docChg chg="undo custSel addSld delSld modSld sldOrd">
      <pc:chgData name="farouk abu hassanain" userId="319a4f4791f24b01" providerId="LiveId" clId="{4D40A78D-E7F1-4554-A4FF-7811B4970108}" dt="2020-04-07T17:30:48.542" v="2915"/>
      <pc:docMkLst>
        <pc:docMk/>
      </pc:docMkLst>
      <pc:sldChg chg="addSp delSp modSp add del">
        <pc:chgData name="farouk abu hassanain" userId="319a4f4791f24b01" providerId="LiveId" clId="{4D40A78D-E7F1-4554-A4FF-7811B4970108}" dt="2020-04-07T14:15:22.142" v="376" actId="47"/>
        <pc:sldMkLst>
          <pc:docMk/>
          <pc:sldMk cId="4135081870" sldId="258"/>
        </pc:sldMkLst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35" creationId="{F344F72F-64FC-45B6-8467-CAD2E11F559E}"/>
          </ac:spMkLst>
        </pc:spChg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38" creationId="{E3A93BFC-A00F-4560-AE59-8832B7550999}"/>
          </ac:spMkLst>
        </pc:spChg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41" creationId="{4F8C34E3-AB95-45F0-B596-7E022B5D82B2}"/>
          </ac:spMkLst>
        </pc:spChg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44" creationId="{2450F1C6-5095-4D29-A160-3DCC4C1A5EF6}"/>
          </ac:spMkLst>
        </pc:spChg>
        <pc:spChg chg="add mod">
          <ac:chgData name="farouk abu hassanain" userId="319a4f4791f24b01" providerId="LiveId" clId="{4D40A78D-E7F1-4554-A4FF-7811B4970108}" dt="2020-04-07T14:13:27.903" v="337" actId="164"/>
          <ac:spMkLst>
            <pc:docMk/>
            <pc:sldMk cId="4135081870" sldId="258"/>
            <ac:spMk id="45" creationId="{33ACF005-0D41-4063-ABC7-2CBD66027BD1}"/>
          </ac:spMkLst>
        </pc:spChg>
        <pc:spChg chg="add mod">
          <ac:chgData name="farouk abu hassanain" userId="319a4f4791f24b01" providerId="LiveId" clId="{4D40A78D-E7F1-4554-A4FF-7811B4970108}" dt="2020-04-07T14:13:27.903" v="337" actId="164"/>
          <ac:spMkLst>
            <pc:docMk/>
            <pc:sldMk cId="4135081870" sldId="258"/>
            <ac:spMk id="46" creationId="{5B6CCE43-73EE-4F6F-8AE7-079703ACF4C7}"/>
          </ac:spMkLst>
        </pc:spChg>
        <pc:grpChg chg="add del mod">
          <ac:chgData name="farouk abu hassanain" userId="319a4f4791f24b01" providerId="LiveId" clId="{4D40A78D-E7F1-4554-A4FF-7811B4970108}" dt="2020-04-07T14:14:19.836" v="346" actId="21"/>
          <ac:grpSpMkLst>
            <pc:docMk/>
            <pc:sldMk cId="4135081870" sldId="258"/>
            <ac:grpSpMk id="2" creationId="{33A7A502-1637-4B8D-9018-5A8167F934AE}"/>
          </ac:grpSpMkLst>
        </pc:grpChg>
        <pc:grpChg chg="add del mod">
          <ac:chgData name="farouk abu hassanain" userId="319a4f4791f24b01" providerId="LiveId" clId="{4D40A78D-E7F1-4554-A4FF-7811B4970108}" dt="2020-04-07T14:14:19.836" v="346" actId="21"/>
          <ac:grpSpMkLst>
            <pc:docMk/>
            <pc:sldMk cId="4135081870" sldId="258"/>
            <ac:grpSpMk id="20" creationId="{6115F289-6B26-4739-8A61-2049DF0BE8BA}"/>
          </ac:grpSpMkLst>
        </pc:grpChg>
      </pc:sldChg>
      <pc:sldChg chg="add del">
        <pc:chgData name="farouk abu hassanain" userId="319a4f4791f24b01" providerId="LiveId" clId="{4D40A78D-E7F1-4554-A4FF-7811B4970108}" dt="2020-04-07T14:17:01.629" v="391" actId="47"/>
        <pc:sldMkLst>
          <pc:docMk/>
          <pc:sldMk cId="1130488442" sldId="259"/>
        </pc:sldMkLst>
      </pc:sldChg>
      <pc:sldChg chg="add del">
        <pc:chgData name="farouk abu hassanain" userId="319a4f4791f24b01" providerId="LiveId" clId="{4D40A78D-E7F1-4554-A4FF-7811B4970108}" dt="2020-04-07T14:17:42.288" v="399" actId="47"/>
        <pc:sldMkLst>
          <pc:docMk/>
          <pc:sldMk cId="4129776957" sldId="260"/>
        </pc:sldMkLst>
      </pc:sldChg>
      <pc:sldChg chg="add del">
        <pc:chgData name="farouk abu hassanain" userId="319a4f4791f24b01" providerId="LiveId" clId="{4D40A78D-E7F1-4554-A4FF-7811B4970108}" dt="2020-04-07T15:09:02.514" v="783" actId="47"/>
        <pc:sldMkLst>
          <pc:docMk/>
          <pc:sldMk cId="2101729108" sldId="261"/>
        </pc:sldMkLst>
      </pc:sldChg>
      <pc:sldChg chg="add del">
        <pc:chgData name="farouk abu hassanain" userId="319a4f4791f24b01" providerId="LiveId" clId="{4D40A78D-E7F1-4554-A4FF-7811B4970108}" dt="2020-04-07T15:48:45.968" v="2466" actId="47"/>
        <pc:sldMkLst>
          <pc:docMk/>
          <pc:sldMk cId="947547462" sldId="262"/>
        </pc:sldMkLst>
      </pc:sldChg>
      <pc:sldChg chg="add del">
        <pc:chgData name="farouk abu hassanain" userId="319a4f4791f24b01" providerId="LiveId" clId="{4D40A78D-E7F1-4554-A4FF-7811B4970108}" dt="2020-04-07T16:28:31.224" v="2548" actId="47"/>
        <pc:sldMkLst>
          <pc:docMk/>
          <pc:sldMk cId="128059153" sldId="263"/>
        </pc:sldMkLst>
      </pc:sldChg>
      <pc:sldChg chg="add del ord">
        <pc:chgData name="farouk abu hassanain" userId="319a4f4791f24b01" providerId="LiveId" clId="{4D40A78D-E7F1-4554-A4FF-7811B4970108}" dt="2020-04-07T16:28:58.171" v="2553" actId="47"/>
        <pc:sldMkLst>
          <pc:docMk/>
          <pc:sldMk cId="3491311030" sldId="264"/>
        </pc:sldMkLst>
      </pc:sldChg>
      <pc:sldChg chg="add del">
        <pc:chgData name="farouk abu hassanain" userId="319a4f4791f24b01" providerId="LiveId" clId="{4D40A78D-E7F1-4554-A4FF-7811B4970108}" dt="2020-04-07T16:29:28.996" v="2556" actId="47"/>
        <pc:sldMkLst>
          <pc:docMk/>
          <pc:sldMk cId="2956760968" sldId="265"/>
        </pc:sldMkLst>
      </pc:sldChg>
      <pc:sldChg chg="modSp setBg">
        <pc:chgData name="farouk abu hassanain" userId="319a4f4791f24b01" providerId="LiveId" clId="{4D40A78D-E7F1-4554-A4FF-7811B4970108}" dt="2020-04-07T13:40:23.706" v="193"/>
        <pc:sldMkLst>
          <pc:docMk/>
          <pc:sldMk cId="3960331076" sldId="747"/>
        </pc:sldMkLst>
        <pc:spChg chg="mod">
          <ac:chgData name="farouk abu hassanain" userId="319a4f4791f24b01" providerId="LiveId" clId="{4D40A78D-E7F1-4554-A4FF-7811B4970108}" dt="2020-04-07T13:29:18.810" v="0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4D40A78D-E7F1-4554-A4FF-7811B4970108}" dt="2020-04-07T13:29:41.391" v="2" actId="207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4D40A78D-E7F1-4554-A4FF-7811B4970108}" dt="2020-04-07T13:29:58.250" v="4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4D40A78D-E7F1-4554-A4FF-7811B4970108}" dt="2020-04-07T13:29:45.605" v="3" actId="207"/>
          <ac:spMkLst>
            <pc:docMk/>
            <pc:sldMk cId="3960331076" sldId="747"/>
            <ac:spMk id="35" creationId="{81781816-24C4-4537-ABA4-D260B7B0EB98}"/>
          </ac:spMkLst>
        </pc:spChg>
        <pc:grpChg chg="mod">
          <ac:chgData name="farouk abu hassanain" userId="319a4f4791f24b01" providerId="LiveId" clId="{4D40A78D-E7F1-4554-A4FF-7811B4970108}" dt="2020-04-07T13:29:22.981" v="1" actId="207"/>
          <ac:grpSpMkLst>
            <pc:docMk/>
            <pc:sldMk cId="3960331076" sldId="747"/>
            <ac:grpSpMk id="3" creationId="{27F4780A-B1E1-49E5-8BD0-423608B06B00}"/>
          </ac:grpSpMkLst>
        </pc:grpChg>
        <pc:picChg chg="mod">
          <ac:chgData name="farouk abu hassanain" userId="319a4f4791f24b01" providerId="LiveId" clId="{4D40A78D-E7F1-4554-A4FF-7811B4970108}" dt="2020-04-07T13:30:12.376" v="7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delSp modSp setBg">
        <pc:chgData name="farouk abu hassanain" userId="319a4f4791f24b01" providerId="LiveId" clId="{4D40A78D-E7F1-4554-A4FF-7811B4970108}" dt="2020-04-07T15:23:36.634" v="1362" actId="1076"/>
        <pc:sldMkLst>
          <pc:docMk/>
          <pc:sldMk cId="1217957963" sldId="748"/>
        </pc:sldMkLst>
        <pc:spChg chg="mod">
          <ac:chgData name="farouk abu hassanain" userId="319a4f4791f24b01" providerId="LiveId" clId="{4D40A78D-E7F1-4554-A4FF-7811B4970108}" dt="2020-04-07T13:39:35.413" v="119" actId="207"/>
          <ac:spMkLst>
            <pc:docMk/>
            <pc:sldMk cId="1217957963" sldId="748"/>
            <ac:spMk id="3" creationId="{350F52EB-5F3C-4C0E-ABAA-46AC3111FF86}"/>
          </ac:spMkLst>
        </pc:spChg>
        <pc:spChg chg="mod">
          <ac:chgData name="farouk abu hassanain" userId="319a4f4791f24b01" providerId="LiveId" clId="{4D40A78D-E7F1-4554-A4FF-7811B4970108}" dt="2020-04-07T13:39:40.889" v="120" actId="207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4D40A78D-E7F1-4554-A4FF-7811B4970108}" dt="2020-04-07T13:37:45.734" v="21" actId="207"/>
          <ac:spMkLst>
            <pc:docMk/>
            <pc:sldMk cId="1217957963" sldId="748"/>
            <ac:spMk id="5" creationId="{98AC0D06-26D1-435D-BF82-E0BD759FFDFE}"/>
          </ac:spMkLst>
        </pc:spChg>
        <pc:spChg chg="del">
          <ac:chgData name="farouk abu hassanain" userId="319a4f4791f24b01" providerId="LiveId" clId="{4D40A78D-E7F1-4554-A4FF-7811B4970108}" dt="2020-04-07T13:39:24.878" v="117" actId="478"/>
          <ac:spMkLst>
            <pc:docMk/>
            <pc:sldMk cId="1217957963" sldId="748"/>
            <ac:spMk id="30" creationId="{CC4C46E6-B39B-41C8-AB98-A2F8C1F5B7AE}"/>
          </ac:spMkLst>
        </pc:spChg>
        <pc:spChg chg="mod">
          <ac:chgData name="farouk abu hassanain" userId="319a4f4791f24b01" providerId="LiveId" clId="{4D40A78D-E7F1-4554-A4FF-7811B4970108}" dt="2020-04-07T13:38:33.265" v="41" actId="20577"/>
          <ac:spMkLst>
            <pc:docMk/>
            <pc:sldMk cId="1217957963" sldId="748"/>
            <ac:spMk id="31" creationId="{0A5B3764-090B-490A-8802-04A0CAC77F70}"/>
          </ac:spMkLst>
        </pc:spChg>
        <pc:spChg chg="mod">
          <ac:chgData name="farouk abu hassanain" userId="319a4f4791f24b01" providerId="LiveId" clId="{4D40A78D-E7F1-4554-A4FF-7811B4970108}" dt="2020-04-07T13:38:51.149" v="65" actId="255"/>
          <ac:spMkLst>
            <pc:docMk/>
            <pc:sldMk cId="1217957963" sldId="748"/>
            <ac:spMk id="32" creationId="{7B24EA59-FB1A-4D3E-B502-29E2A8AD2EF5}"/>
          </ac:spMkLst>
        </pc:spChg>
        <pc:spChg chg="mod">
          <ac:chgData name="farouk abu hassanain" userId="319a4f4791f24b01" providerId="LiveId" clId="{4D40A78D-E7F1-4554-A4FF-7811B4970108}" dt="2020-04-07T13:38:56.137" v="83" actId="20577"/>
          <ac:spMkLst>
            <pc:docMk/>
            <pc:sldMk cId="1217957963" sldId="748"/>
            <ac:spMk id="33" creationId="{301731D2-B20A-4E85-97CB-2F35109A1734}"/>
          </ac:spMkLst>
        </pc:spChg>
        <pc:spChg chg="del">
          <ac:chgData name="farouk abu hassanain" userId="319a4f4791f24b01" providerId="LiveId" clId="{4D40A78D-E7F1-4554-A4FF-7811B4970108}" dt="2020-04-07T13:39:20.104" v="115" actId="478"/>
          <ac:spMkLst>
            <pc:docMk/>
            <pc:sldMk cId="1217957963" sldId="748"/>
            <ac:spMk id="36" creationId="{974C9675-2C0B-4846-9ED2-099F1DB21C1E}"/>
          </ac:spMkLst>
        </pc:spChg>
        <pc:spChg chg="add del mod">
          <ac:chgData name="farouk abu hassanain" userId="319a4f4791f24b01" providerId="LiveId" clId="{4D40A78D-E7F1-4554-A4FF-7811B4970108}" dt="2020-04-07T13:41:05.159" v="233" actId="478"/>
          <ac:spMkLst>
            <pc:docMk/>
            <pc:sldMk cId="1217957963" sldId="748"/>
            <ac:spMk id="39" creationId="{A99A62F0-F0BD-4CAD-9F6C-E34AAEE56949}"/>
          </ac:spMkLst>
        </pc:spChg>
        <pc:spChg chg="mod">
          <ac:chgData name="farouk abu hassanain" userId="319a4f4791f24b01" providerId="LiveId" clId="{4D40A78D-E7F1-4554-A4FF-7811B4970108}" dt="2020-04-07T13:37:22.868" v="12" actId="207"/>
          <ac:spMkLst>
            <pc:docMk/>
            <pc:sldMk cId="1217957963" sldId="748"/>
            <ac:spMk id="45" creationId="{25C99A01-6374-4748-84EE-7669935C0AE0}"/>
          </ac:spMkLst>
        </pc:spChg>
        <pc:spChg chg="mod">
          <ac:chgData name="farouk abu hassanain" userId="319a4f4791f24b01" providerId="LiveId" clId="{4D40A78D-E7F1-4554-A4FF-7811B4970108}" dt="2020-04-07T13:41:27.781" v="236"/>
          <ac:spMkLst>
            <pc:docMk/>
            <pc:sldMk cId="1217957963" sldId="748"/>
            <ac:spMk id="52" creationId="{330428CD-5232-45F6-9B9E-3509327A06C8}"/>
          </ac:spMkLst>
        </pc:spChg>
        <pc:spChg chg="mod">
          <ac:chgData name="farouk abu hassanain" userId="319a4f4791f24b01" providerId="LiveId" clId="{4D40A78D-E7F1-4554-A4FF-7811B4970108}" dt="2020-04-07T13:37:31.095" v="19" actId="20577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4D40A78D-E7F1-4554-A4FF-7811B4970108}" dt="2020-04-07T15:23:36.634" v="1362" actId="1076"/>
          <ac:spMkLst>
            <pc:docMk/>
            <pc:sldMk cId="1217957963" sldId="748"/>
            <ac:spMk id="54" creationId="{1AE121A2-6027-4BA0-9FC5-9DC1B8132FDA}"/>
          </ac:spMkLst>
        </pc:spChg>
        <pc:spChg chg="del">
          <ac:chgData name="farouk abu hassanain" userId="319a4f4791f24b01" providerId="LiveId" clId="{4D40A78D-E7F1-4554-A4FF-7811B4970108}" dt="2020-04-07T13:39:15.660" v="112" actId="478"/>
          <ac:spMkLst>
            <pc:docMk/>
            <pc:sldMk cId="1217957963" sldId="748"/>
            <ac:spMk id="55" creationId="{19452A0E-DF74-4887-A144-52273F49CBF4}"/>
          </ac:spMkLst>
        </pc:spChg>
        <pc:spChg chg="del">
          <ac:chgData name="farouk abu hassanain" userId="319a4f4791f24b01" providerId="LiveId" clId="{4D40A78D-E7F1-4554-A4FF-7811B4970108}" dt="2020-04-07T13:39:22.331" v="116" actId="478"/>
          <ac:spMkLst>
            <pc:docMk/>
            <pc:sldMk cId="1217957963" sldId="748"/>
            <ac:spMk id="56" creationId="{784536AB-7F41-4CA5-A9D3-E032308158C5}"/>
          </ac:spMkLst>
        </pc:spChg>
        <pc:spChg chg="mod">
          <ac:chgData name="farouk abu hassanain" userId="319a4f4791f24b01" providerId="LiveId" clId="{4D40A78D-E7F1-4554-A4FF-7811B4970108}" dt="2020-04-07T13:39:12.004" v="111" actId="255"/>
          <ac:spMkLst>
            <pc:docMk/>
            <pc:sldMk cId="1217957963" sldId="748"/>
            <ac:spMk id="57" creationId="{52298173-DF46-427A-A9D5-C9F5051410D1}"/>
          </ac:spMkLst>
        </pc:spChg>
        <pc:spChg chg="del">
          <ac:chgData name="farouk abu hassanain" userId="319a4f4791f24b01" providerId="LiveId" clId="{4D40A78D-E7F1-4554-A4FF-7811B4970108}" dt="2020-04-07T13:39:17.996" v="114" actId="478"/>
          <ac:spMkLst>
            <pc:docMk/>
            <pc:sldMk cId="1217957963" sldId="748"/>
            <ac:spMk id="58" creationId="{F92379B3-DE5D-4B7F-8559-20F4CAF95FB1}"/>
          </ac:spMkLst>
        </pc:spChg>
        <pc:grpChg chg="mod">
          <ac:chgData name="farouk abu hassanain" userId="319a4f4791f24b01" providerId="LiveId" clId="{4D40A78D-E7F1-4554-A4FF-7811B4970108}" dt="2020-04-07T13:37:26.609" v="13" actId="207"/>
          <ac:grpSpMkLst>
            <pc:docMk/>
            <pc:sldMk cId="1217957963" sldId="748"/>
            <ac:grpSpMk id="6" creationId="{44FE5257-7CA8-42A2-916D-759EE97631F4}"/>
          </ac:grpSpMkLst>
        </pc:grpChg>
        <pc:grpChg chg="mod">
          <ac:chgData name="farouk abu hassanain" userId="319a4f4791f24b01" providerId="LiveId" clId="{4D40A78D-E7F1-4554-A4FF-7811B4970108}" dt="2020-04-07T13:41:01.744" v="232" actId="1076"/>
          <ac:grpSpMkLst>
            <pc:docMk/>
            <pc:sldMk cId="1217957963" sldId="748"/>
            <ac:grpSpMk id="24" creationId="{B190750F-0F87-4710-BFAC-977DC5EA9B74}"/>
          </ac:grpSpMkLst>
        </pc:grpChg>
        <pc:cxnChg chg="mod">
          <ac:chgData name="farouk abu hassanain" userId="319a4f4791f24b01" providerId="LiveId" clId="{4D40A78D-E7F1-4554-A4FF-7811B4970108}" dt="2020-04-07T13:37:37.485" v="20" actId="20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4D40A78D-E7F1-4554-A4FF-7811B4970108}" dt="2020-04-07T14:14:41.896" v="350" actId="20577"/>
        <pc:sldMkLst>
          <pc:docMk/>
          <pc:sldMk cId="3314668798" sldId="749"/>
        </pc:sldMkLst>
        <pc:spChg chg="mod">
          <ac:chgData name="farouk abu hassanain" userId="319a4f4791f24b01" providerId="LiveId" clId="{4D40A78D-E7F1-4554-A4FF-7811B4970108}" dt="2020-04-07T14:14:41.896" v="350" actId="20577"/>
          <ac:spMkLst>
            <pc:docMk/>
            <pc:sldMk cId="3314668798" sldId="749"/>
            <ac:spMk id="4" creationId="{63633AA5-FD60-4A4D-B3C2-0921970BA2DC}"/>
          </ac:spMkLst>
        </pc:spChg>
        <pc:spChg chg="mod">
          <ac:chgData name="farouk abu hassanain" userId="319a4f4791f24b01" providerId="LiveId" clId="{4D40A78D-E7F1-4554-A4FF-7811B4970108}" dt="2020-04-07T13:42:20.735" v="269" actId="1076"/>
          <ac:spMkLst>
            <pc:docMk/>
            <pc:sldMk cId="3314668798" sldId="749"/>
            <ac:spMk id="53" creationId="{16CED25A-3047-41B4-B1A4-3FF01A5BDB47}"/>
          </ac:spMkLst>
        </pc:spChg>
        <pc:spChg chg="del">
          <ac:chgData name="farouk abu hassanain" userId="319a4f4791f24b01" providerId="LiveId" clId="{4D40A78D-E7F1-4554-A4FF-7811B4970108}" dt="2020-04-07T13:58:53.001" v="274" actId="478"/>
          <ac:spMkLst>
            <pc:docMk/>
            <pc:sldMk cId="3314668798" sldId="749"/>
            <ac:spMk id="54" creationId="{1AE121A2-6027-4BA0-9FC5-9DC1B8132FDA}"/>
          </ac:spMkLst>
        </pc:spChg>
        <pc:grpChg chg="del">
          <ac:chgData name="farouk abu hassanain" userId="319a4f4791f24b01" providerId="LiveId" clId="{4D40A78D-E7F1-4554-A4FF-7811B4970108}" dt="2020-04-07T13:42:32.039" v="270" actId="478"/>
          <ac:grpSpMkLst>
            <pc:docMk/>
            <pc:sldMk cId="3314668798" sldId="749"/>
            <ac:grpSpMk id="24" creationId="{B190750F-0F87-4710-BFAC-977DC5EA9B74}"/>
          </ac:grpSpMkLst>
        </pc:grpChg>
        <pc:grpChg chg="add mod">
          <ac:chgData name="farouk abu hassanain" userId="319a4f4791f24b01" providerId="LiveId" clId="{4D40A78D-E7F1-4554-A4FF-7811B4970108}" dt="2020-04-07T14:14:25.982" v="348" actId="1076"/>
          <ac:grpSpMkLst>
            <pc:docMk/>
            <pc:sldMk cId="3314668798" sldId="749"/>
            <ac:grpSpMk id="25" creationId="{68E3140D-5EA2-4804-A115-DC6203DA621F}"/>
          </ac:grpSpMkLst>
        </pc:grpChg>
        <pc:grpChg chg="add mod">
          <ac:chgData name="farouk abu hassanain" userId="319a4f4791f24b01" providerId="LiveId" clId="{4D40A78D-E7F1-4554-A4FF-7811B4970108}" dt="2020-04-07T14:14:25.982" v="348" actId="1076"/>
          <ac:grpSpMkLst>
            <pc:docMk/>
            <pc:sldMk cId="3314668798" sldId="749"/>
            <ac:grpSpMk id="62" creationId="{A2AF7776-3F44-4270-82EF-A6FF3D954442}"/>
          </ac:grpSpMkLst>
        </pc:grpChg>
      </pc:sldChg>
      <pc:sldChg chg="addSp delSp modSp add">
        <pc:chgData name="farouk abu hassanain" userId="319a4f4791f24b01" providerId="LiveId" clId="{4D40A78D-E7F1-4554-A4FF-7811B4970108}" dt="2020-04-07T15:03:05.990" v="775" actId="478"/>
        <pc:sldMkLst>
          <pc:docMk/>
          <pc:sldMk cId="607749139" sldId="750"/>
        </pc:sldMkLst>
        <pc:spChg chg="mod">
          <ac:chgData name="farouk abu hassanain" userId="319a4f4791f24b01" providerId="LiveId" clId="{4D40A78D-E7F1-4554-A4FF-7811B4970108}" dt="2020-04-07T14:16:53.097" v="390" actId="20577"/>
          <ac:spMkLst>
            <pc:docMk/>
            <pc:sldMk cId="607749139" sldId="750"/>
            <ac:spMk id="4" creationId="{63633AA5-FD60-4A4D-B3C2-0921970BA2DC}"/>
          </ac:spMkLst>
        </pc:spChg>
        <pc:spChg chg="add del mod">
          <ac:chgData name="farouk abu hassanain" userId="319a4f4791f24b01" providerId="LiveId" clId="{4D40A78D-E7F1-4554-A4FF-7811B4970108}" dt="2020-04-07T15:03:05.990" v="775" actId="478"/>
          <ac:spMkLst>
            <pc:docMk/>
            <pc:sldMk cId="607749139" sldId="750"/>
            <ac:spMk id="7" creationId="{25B20A9B-BE8A-4BEF-9187-B79BB640AAFB}"/>
          </ac:spMkLst>
        </pc:spChg>
        <pc:spChg chg="mod">
          <ac:chgData name="farouk abu hassanain" userId="319a4f4791f24b01" providerId="LiveId" clId="{4D40A78D-E7F1-4554-A4FF-7811B4970108}" dt="2020-04-07T14:15:17.637" v="375" actId="20577"/>
          <ac:spMkLst>
            <pc:docMk/>
            <pc:sldMk cId="607749139" sldId="750"/>
            <ac:spMk id="53" creationId="{16CED25A-3047-41B4-B1A4-3FF01A5BDB47}"/>
          </ac:spMkLst>
        </pc:spChg>
        <pc:spChg chg="mod">
          <ac:chgData name="farouk abu hassanain" userId="319a4f4791f24b01" providerId="LiveId" clId="{4D40A78D-E7F1-4554-A4FF-7811B4970108}" dt="2020-04-07T14:42:46.984" v="404" actId="1076"/>
          <ac:spMkLst>
            <pc:docMk/>
            <pc:sldMk cId="607749139" sldId="750"/>
            <ac:spMk id="71" creationId="{66516AC3-7310-4CDB-9E26-16DC7F3B14A1}"/>
          </ac:spMkLst>
        </pc:spChg>
        <pc:spChg chg="mod">
          <ac:chgData name="farouk abu hassanain" userId="319a4f4791f24b01" providerId="LiveId" clId="{4D40A78D-E7F1-4554-A4FF-7811B4970108}" dt="2020-04-07T14:47:06.389" v="516" actId="1076"/>
          <ac:spMkLst>
            <pc:docMk/>
            <pc:sldMk cId="607749139" sldId="750"/>
            <ac:spMk id="78" creationId="{279DFE64-89E1-441D-926B-3AB038EA4463}"/>
          </ac:spMkLst>
        </pc:spChg>
        <pc:spChg chg="mod">
          <ac:chgData name="farouk abu hassanain" userId="319a4f4791f24b01" providerId="LiveId" clId="{4D40A78D-E7F1-4554-A4FF-7811B4970108}" dt="2020-04-07T14:47:02.429" v="515" actId="1076"/>
          <ac:spMkLst>
            <pc:docMk/>
            <pc:sldMk cId="607749139" sldId="750"/>
            <ac:spMk id="79" creationId="{39394435-992F-4438-9A94-A840B841D7F4}"/>
          </ac:spMkLst>
        </pc:spChg>
        <pc:spChg chg="mod">
          <ac:chgData name="farouk abu hassanain" userId="319a4f4791f24b01" providerId="LiveId" clId="{4D40A78D-E7F1-4554-A4FF-7811B4970108}" dt="2020-04-07T14:47:36.257" v="521" actId="1076"/>
          <ac:spMkLst>
            <pc:docMk/>
            <pc:sldMk cId="607749139" sldId="750"/>
            <ac:spMk id="80" creationId="{AD5B5089-D807-4801-82EC-0D78327DD556}"/>
          </ac:spMkLst>
        </pc:spChg>
        <pc:spChg chg="mod">
          <ac:chgData name="farouk abu hassanain" userId="319a4f4791f24b01" providerId="LiveId" clId="{4D40A78D-E7F1-4554-A4FF-7811B4970108}" dt="2020-04-07T14:47:45.261" v="524" actId="1076"/>
          <ac:spMkLst>
            <pc:docMk/>
            <pc:sldMk cId="607749139" sldId="750"/>
            <ac:spMk id="81" creationId="{A3305CC4-E093-448E-9FBF-43967EEA253F}"/>
          </ac:spMkLst>
        </pc:spChg>
        <pc:spChg chg="del">
          <ac:chgData name="farouk abu hassanain" userId="319a4f4791f24b01" providerId="LiveId" clId="{4D40A78D-E7F1-4554-A4FF-7811B4970108}" dt="2020-04-07T14:42:50.170" v="405" actId="478"/>
          <ac:spMkLst>
            <pc:docMk/>
            <pc:sldMk cId="607749139" sldId="750"/>
            <ac:spMk id="82" creationId="{1B58795C-A332-4EE0-8378-0DA160854751}"/>
          </ac:spMkLst>
        </pc:spChg>
        <pc:spChg chg="del">
          <ac:chgData name="farouk abu hassanain" userId="319a4f4791f24b01" providerId="LiveId" clId="{4D40A78D-E7F1-4554-A4FF-7811B4970108}" dt="2020-04-07T14:42:53.029" v="406" actId="478"/>
          <ac:spMkLst>
            <pc:docMk/>
            <pc:sldMk cId="607749139" sldId="750"/>
            <ac:spMk id="83" creationId="{0CCA7AEA-C8E4-49FB-9680-FA94E013E262}"/>
          </ac:spMkLst>
        </pc:spChg>
        <pc:spChg chg="del">
          <ac:chgData name="farouk abu hassanain" userId="319a4f4791f24b01" providerId="LiveId" clId="{4D40A78D-E7F1-4554-A4FF-7811B4970108}" dt="2020-04-07T14:42:55.734" v="407" actId="478"/>
          <ac:spMkLst>
            <pc:docMk/>
            <pc:sldMk cId="607749139" sldId="750"/>
            <ac:spMk id="84" creationId="{D64EAD43-8744-4008-8FF0-989449E35E7D}"/>
          </ac:spMkLst>
        </pc:spChg>
        <pc:spChg chg="del">
          <ac:chgData name="farouk abu hassanain" userId="319a4f4791f24b01" providerId="LiveId" clId="{4D40A78D-E7F1-4554-A4FF-7811B4970108}" dt="2020-04-07T14:43:01.309" v="408" actId="478"/>
          <ac:spMkLst>
            <pc:docMk/>
            <pc:sldMk cId="607749139" sldId="750"/>
            <ac:spMk id="85" creationId="{541A2050-D486-48EF-BE85-6F8858905F05}"/>
          </ac:spMkLst>
        </pc:spChg>
        <pc:spChg chg="add mod">
          <ac:chgData name="farouk abu hassanain" userId="319a4f4791f24b01" providerId="LiveId" clId="{4D40A78D-E7F1-4554-A4FF-7811B4970108}" dt="2020-04-07T14:48:23.168" v="530" actId="1076"/>
          <ac:spMkLst>
            <pc:docMk/>
            <pc:sldMk cId="607749139" sldId="750"/>
            <ac:spMk id="90" creationId="{2CE85130-2BEE-44C8-BCB1-2F8B5EF7C7F8}"/>
          </ac:spMkLst>
        </pc:spChg>
        <pc:grpChg chg="del">
          <ac:chgData name="farouk abu hassanain" userId="319a4f4791f24b01" providerId="LiveId" clId="{4D40A78D-E7F1-4554-A4FF-7811B4970108}" dt="2020-04-07T14:15:03.374" v="352" actId="478"/>
          <ac:grpSpMkLst>
            <pc:docMk/>
            <pc:sldMk cId="607749139" sldId="750"/>
            <ac:grpSpMk id="25" creationId="{68E3140D-5EA2-4804-A115-DC6203DA621F}"/>
          </ac:grpSpMkLst>
        </pc:grpChg>
        <pc:grpChg chg="add mod">
          <ac:chgData name="farouk abu hassanain" userId="319a4f4791f24b01" providerId="LiveId" clId="{4D40A78D-E7F1-4554-A4FF-7811B4970108}" dt="2020-04-07T14:47:59.333" v="526" actId="14100"/>
          <ac:grpSpMkLst>
            <pc:docMk/>
            <pc:sldMk cId="607749139" sldId="750"/>
            <ac:grpSpMk id="38" creationId="{92E56C79-58D0-454A-9E0A-359372A2D178}"/>
          </ac:grpSpMkLst>
        </pc:grpChg>
        <pc:grpChg chg="del">
          <ac:chgData name="farouk abu hassanain" userId="319a4f4791f24b01" providerId="LiveId" clId="{4D40A78D-E7F1-4554-A4FF-7811B4970108}" dt="2020-04-07T14:15:05.949" v="353" actId="478"/>
          <ac:grpSpMkLst>
            <pc:docMk/>
            <pc:sldMk cId="607749139" sldId="750"/>
            <ac:grpSpMk id="62" creationId="{A2AF7776-3F44-4270-82EF-A6FF3D954442}"/>
          </ac:grpSpMkLst>
        </pc:grpChg>
        <pc:graphicFrameChg chg="add del mod">
          <ac:chgData name="farouk abu hassanain" userId="319a4f4791f24b01" providerId="LiveId" clId="{4D40A78D-E7F1-4554-A4FF-7811B4970108}" dt="2020-04-07T14:44:39.014" v="473" actId="478"/>
          <ac:graphicFrameMkLst>
            <pc:docMk/>
            <pc:sldMk cId="607749139" sldId="750"/>
            <ac:graphicFrameMk id="37" creationId="{88FDB3B6-4945-4189-8016-9EEDF502563E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3328923742" sldId="750"/>
        </pc:sldMkLst>
      </pc:sldChg>
      <pc:sldChg chg="addSp delSp modSp add">
        <pc:chgData name="farouk abu hassanain" userId="319a4f4791f24b01" providerId="LiveId" clId="{4D40A78D-E7F1-4554-A4FF-7811B4970108}" dt="2020-04-07T15:02:38.771" v="774" actId="1076"/>
        <pc:sldMkLst>
          <pc:docMk/>
          <pc:sldMk cId="1540148091" sldId="751"/>
        </pc:sldMkLst>
        <pc:spChg chg="mod">
          <ac:chgData name="farouk abu hassanain" userId="319a4f4791f24b01" providerId="LiveId" clId="{4D40A78D-E7F1-4554-A4FF-7811B4970108}" dt="2020-04-07T14:17:12.115" v="394" actId="20577"/>
          <ac:spMkLst>
            <pc:docMk/>
            <pc:sldMk cId="1540148091" sldId="751"/>
            <ac:spMk id="4" creationId="{63633AA5-FD60-4A4D-B3C2-0921970BA2DC}"/>
          </ac:spMkLst>
        </pc:spChg>
        <pc:spChg chg="del">
          <ac:chgData name="farouk abu hassanain" userId="319a4f4791f24b01" providerId="LiveId" clId="{4D40A78D-E7F1-4554-A4FF-7811B4970108}" dt="2020-04-07T14:17:37.730" v="398" actId="478"/>
          <ac:spMkLst>
            <pc:docMk/>
            <pc:sldMk cId="1540148091" sldId="751"/>
            <ac:spMk id="7" creationId="{25B20A9B-BE8A-4BEF-9187-B79BB640AAFB}"/>
          </ac:spMkLst>
        </pc:spChg>
        <pc:spChg chg="add mod">
          <ac:chgData name="farouk abu hassanain" userId="319a4f4791f24b01" providerId="LiveId" clId="{4D40A78D-E7F1-4554-A4FF-7811B4970108}" dt="2020-04-07T14:53:08.055" v="567" actId="113"/>
          <ac:spMkLst>
            <pc:docMk/>
            <pc:sldMk cId="1540148091" sldId="751"/>
            <ac:spMk id="13" creationId="{35E5DFA0-0E65-41AD-BD1D-9F704A9F6153}"/>
          </ac:spMkLst>
        </pc:spChg>
        <pc:spChg chg="add mod">
          <ac:chgData name="farouk abu hassanain" userId="319a4f4791f24b01" providerId="LiveId" clId="{4D40A78D-E7F1-4554-A4FF-7811B4970108}" dt="2020-04-07T14:57:17.320" v="584" actId="1076"/>
          <ac:spMkLst>
            <pc:docMk/>
            <pc:sldMk cId="1540148091" sldId="751"/>
            <ac:spMk id="15" creationId="{EFDA4387-727F-422A-BF39-CA7C919FDE8B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6" creationId="{4292E272-75D3-4517-A9A3-9C63B768D180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7" creationId="{4FFEBFE0-DDF7-46E0-BC08-C7BFF8933CA7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8" creationId="{1D014584-94EE-40B0-90BB-A19591179BB2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9" creationId="{4BABA214-8E7B-422F-962B-03CBC99E1E2D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0" creationId="{49A2A041-3F0D-4C04-A582-8AC893936A40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1" creationId="{CCE4943A-577B-43C7-98BF-3B63500CE743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2" creationId="{16AB8D14-D6CD-43FE-B332-C42803952032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3" creationId="{867FF375-AF14-424D-BF90-66A73E58F207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5" creationId="{F9346EA5-7445-4AAD-916D-15FC3737F5C5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6" creationId="{71F4F4B4-C2B1-4C0F-8C77-4A36F57F71CB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7" creationId="{EB18ABA9-AEE2-4650-928F-935663A86DA7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9" creationId="{8A53AC7B-FA5A-48E4-AA5C-51CE1D121232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0" creationId="{6A24EBB9-BDC7-4277-B611-1FBBA1A48D0A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1" creationId="{28A913EB-1F20-4801-A608-44BE7BD1062D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3" creationId="{BFB2A1FF-C0E3-4BE2-8074-B7E107A23CD1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4" creationId="{1B489F00-CCF2-4A72-97F4-9774F1E66475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5" creationId="{A44EBA76-FB68-40F4-B61E-9F25A7529255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8" creationId="{B7DDDD79-2025-4260-800E-528D033E647B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9" creationId="{F031E3D8-9C33-43A5-A01C-694F7CEEDF48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40" creationId="{7CD0F77E-A090-4321-A460-A6E7D1C80A50}"/>
          </ac:spMkLst>
        </pc:spChg>
        <pc:spChg chg="mod">
          <ac:chgData name="farouk abu hassanain" userId="319a4f4791f24b01" providerId="LiveId" clId="{4D40A78D-E7F1-4554-A4FF-7811B4970108}" dt="2020-04-07T14:57:11.456" v="582" actId="948"/>
          <ac:spMkLst>
            <pc:docMk/>
            <pc:sldMk cId="1540148091" sldId="751"/>
            <ac:spMk id="46" creationId="{E61F87BB-69D7-4973-8849-A79FE9E5738E}"/>
          </ac:spMkLst>
        </pc:spChg>
        <pc:spChg chg="mod">
          <ac:chgData name="farouk abu hassanain" userId="319a4f4791f24b01" providerId="LiveId" clId="{4D40A78D-E7F1-4554-A4FF-7811B4970108}" dt="2020-04-07T14:57:11.456" v="582" actId="948"/>
          <ac:spMkLst>
            <pc:docMk/>
            <pc:sldMk cId="1540148091" sldId="751"/>
            <ac:spMk id="47" creationId="{61313401-AAEA-446E-8BA9-3230B637766D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48" creationId="{3181931F-CA41-4801-AA0A-AD62B1AE37A5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49" creationId="{250B2927-F004-4DDD-9B0D-5B0B6756BA75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0" creationId="{C0CA006C-7EE8-4FC8-9775-C43BEF23455D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1" creationId="{E48EA48F-47AB-4029-AD72-AA43AC051047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4" creationId="{993D23B1-DB93-4119-B96C-DBDBCDDEEA1C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5" creationId="{48783C72-0DDA-4321-8A97-DA010283FBD2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6" creationId="{25B04CC0-C945-4F7E-843A-9344DBCFC460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7" creationId="{8C5D54A3-30C0-469C-96FD-C50D1470F69B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8" creationId="{F0000286-FC19-4708-8E21-B8BC2CEE8BEE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9" creationId="{20103984-E6D2-48CB-8CBA-620A365493CC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60" creationId="{55223DFA-905C-421C-A885-F0B442E2154A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61" creationId="{3639A2D0-E291-4B96-B8F1-4441934907E0}"/>
          </ac:spMkLst>
        </pc:spChg>
        <pc:grpChg chg="add mod">
          <ac:chgData name="farouk abu hassanain" userId="319a4f4791f24b01" providerId="LiveId" clId="{4D40A78D-E7F1-4554-A4FF-7811B4970108}" dt="2020-04-07T15:02:38.771" v="774" actId="1076"/>
          <ac:grpSpMkLst>
            <pc:docMk/>
            <pc:sldMk cId="1540148091" sldId="751"/>
            <ac:grpSpMk id="9" creationId="{517AE647-63F2-43B6-B6D5-2AACCB1F5B65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24" creationId="{B246E434-7016-43E8-ABF0-94E0AAE9D42A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28" creationId="{DDFCE4CD-9E6F-4FB3-85AE-2ABF582F8CFF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32" creationId="{CF26B298-6CE9-42D7-8E43-18DF1E621CEA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36" creationId="{C9639575-4365-4A6C-99FB-8F7633C29351}"/>
          </ac:grpSpMkLst>
        </pc:grpChg>
        <pc:grpChg chg="add del mod">
          <ac:chgData name="farouk abu hassanain" userId="319a4f4791f24b01" providerId="LiveId" clId="{4D40A78D-E7F1-4554-A4FF-7811B4970108}" dt="2020-04-07T14:54:10.691" v="577" actId="478"/>
          <ac:grpSpMkLst>
            <pc:docMk/>
            <pc:sldMk cId="1540148091" sldId="751"/>
            <ac:grpSpMk id="41" creationId="{D8F6AC3E-6615-4CD0-8558-6AB696C5FAA3}"/>
          </ac:grpSpMkLst>
        </pc:grpChg>
        <pc:grpChg chg="add mod">
          <ac:chgData name="farouk abu hassanain" userId="319a4f4791f24b01" providerId="LiveId" clId="{4D40A78D-E7F1-4554-A4FF-7811B4970108}" dt="2020-04-07T14:57:21.212" v="585" actId="1076"/>
          <ac:grpSpMkLst>
            <pc:docMk/>
            <pc:sldMk cId="1540148091" sldId="751"/>
            <ac:grpSpMk id="44" creationId="{755D4360-A702-440E-842E-C7B9BECB3A97}"/>
          </ac:grpSpMkLst>
        </pc:grpChg>
        <pc:graphicFrameChg chg="add del mod">
          <ac:chgData name="farouk abu hassanain" userId="319a4f4791f24b01" providerId="LiveId" clId="{4D40A78D-E7F1-4554-A4FF-7811B4970108}" dt="2020-04-07T14:52:37.496" v="562" actId="478"/>
          <ac:graphicFrameMkLst>
            <pc:docMk/>
            <pc:sldMk cId="1540148091" sldId="751"/>
            <ac:graphicFrameMk id="14" creationId="{4F8F1725-9B46-4AF8-BE0F-7D0D79CC2889}"/>
          </ac:graphicFrameMkLst>
        </pc:graphicFrameChg>
        <pc:graphicFrameChg chg="del">
          <ac:chgData name="farouk abu hassanain" userId="319a4f4791f24b01" providerId="LiveId" clId="{4D40A78D-E7F1-4554-A4FF-7811B4970108}" dt="2020-04-07T14:17:25.106" v="397" actId="478"/>
          <ac:graphicFrameMkLst>
            <pc:docMk/>
            <pc:sldMk cId="1540148091" sldId="751"/>
            <ac:graphicFrameMk id="37" creationId="{88FDB3B6-4945-4189-8016-9EEDF502563E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815803684" sldId="751"/>
        </pc:sldMkLst>
      </pc:sldChg>
      <pc:sldChg chg="addSp delSp modSp add">
        <pc:chgData name="farouk abu hassanain" userId="319a4f4791f24b01" providerId="LiveId" clId="{4D40A78D-E7F1-4554-A4FF-7811B4970108}" dt="2020-04-07T17:29:59.263" v="2913" actId="207"/>
        <pc:sldMkLst>
          <pc:docMk/>
          <pc:sldMk cId="583916612" sldId="752"/>
        </pc:sldMkLst>
        <pc:spChg chg="mod">
          <ac:chgData name="farouk abu hassanain" userId="319a4f4791f24b01" providerId="LiveId" clId="{4D40A78D-E7F1-4554-A4FF-7811B4970108}" dt="2020-04-07T15:04:52.094" v="781" actId="20577"/>
          <ac:spMkLst>
            <pc:docMk/>
            <pc:sldMk cId="583916612" sldId="752"/>
            <ac:spMk id="4" creationId="{63633AA5-FD60-4A4D-B3C2-0921970BA2DC}"/>
          </ac:spMkLst>
        </pc:spChg>
        <pc:spChg chg="del">
          <ac:chgData name="farouk abu hassanain" userId="319a4f4791f24b01" providerId="LiveId" clId="{4D40A78D-E7F1-4554-A4FF-7811B4970108}" dt="2020-04-07T15:03:26.200" v="779" actId="478"/>
          <ac:spMkLst>
            <pc:docMk/>
            <pc:sldMk cId="583916612" sldId="752"/>
            <ac:spMk id="13" creationId="{35E5DFA0-0E65-41AD-BD1D-9F704A9F6153}"/>
          </ac:spMkLst>
        </pc:spChg>
        <pc:spChg chg="del">
          <ac:chgData name="farouk abu hassanain" userId="319a4f4791f24b01" providerId="LiveId" clId="{4D40A78D-E7F1-4554-A4FF-7811B4970108}" dt="2020-04-07T15:03:23.243" v="778" actId="478"/>
          <ac:spMkLst>
            <pc:docMk/>
            <pc:sldMk cId="583916612" sldId="752"/>
            <ac:spMk id="15" creationId="{EFDA4387-727F-422A-BF39-CA7C919FDE8B}"/>
          </ac:spMkLst>
        </pc:spChg>
        <pc:spChg chg="add mod">
          <ac:chgData name="farouk abu hassanain" userId="319a4f4791f24b01" providerId="LiveId" clId="{4D40A78D-E7F1-4554-A4FF-7811B4970108}" dt="2020-04-07T15:23:03.279" v="1358" actId="207"/>
          <ac:spMkLst>
            <pc:docMk/>
            <pc:sldMk cId="583916612" sldId="752"/>
            <ac:spMk id="62" creationId="{A31E5F0D-4650-4A04-8B66-5EF89881559A}"/>
          </ac:spMkLst>
        </pc:spChg>
        <pc:spChg chg="add del mod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64" creationId="{FFCDCB13-EBEB-430C-A513-D44FFA88636F}"/>
          </ac:spMkLst>
        </pc:spChg>
        <pc:spChg chg="add del mod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65" creationId="{52E6F995-3CA8-484E-B093-E16898C81BCB}"/>
          </ac:spMkLst>
        </pc:spChg>
        <pc:spChg chg="del topLvl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67" creationId="{43CB4531-0EE0-4C40-A7C8-BFC38DE2EC99}"/>
          </ac:spMkLst>
        </pc:spChg>
        <pc:spChg chg="del topLvl">
          <ac:chgData name="farouk abu hassanain" userId="319a4f4791f24b01" providerId="LiveId" clId="{4D40A78D-E7F1-4554-A4FF-7811B4970108}" dt="2020-04-07T15:10:37.161" v="790" actId="478"/>
          <ac:spMkLst>
            <pc:docMk/>
            <pc:sldMk cId="583916612" sldId="752"/>
            <ac:spMk id="68" creationId="{4E4F741C-C7DF-4263-B294-6E35D0912AEB}"/>
          </ac:spMkLst>
        </pc:spChg>
        <pc:spChg chg="del">
          <ac:chgData name="farouk abu hassanain" userId="319a4f4791f24b01" providerId="LiveId" clId="{4D40A78D-E7F1-4554-A4FF-7811B4970108}" dt="2020-04-07T15:10:35.390" v="789" actId="478"/>
          <ac:spMkLst>
            <pc:docMk/>
            <pc:sldMk cId="583916612" sldId="752"/>
            <ac:spMk id="69" creationId="{60E2A65B-4492-474E-AC52-23BB234B31FB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0" creationId="{F45DDB40-9D65-4143-83B1-7BF98EAA5912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1" creationId="{CE9C52B2-ADA7-42D6-BEA7-8517E132A700}"/>
          </ac:spMkLst>
        </pc:spChg>
        <pc:spChg chg="del topLvl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73" creationId="{923836AC-F21D-43CD-B22D-0A436123ED6D}"/>
          </ac:spMkLst>
        </pc:spChg>
        <pc:spChg chg="del topLvl">
          <ac:chgData name="farouk abu hassanain" userId="319a4f4791f24b01" providerId="LiveId" clId="{4D40A78D-E7F1-4554-A4FF-7811B4970108}" dt="2020-04-07T15:10:38.934" v="791" actId="478"/>
          <ac:spMkLst>
            <pc:docMk/>
            <pc:sldMk cId="583916612" sldId="752"/>
            <ac:spMk id="74" creationId="{77685A8A-A274-4B54-BB0D-B8E69CB32C1A}"/>
          </ac:spMkLst>
        </pc:spChg>
        <pc:spChg chg="del">
          <ac:chgData name="farouk abu hassanain" userId="319a4f4791f24b01" providerId="LiveId" clId="{4D40A78D-E7F1-4554-A4FF-7811B4970108}" dt="2020-04-07T15:10:32.914" v="788" actId="478"/>
          <ac:spMkLst>
            <pc:docMk/>
            <pc:sldMk cId="583916612" sldId="752"/>
            <ac:spMk id="75" creationId="{44D44FC2-A54D-412B-949D-2A2FD6F1EAD2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6" creationId="{724AA265-0035-4A59-9BC8-C19F781877A6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7" creationId="{F490AE61-B7C3-43FD-A53A-DBC2E8C55B9E}"/>
          </ac:spMkLst>
        </pc:spChg>
        <pc:spChg chg="add del mod">
          <ac:chgData name="farouk abu hassanain" userId="319a4f4791f24b01" providerId="LiveId" clId="{4D40A78D-E7F1-4554-A4FF-7811B4970108}" dt="2020-04-07T15:11:12.385" v="794" actId="478"/>
          <ac:spMkLst>
            <pc:docMk/>
            <pc:sldMk cId="583916612" sldId="752"/>
            <ac:spMk id="87" creationId="{11DE9DD4-BBF0-4E58-BA88-FB888D8A2035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88" creationId="{C36C4207-D13A-4DC4-9042-A559686DC239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89" creationId="{4947F52F-27D7-4441-9DBB-CCFC94E1EAE9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90" creationId="{0C04E170-5D85-4ADC-B3E0-30DEE17AC808}"/>
          </ac:spMkLst>
        </pc:spChg>
        <pc:spChg chg="add del mod">
          <ac:chgData name="farouk abu hassanain" userId="319a4f4791f24b01" providerId="LiveId" clId="{4D40A78D-E7F1-4554-A4FF-7811B4970108}" dt="2020-04-07T15:11:19.293" v="796" actId="478"/>
          <ac:spMkLst>
            <pc:docMk/>
            <pc:sldMk cId="583916612" sldId="752"/>
            <ac:spMk id="91" creationId="{AF7B6686-2939-44FE-9007-9BFDDF81235A}"/>
          </ac:spMkLst>
        </pc:spChg>
        <pc:spChg chg="add del mod">
          <ac:chgData name="farouk abu hassanain" userId="319a4f4791f24b01" providerId="LiveId" clId="{4D40A78D-E7F1-4554-A4FF-7811B4970108}" dt="2020-04-07T15:11:19.293" v="796" actId="478"/>
          <ac:spMkLst>
            <pc:docMk/>
            <pc:sldMk cId="583916612" sldId="752"/>
            <ac:spMk id="96" creationId="{AB6B5FB6-5692-4B89-8581-4B967290B493}"/>
          </ac:spMkLst>
        </pc:spChg>
        <pc:spChg chg="add del mod">
          <ac:chgData name="farouk abu hassanain" userId="319a4f4791f24b01" providerId="LiveId" clId="{4D40A78D-E7F1-4554-A4FF-7811B4970108}" dt="2020-04-07T15:11:19.293" v="796" actId="478"/>
          <ac:spMkLst>
            <pc:docMk/>
            <pc:sldMk cId="583916612" sldId="752"/>
            <ac:spMk id="97" creationId="{7283F3FD-63A1-4F55-92C8-454615FF663F}"/>
          </ac:spMkLst>
        </pc:spChg>
        <pc:spChg chg="mod topLvl">
          <ac:chgData name="farouk abu hassanain" userId="319a4f4791f24b01" providerId="LiveId" clId="{4D40A78D-E7F1-4554-A4FF-7811B4970108}" dt="2020-04-07T17:29:59.263" v="2913" actId="207"/>
          <ac:spMkLst>
            <pc:docMk/>
            <pc:sldMk cId="583916612" sldId="752"/>
            <ac:spMk id="99" creationId="{38B9049E-F5D3-4557-8FC6-31A3ABE63C50}"/>
          </ac:spMkLst>
        </pc:spChg>
        <pc:spChg chg="del topLvl">
          <ac:chgData name="farouk abu hassanain" userId="319a4f4791f24b01" providerId="LiveId" clId="{4D40A78D-E7F1-4554-A4FF-7811B4970108}" dt="2020-04-07T15:11:56.202" v="802" actId="478"/>
          <ac:spMkLst>
            <pc:docMk/>
            <pc:sldMk cId="583916612" sldId="752"/>
            <ac:spMk id="100" creationId="{5244E02F-39CC-4DC7-A147-17F5542CC3CE}"/>
          </ac:spMkLst>
        </pc:spChg>
        <pc:spChg chg="del">
          <ac:chgData name="farouk abu hassanain" userId="319a4f4791f24b01" providerId="LiveId" clId="{4D40A78D-E7F1-4554-A4FF-7811B4970108}" dt="2020-04-07T15:11:51.518" v="799" actId="478"/>
          <ac:spMkLst>
            <pc:docMk/>
            <pc:sldMk cId="583916612" sldId="752"/>
            <ac:spMk id="101" creationId="{D5FEA89D-78BE-469D-96F3-F35C266FC8BB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2" creationId="{A5CD3449-9EB8-4CCB-8010-FE3EDAF8BB47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3" creationId="{62498FF8-5320-4238-A985-B4C9C7916FD9}"/>
          </ac:spMkLst>
        </pc:spChg>
        <pc:spChg chg="mod topLvl">
          <ac:chgData name="farouk abu hassanain" userId="319a4f4791f24b01" providerId="LiveId" clId="{4D40A78D-E7F1-4554-A4FF-7811B4970108}" dt="2020-04-07T17:29:48.777" v="2893" actId="207"/>
          <ac:spMkLst>
            <pc:docMk/>
            <pc:sldMk cId="583916612" sldId="752"/>
            <ac:spMk id="105" creationId="{5442353F-037C-49B6-8987-6392AEE37196}"/>
          </ac:spMkLst>
        </pc:spChg>
        <pc:spChg chg="del topLvl">
          <ac:chgData name="farouk abu hassanain" userId="319a4f4791f24b01" providerId="LiveId" clId="{4D40A78D-E7F1-4554-A4FF-7811B4970108}" dt="2020-04-07T15:11:54.825" v="801" actId="478"/>
          <ac:spMkLst>
            <pc:docMk/>
            <pc:sldMk cId="583916612" sldId="752"/>
            <ac:spMk id="106" creationId="{BB36BDB1-D3E6-4927-96A1-3492B4E76D3B}"/>
          </ac:spMkLst>
        </pc:spChg>
        <pc:spChg chg="del">
          <ac:chgData name="farouk abu hassanain" userId="319a4f4791f24b01" providerId="LiveId" clId="{4D40A78D-E7F1-4554-A4FF-7811B4970108}" dt="2020-04-07T15:11:53.468" v="800" actId="478"/>
          <ac:spMkLst>
            <pc:docMk/>
            <pc:sldMk cId="583916612" sldId="752"/>
            <ac:spMk id="107" creationId="{11A882FB-C50E-44FD-BCF0-6202EEFF54B2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8" creationId="{7E37C230-14B1-4858-8173-6275F1B0C343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9" creationId="{FAEAD17A-013C-4B60-8B31-7BAFA394D6E2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114" creationId="{86792967-DA98-4A9F-B41A-FD759CB37CE2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115" creationId="{E7390FB7-82C5-4D2A-A464-7101066AE064}"/>
          </ac:spMkLst>
        </pc:spChg>
        <pc:spChg chg="add del mod">
          <ac:chgData name="farouk abu hassanain" userId="319a4f4791f24b01" providerId="LiveId" clId="{4D40A78D-E7F1-4554-A4FF-7811B4970108}" dt="2020-04-07T15:11:12.385" v="794" actId="478"/>
          <ac:spMkLst>
            <pc:docMk/>
            <pc:sldMk cId="583916612" sldId="752"/>
            <ac:spMk id="120" creationId="{0FDB748E-4ABF-4CBA-B6DA-51EF456626EA}"/>
          </ac:spMkLst>
        </pc:spChg>
        <pc:spChg chg="add del mod">
          <ac:chgData name="farouk abu hassanain" userId="319a4f4791f24b01" providerId="LiveId" clId="{4D40A78D-E7F1-4554-A4FF-7811B4970108}" dt="2020-04-07T15:11:12.385" v="794" actId="478"/>
          <ac:spMkLst>
            <pc:docMk/>
            <pc:sldMk cId="583916612" sldId="752"/>
            <ac:spMk id="121" creationId="{8DCCC62F-F54C-4C90-ACE7-6978A53C8779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125" creationId="{FE094946-D16D-47A1-95BB-ABA6CE74B1B4}"/>
          </ac:spMkLst>
        </pc:spChg>
        <pc:spChg chg="add mod topLvl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39" creationId="{A4FA6086-F821-4EC5-9B69-E77BCAE53232}"/>
          </ac:spMkLst>
        </pc:spChg>
        <pc:spChg chg="add mod topLvl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0" creationId="{2CD35C9F-59A8-4778-9659-F2CEB8197FA6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1" creationId="{951F51B4-2ED5-4B60-BB54-F1472085BAF1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2" creationId="{61098E76-3F27-47F5-A772-277D80837AD7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3" creationId="{01148524-1CAD-4D70-9F2C-37BE64AA752C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4" creationId="{8D94FD5D-9416-416A-9B32-6FD6591C15AA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5" creationId="{669BC41B-C59E-448C-8051-F532B16C24E4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6" creationId="{C24F73A6-188D-4221-9F8A-57FFD3D02BA9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7" creationId="{098D8083-310F-4F4B-A801-E04A2E70D318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8" creationId="{0F3C2699-5438-49C9-8FF0-1A78E2658271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9" creationId="{62ADED1B-234C-4F47-BC57-84C52D4C6EA2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50" creationId="{33533AD2-3710-42B1-BE46-20295A362842}"/>
          </ac:spMkLst>
        </pc:spChg>
        <pc:spChg chg="add del mod">
          <ac:chgData name="farouk abu hassanain" userId="319a4f4791f24b01" providerId="LiveId" clId="{4D40A78D-E7F1-4554-A4FF-7811B4970108}" dt="2020-04-07T15:20:26.080" v="1248" actId="478"/>
          <ac:spMkLst>
            <pc:docMk/>
            <pc:sldMk cId="583916612" sldId="752"/>
            <ac:spMk id="151" creationId="{58D1BE8C-41B3-4578-9374-F7167BAE8C05}"/>
          </ac:spMkLst>
        </pc:spChg>
        <pc:spChg chg="add mod">
          <ac:chgData name="farouk abu hassanain" userId="319a4f4791f24b01" providerId="LiveId" clId="{4D40A78D-E7F1-4554-A4FF-7811B4970108}" dt="2020-04-07T15:22:39.169" v="1355" actId="14100"/>
          <ac:spMkLst>
            <pc:docMk/>
            <pc:sldMk cId="583916612" sldId="752"/>
            <ac:spMk id="152" creationId="{AFFD2D19-F68B-4E7C-B934-6E91D9C6DA76}"/>
          </ac:spMkLst>
        </pc:spChg>
        <pc:spChg chg="add mod">
          <ac:chgData name="farouk abu hassanain" userId="319a4f4791f24b01" providerId="LiveId" clId="{4D40A78D-E7F1-4554-A4FF-7811B4970108}" dt="2020-04-07T15:22:27.813" v="1352" actId="207"/>
          <ac:spMkLst>
            <pc:docMk/>
            <pc:sldMk cId="583916612" sldId="752"/>
            <ac:spMk id="153" creationId="{121F439D-E3FD-4BD5-B3BE-985CE724FB5C}"/>
          </ac:spMkLst>
        </pc:spChg>
        <pc:spChg chg="add mod">
          <ac:chgData name="farouk abu hassanain" userId="319a4f4791f24b01" providerId="LiveId" clId="{4D40A78D-E7F1-4554-A4FF-7811B4970108}" dt="2020-04-07T15:22:27.813" v="1352" actId="207"/>
          <ac:spMkLst>
            <pc:docMk/>
            <pc:sldMk cId="583916612" sldId="752"/>
            <ac:spMk id="154" creationId="{B242D0EF-ACDE-4D98-9AB8-56DA17C98A96}"/>
          </ac:spMkLst>
        </pc:spChg>
        <pc:grpChg chg="add del mod">
          <ac:chgData name="farouk abu hassanain" userId="319a4f4791f24b01" providerId="LiveId" clId="{4D40A78D-E7F1-4554-A4FF-7811B4970108}" dt="2020-04-07T15:19:45.659" v="1167" actId="165"/>
          <ac:grpSpMkLst>
            <pc:docMk/>
            <pc:sldMk cId="583916612" sldId="752"/>
            <ac:grpSpMk id="7" creationId="{99137CD5-410D-44A8-B30D-14B8A178F2DE}"/>
          </ac:grpSpMkLst>
        </pc:grpChg>
        <pc:grpChg chg="del">
          <ac:chgData name="farouk abu hassanain" userId="319a4f4791f24b01" providerId="LiveId" clId="{4D40A78D-E7F1-4554-A4FF-7811B4970108}" dt="2020-04-07T15:03:20.176" v="777" actId="478"/>
          <ac:grpSpMkLst>
            <pc:docMk/>
            <pc:sldMk cId="583916612" sldId="752"/>
            <ac:grpSpMk id="9" creationId="{517AE647-63F2-43B6-B6D5-2AACCB1F5B65}"/>
          </ac:grpSpMkLst>
        </pc:grpChg>
        <pc:grpChg chg="del">
          <ac:chgData name="farouk abu hassanain" userId="319a4f4791f24b01" providerId="LiveId" clId="{4D40A78D-E7F1-4554-A4FF-7811B4970108}" dt="2020-04-07T15:03:23.243" v="778" actId="478"/>
          <ac:grpSpMkLst>
            <pc:docMk/>
            <pc:sldMk cId="583916612" sldId="752"/>
            <ac:grpSpMk id="44" creationId="{755D4360-A702-440E-842E-C7B9BECB3A97}"/>
          </ac:grpSpMkLst>
        </pc:grpChg>
        <pc:grpChg chg="add del mod">
          <ac:chgData name="farouk abu hassanain" userId="319a4f4791f24b01" providerId="LiveId" clId="{4D40A78D-E7F1-4554-A4FF-7811B4970108}" dt="2020-04-07T15:10:37.161" v="790" actId="478"/>
          <ac:grpSpMkLst>
            <pc:docMk/>
            <pc:sldMk cId="583916612" sldId="752"/>
            <ac:grpSpMk id="66" creationId="{37FE8AD5-168D-44DA-A0B2-AC14B25B7F50}"/>
          </ac:grpSpMkLst>
        </pc:grpChg>
        <pc:grpChg chg="add del mod">
          <ac:chgData name="farouk abu hassanain" userId="319a4f4791f24b01" providerId="LiveId" clId="{4D40A78D-E7F1-4554-A4FF-7811B4970108}" dt="2020-04-07T15:10:38.934" v="791" actId="478"/>
          <ac:grpSpMkLst>
            <pc:docMk/>
            <pc:sldMk cId="583916612" sldId="752"/>
            <ac:grpSpMk id="72" creationId="{3D4EAD3C-D5FE-4AB3-8563-F463EEE41BCE}"/>
          </ac:grpSpMkLst>
        </pc:grpChg>
        <pc:grpChg chg="add del mod">
          <ac:chgData name="farouk abu hassanain" userId="319a4f4791f24b01" providerId="LiveId" clId="{4D40A78D-E7F1-4554-A4FF-7811B4970108}" dt="2020-04-07T15:11:22.685" v="797" actId="478"/>
          <ac:grpSpMkLst>
            <pc:docMk/>
            <pc:sldMk cId="583916612" sldId="752"/>
            <ac:grpSpMk id="78" creationId="{CBC67B4C-65B1-40A1-AF9D-16B4AE4BD76B}"/>
          </ac:grpSpMkLst>
        </pc:grpChg>
        <pc:grpChg chg="add del mod">
          <ac:chgData name="farouk abu hassanain" userId="319a4f4791f24b01" providerId="LiveId" clId="{4D40A78D-E7F1-4554-A4FF-7811B4970108}" dt="2020-04-07T15:11:22.685" v="797" actId="478"/>
          <ac:grpSpMkLst>
            <pc:docMk/>
            <pc:sldMk cId="583916612" sldId="752"/>
            <ac:grpSpMk id="83" creationId="{A5AB547C-E1A1-4EC7-8E8C-E54957D08F9B}"/>
          </ac:grpSpMkLst>
        </pc:grpChg>
        <pc:grpChg chg="add del mod">
          <ac:chgData name="farouk abu hassanain" userId="319a4f4791f24b01" providerId="LiveId" clId="{4D40A78D-E7F1-4554-A4FF-7811B4970108}" dt="2020-04-07T15:11:19.293" v="796" actId="478"/>
          <ac:grpSpMkLst>
            <pc:docMk/>
            <pc:sldMk cId="583916612" sldId="752"/>
            <ac:grpSpMk id="92" creationId="{4EEDEBAE-06C3-427A-93A4-A04890757BFE}"/>
          </ac:grpSpMkLst>
        </pc:grpChg>
        <pc:grpChg chg="add del mod">
          <ac:chgData name="farouk abu hassanain" userId="319a4f4791f24b01" providerId="LiveId" clId="{4D40A78D-E7F1-4554-A4FF-7811B4970108}" dt="2020-04-07T15:11:56.202" v="802" actId="478"/>
          <ac:grpSpMkLst>
            <pc:docMk/>
            <pc:sldMk cId="583916612" sldId="752"/>
            <ac:grpSpMk id="98" creationId="{B7D9079C-C9A6-45C1-83AD-ED1F097B05F5}"/>
          </ac:grpSpMkLst>
        </pc:grpChg>
        <pc:grpChg chg="add del mod">
          <ac:chgData name="farouk abu hassanain" userId="319a4f4791f24b01" providerId="LiveId" clId="{4D40A78D-E7F1-4554-A4FF-7811B4970108}" dt="2020-04-07T15:11:54.825" v="801" actId="478"/>
          <ac:grpSpMkLst>
            <pc:docMk/>
            <pc:sldMk cId="583916612" sldId="752"/>
            <ac:grpSpMk id="104" creationId="{4953DDF4-346B-418D-A441-20301241CBD6}"/>
          </ac:grpSpMkLst>
        </pc:grpChg>
        <pc:grpChg chg="add del mod">
          <ac:chgData name="farouk abu hassanain" userId="319a4f4791f24b01" providerId="LiveId" clId="{4D40A78D-E7F1-4554-A4FF-7811B4970108}" dt="2020-04-07T15:11:17.365" v="795" actId="478"/>
          <ac:grpSpMkLst>
            <pc:docMk/>
            <pc:sldMk cId="583916612" sldId="752"/>
            <ac:grpSpMk id="110" creationId="{198629AD-2667-469C-AFCB-C3D6F3724C0E}"/>
          </ac:grpSpMkLst>
        </pc:grpChg>
        <pc:grpChg chg="add del mod">
          <ac:chgData name="farouk abu hassanain" userId="319a4f4791f24b01" providerId="LiveId" clId="{4D40A78D-E7F1-4554-A4FF-7811B4970108}" dt="2020-04-07T15:11:12.385" v="794" actId="478"/>
          <ac:grpSpMkLst>
            <pc:docMk/>
            <pc:sldMk cId="583916612" sldId="752"/>
            <ac:grpSpMk id="116" creationId="{BB9E1157-F377-4204-9C69-E3C7E3155DD5}"/>
          </ac:grpSpMkLst>
        </pc:grpChg>
        <pc:grpChg chg="add del mod">
          <ac:chgData name="farouk abu hassanain" userId="319a4f4791f24b01" providerId="LiveId" clId="{4D40A78D-E7F1-4554-A4FF-7811B4970108}" dt="2020-04-07T15:11:12.385" v="794" actId="478"/>
          <ac:grpSpMkLst>
            <pc:docMk/>
            <pc:sldMk cId="583916612" sldId="752"/>
            <ac:grpSpMk id="122" creationId="{C61C85A5-B69B-45DC-9829-AFBC24F85020}"/>
          </ac:grpSpMkLst>
        </pc:grpChg>
        <pc:grpChg chg="add del mod">
          <ac:chgData name="farouk abu hassanain" userId="319a4f4791f24b01" providerId="LiveId" clId="{4D40A78D-E7F1-4554-A4FF-7811B4970108}" dt="2020-04-07T15:11:59.093" v="803" actId="478"/>
          <ac:grpSpMkLst>
            <pc:docMk/>
            <pc:sldMk cId="583916612" sldId="752"/>
            <ac:grpSpMk id="126" creationId="{2D33E2CE-8BFD-4C1F-BB04-E174C893EC73}"/>
          </ac:grpSpMkLst>
        </pc:grpChg>
        <pc:grpChg chg="add del mod">
          <ac:chgData name="farouk abu hassanain" userId="319a4f4791f24b01" providerId="LiveId" clId="{4D40A78D-E7F1-4554-A4FF-7811B4970108}" dt="2020-04-07T15:11:19.293" v="796" actId="478"/>
          <ac:grpSpMkLst>
            <pc:docMk/>
            <pc:sldMk cId="583916612" sldId="752"/>
            <ac:grpSpMk id="130" creationId="{72EE7DBD-C1F9-44A5-9A9F-65A7511CBC07}"/>
          </ac:grpSpMkLst>
        </pc:grpChg>
        <pc:grpChg chg="add del mod">
          <ac:chgData name="farouk abu hassanain" userId="319a4f4791f24b01" providerId="LiveId" clId="{4D40A78D-E7F1-4554-A4FF-7811B4970108}" dt="2020-04-07T15:12:00.418" v="804" actId="478"/>
          <ac:grpSpMkLst>
            <pc:docMk/>
            <pc:sldMk cId="583916612" sldId="752"/>
            <ac:grpSpMk id="135" creationId="{84E4F87B-5BA2-47D7-8539-3135E6EDF8EA}"/>
          </ac:grpSpMkLst>
        </pc:grpChg>
        <pc:graphicFrameChg chg="add del mod">
          <ac:chgData name="farouk abu hassanain" userId="319a4f4791f24b01" providerId="LiveId" clId="{4D40A78D-E7F1-4554-A4FF-7811B4970108}" dt="2020-04-07T15:16:41.055" v="1166" actId="478"/>
          <ac:graphicFrameMkLst>
            <pc:docMk/>
            <pc:sldMk cId="583916612" sldId="752"/>
            <ac:graphicFrameMk id="63" creationId="{9D6683C0-E2C7-4739-AB21-B8C290180AF3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2478643058" sldId="752"/>
        </pc:sldMkLst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492976353" sldId="753"/>
        </pc:sldMkLst>
      </pc:sldChg>
      <pc:sldChg chg="addSp delSp modSp add setBg">
        <pc:chgData name="farouk abu hassanain" userId="319a4f4791f24b01" providerId="LiveId" clId="{4D40A78D-E7F1-4554-A4FF-7811B4970108}" dt="2020-04-07T17:28:05.879" v="2819" actId="20577"/>
        <pc:sldMkLst>
          <pc:docMk/>
          <pc:sldMk cId="4268050409" sldId="753"/>
        </pc:sldMkLst>
        <pc:spChg chg="mod">
          <ac:chgData name="farouk abu hassanain" userId="319a4f4791f24b01" providerId="LiveId" clId="{4D40A78D-E7F1-4554-A4FF-7811B4970108}" dt="2020-04-07T17:28:05.879" v="2819" actId="20577"/>
          <ac:spMkLst>
            <pc:docMk/>
            <pc:sldMk cId="4268050409" sldId="753"/>
            <ac:spMk id="4" creationId="{63633AA5-FD60-4A4D-B3C2-0921970BA2DC}"/>
          </ac:spMkLst>
        </pc:spChg>
        <pc:spChg chg="add mod">
          <ac:chgData name="farouk abu hassanain" userId="319a4f4791f24b01" providerId="LiveId" clId="{4D40A78D-E7F1-4554-A4FF-7811B4970108}" dt="2020-04-07T15:40:40.227" v="2313" actId="207"/>
          <ac:spMkLst>
            <pc:docMk/>
            <pc:sldMk cId="4268050409" sldId="753"/>
            <ac:spMk id="31" creationId="{506E0B2B-EF2D-4305-8E32-6BD319C5C73E}"/>
          </ac:spMkLst>
        </pc:spChg>
        <pc:spChg chg="add mod">
          <ac:chgData name="farouk abu hassanain" userId="319a4f4791f24b01" providerId="LiveId" clId="{4D40A78D-E7F1-4554-A4FF-7811B4970108}" dt="2020-04-07T15:47:33.909" v="2394" actId="14100"/>
          <ac:spMkLst>
            <pc:docMk/>
            <pc:sldMk cId="4268050409" sldId="753"/>
            <ac:spMk id="32" creationId="{25774F7F-A6A2-4340-B40D-6DB551B33379}"/>
          </ac:spMkLst>
        </pc:spChg>
        <pc:spChg chg="mod topLvl">
          <ac:chgData name="farouk abu hassanain" userId="319a4f4791f24b01" providerId="LiveId" clId="{4D40A78D-E7F1-4554-A4FF-7811B4970108}" dt="2020-04-07T15:47:59.110" v="2399" actId="164"/>
          <ac:spMkLst>
            <pc:docMk/>
            <pc:sldMk cId="4268050409" sldId="753"/>
            <ac:spMk id="35" creationId="{C81509FA-6E7C-4DA5-82C6-DBE8E5B2DE5A}"/>
          </ac:spMkLst>
        </pc:spChg>
        <pc:spChg chg="mod topLvl">
          <ac:chgData name="farouk abu hassanain" userId="319a4f4791f24b01" providerId="LiveId" clId="{4D40A78D-E7F1-4554-A4FF-7811B4970108}" dt="2020-04-07T15:48:02.781" v="2400" actId="164"/>
          <ac:spMkLst>
            <pc:docMk/>
            <pc:sldMk cId="4268050409" sldId="753"/>
            <ac:spMk id="37" creationId="{35AFA68B-4229-4A76-95FD-E3B2378108AF}"/>
          </ac:spMkLst>
        </pc:spChg>
        <pc:spChg chg="mod topLvl">
          <ac:chgData name="farouk abu hassanain" userId="319a4f4791f24b01" providerId="LiveId" clId="{4D40A78D-E7F1-4554-A4FF-7811B4970108}" dt="2020-04-07T15:48:05.704" v="2401" actId="164"/>
          <ac:spMkLst>
            <pc:docMk/>
            <pc:sldMk cId="4268050409" sldId="753"/>
            <ac:spMk id="39" creationId="{EC1DEAC1-1C52-4A9A-9ECD-180AC29117D9}"/>
          </ac:spMkLst>
        </pc:spChg>
        <pc:spChg chg="mod topLvl">
          <ac:chgData name="farouk abu hassanain" userId="319a4f4791f24b01" providerId="LiveId" clId="{4D40A78D-E7F1-4554-A4FF-7811B4970108}" dt="2020-04-07T15:48:08.483" v="2402" actId="164"/>
          <ac:spMkLst>
            <pc:docMk/>
            <pc:sldMk cId="4268050409" sldId="753"/>
            <ac:spMk id="41" creationId="{A7A8061C-2727-4231-8979-F9DE53629A58}"/>
          </ac:spMkLst>
        </pc:spChg>
        <pc:spChg chg="mod topLvl">
          <ac:chgData name="farouk abu hassanain" userId="319a4f4791f24b01" providerId="LiveId" clId="{4D40A78D-E7F1-4554-A4FF-7811B4970108}" dt="2020-04-07T15:48:10.965" v="2403" actId="164"/>
          <ac:spMkLst>
            <pc:docMk/>
            <pc:sldMk cId="4268050409" sldId="753"/>
            <ac:spMk id="43" creationId="{1B945AB8-E8BC-41DB-93C7-3A78872E1BD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62" creationId="{A31E5F0D-4650-4A04-8B66-5EF89881559A}"/>
          </ac:spMkLst>
        </pc:spChg>
        <pc:spChg chg="add mod">
          <ac:chgData name="farouk abu hassanain" userId="319a4f4791f24b01" providerId="LiveId" clId="{4D40A78D-E7F1-4554-A4FF-7811B4970108}" dt="2020-04-07T15:48:34.579" v="2465" actId="1035"/>
          <ac:spMkLst>
            <pc:docMk/>
            <pc:sldMk cId="4268050409" sldId="753"/>
            <ac:spMk id="63" creationId="{29D7C357-441B-4E2D-85A4-55EDA81A4731}"/>
          </ac:spMkLst>
        </pc:spChg>
        <pc:spChg chg="add mod">
          <ac:chgData name="farouk abu hassanain" userId="319a4f4791f24b01" providerId="LiveId" clId="{4D40A78D-E7F1-4554-A4FF-7811B4970108}" dt="2020-04-07T15:47:30.069" v="2393" actId="122"/>
          <ac:spMkLst>
            <pc:docMk/>
            <pc:sldMk cId="4268050409" sldId="753"/>
            <ac:spMk id="64" creationId="{2C17EA0A-981F-496D-8AB5-ED49812615DA}"/>
          </ac:spMkLst>
        </pc:spChg>
        <pc:spChg chg="add mod">
          <ac:chgData name="farouk abu hassanain" userId="319a4f4791f24b01" providerId="LiveId" clId="{4D40A78D-E7F1-4554-A4FF-7811B4970108}" dt="2020-04-07T15:48:34.579" v="2465" actId="1035"/>
          <ac:spMkLst>
            <pc:docMk/>
            <pc:sldMk cId="4268050409" sldId="753"/>
            <ac:spMk id="65" creationId="{B57AE98C-2C24-406F-A75E-07B8DFB94DCD}"/>
          </ac:spMkLst>
        </pc:spChg>
        <pc:spChg chg="add mod">
          <ac:chgData name="farouk abu hassanain" userId="319a4f4791f24b01" providerId="LiveId" clId="{4D40A78D-E7F1-4554-A4FF-7811B4970108}" dt="2020-04-07T15:47:45.084" v="2397" actId="20577"/>
          <ac:spMkLst>
            <pc:docMk/>
            <pc:sldMk cId="4268050409" sldId="753"/>
            <ac:spMk id="66" creationId="{94D0376A-258C-4096-AEEA-CE6DB8BAA03B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89" creationId="{4947F52F-27D7-4441-9DBB-CCFC94E1EAE9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90" creationId="{0C04E170-5D85-4ADC-B3E0-30DEE17AC808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99" creationId="{38B9049E-F5D3-4557-8FC6-31A3ABE63C50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05" creationId="{5442353F-037C-49B6-8987-6392AEE3719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39" creationId="{A4FA6086-F821-4EC5-9B69-E77BCAE53232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0" creationId="{2CD35C9F-59A8-4778-9659-F2CEB8197FA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1" creationId="{951F51B4-2ED5-4B60-BB54-F1472085BAF1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2" creationId="{61098E76-3F27-47F5-A772-277D80837AD7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3" creationId="{01148524-1CAD-4D70-9F2C-37BE64AA752C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4" creationId="{8D94FD5D-9416-416A-9B32-6FD6591C15AA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5" creationId="{669BC41B-C59E-448C-8051-F532B16C24E4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6" creationId="{C24F73A6-188D-4221-9F8A-57FFD3D02BA9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7" creationId="{098D8083-310F-4F4B-A801-E04A2E70D318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8" creationId="{0F3C2699-5438-49C9-8FF0-1A78E2658271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9" creationId="{62ADED1B-234C-4F47-BC57-84C52D4C6EA2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0" creationId="{33533AD2-3710-42B1-BE46-20295A362842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2" creationId="{AFFD2D19-F68B-4E7C-B934-6E91D9C6DA7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3" creationId="{121F439D-E3FD-4BD5-B3BE-985CE724FB5C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4" creationId="{B242D0EF-ACDE-4D98-9AB8-56DA17C98A96}"/>
          </ac:spMkLst>
        </pc:spChg>
        <pc:grpChg chg="add mod">
          <ac:chgData name="farouk abu hassanain" userId="319a4f4791f24b01" providerId="LiveId" clId="{4D40A78D-E7F1-4554-A4FF-7811B4970108}" dt="2020-04-07T15:47:59.110" v="2399" actId="164"/>
          <ac:grpSpMkLst>
            <pc:docMk/>
            <pc:sldMk cId="4268050409" sldId="753"/>
            <ac:grpSpMk id="7" creationId="{5AFF8383-A24B-4731-B0EB-02CBC715AD30}"/>
          </ac:grpSpMkLst>
        </pc:grpChg>
        <pc:grpChg chg="add mod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9" creationId="{F3380185-ED5D-4BDE-B021-4A2B21BEDACA}"/>
          </ac:grpSpMkLst>
        </pc:grpChg>
        <pc:grpChg chg="add mod">
          <ac:chgData name="farouk abu hassanain" userId="319a4f4791f24b01" providerId="LiveId" clId="{4D40A78D-E7F1-4554-A4FF-7811B4970108}" dt="2020-04-07T15:48:05.704" v="2401" actId="164"/>
          <ac:grpSpMkLst>
            <pc:docMk/>
            <pc:sldMk cId="4268050409" sldId="753"/>
            <ac:grpSpMk id="10" creationId="{64684A05-2DCA-4983-B996-2D0AA7B0962F}"/>
          </ac:grpSpMkLst>
        </pc:grpChg>
        <pc:grpChg chg="add mod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11" creationId="{133F84C1-58B9-4E50-8395-AB4C62BEC37E}"/>
          </ac:grpSpMkLst>
        </pc:grpChg>
        <pc:grpChg chg="add mod">
          <ac:chgData name="farouk abu hassanain" userId="319a4f4791f24b01" providerId="LiveId" clId="{4D40A78D-E7F1-4554-A4FF-7811B4970108}" dt="2020-04-07T15:48:10.965" v="2403" actId="164"/>
          <ac:grpSpMkLst>
            <pc:docMk/>
            <pc:sldMk cId="4268050409" sldId="753"/>
            <ac:grpSpMk id="12" creationId="{B5EAD478-BC58-4C3F-B7D5-EF8A36C09CFE}"/>
          </ac:grpSpMkLst>
        </pc:grpChg>
        <pc:grpChg chg="add del mod">
          <ac:chgData name="farouk abu hassanain" userId="319a4f4791f24b01" providerId="LiveId" clId="{4D40A78D-E7F1-4554-A4FF-7811B4970108}" dt="2020-04-07T15:47:54.200" v="2398" actId="165"/>
          <ac:grpSpMkLst>
            <pc:docMk/>
            <pc:sldMk cId="4268050409" sldId="753"/>
            <ac:grpSpMk id="33" creationId="{ED0451B2-F7AF-4DDA-A037-BE35D0D80CFF}"/>
          </ac:grpSpMkLst>
        </pc:grpChg>
        <pc:grpChg chg="mod topLvl">
          <ac:chgData name="farouk abu hassanain" userId="319a4f4791f24b01" providerId="LiveId" clId="{4D40A78D-E7F1-4554-A4FF-7811B4970108}" dt="2020-04-07T15:47:59.110" v="2399" actId="164"/>
          <ac:grpSpMkLst>
            <pc:docMk/>
            <pc:sldMk cId="4268050409" sldId="753"/>
            <ac:grpSpMk id="34" creationId="{C1D12403-54A1-45DA-B0F8-7DF018E1494C}"/>
          </ac:grpSpMkLst>
        </pc:grpChg>
        <pc:grpChg chg="mod topLvl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36" creationId="{37A1C79B-F8B3-4F07-9D6C-BA8CAE03D4CC}"/>
          </ac:grpSpMkLst>
        </pc:grpChg>
        <pc:grpChg chg="mod topLvl">
          <ac:chgData name="farouk abu hassanain" userId="319a4f4791f24b01" providerId="LiveId" clId="{4D40A78D-E7F1-4554-A4FF-7811B4970108}" dt="2020-04-07T15:48:05.704" v="2401" actId="164"/>
          <ac:grpSpMkLst>
            <pc:docMk/>
            <pc:sldMk cId="4268050409" sldId="753"/>
            <ac:grpSpMk id="38" creationId="{908914E7-BAC4-4778-9A54-ED2A265AB242}"/>
          </ac:grpSpMkLst>
        </pc:grpChg>
        <pc:grpChg chg="mod topLvl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40" creationId="{78260555-22DE-4D4D-A4FF-5A6D87631D62}"/>
          </ac:grpSpMkLst>
        </pc:grpChg>
        <pc:grpChg chg="mod topLvl">
          <ac:chgData name="farouk abu hassanain" userId="319a4f4791f24b01" providerId="LiveId" clId="{4D40A78D-E7F1-4554-A4FF-7811B4970108}" dt="2020-04-07T15:48:10.965" v="2403" actId="164"/>
          <ac:grpSpMkLst>
            <pc:docMk/>
            <pc:sldMk cId="4268050409" sldId="753"/>
            <ac:grpSpMk id="42" creationId="{99B52933-205E-49D1-B7DD-F9C6F29BF106}"/>
          </ac:grpSpMkLst>
        </pc:grp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663589756" sldId="754"/>
        </pc:sldMkLst>
      </pc:sldChg>
      <pc:sldChg chg="addSp delSp modSp add delAnim modAnim">
        <pc:chgData name="farouk abu hassanain" userId="319a4f4791f24b01" providerId="LiveId" clId="{4D40A78D-E7F1-4554-A4FF-7811B4970108}" dt="2020-04-07T17:30:42.314" v="2914"/>
        <pc:sldMkLst>
          <pc:docMk/>
          <pc:sldMk cId="1789778756" sldId="754"/>
        </pc:sldMkLst>
        <pc:spChg chg="mod">
          <ac:chgData name="farouk abu hassanain" userId="319a4f4791f24b01" providerId="LiveId" clId="{4D40A78D-E7F1-4554-A4FF-7811B4970108}" dt="2020-04-07T17:28:13.784" v="2821" actId="20577"/>
          <ac:spMkLst>
            <pc:docMk/>
            <pc:sldMk cId="1789778756" sldId="754"/>
            <ac:spMk id="4" creationId="{63633AA5-FD60-4A4D-B3C2-0921970BA2DC}"/>
          </ac:spMkLst>
        </pc:spChg>
        <pc:spChg chg="add del">
          <ac:chgData name="farouk abu hassanain" userId="319a4f4791f24b01" providerId="LiveId" clId="{4D40A78D-E7F1-4554-A4FF-7811B4970108}" dt="2020-04-07T15:49:45.307" v="2496" actId="478"/>
          <ac:spMkLst>
            <pc:docMk/>
            <pc:sldMk cId="1789778756" sldId="754"/>
            <ac:spMk id="31" creationId="{506E0B2B-EF2D-4305-8E32-6BD319C5C73E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32" creationId="{25774F7F-A6A2-4340-B40D-6DB551B33379}"/>
          </ac:spMkLst>
        </pc:spChg>
        <pc:spChg chg="mod">
          <ac:chgData name="farouk abu hassanain" userId="319a4f4791f24b01" providerId="LiveId" clId="{4D40A78D-E7F1-4554-A4FF-7811B4970108}" dt="2020-04-07T15:49:40.001" v="2494" actId="20577"/>
          <ac:spMkLst>
            <pc:docMk/>
            <pc:sldMk cId="1789778756" sldId="754"/>
            <ac:spMk id="53" creationId="{16CED25A-3047-41B4-B1A4-3FF01A5BDB47}"/>
          </ac:spMkLst>
        </pc:spChg>
        <pc:spChg chg="add del mod">
          <ac:chgData name="farouk abu hassanain" userId="319a4f4791f24b01" providerId="LiveId" clId="{4D40A78D-E7F1-4554-A4FF-7811B4970108}" dt="2020-04-07T15:49:43.708" v="2495" actId="478"/>
          <ac:spMkLst>
            <pc:docMk/>
            <pc:sldMk cId="1789778756" sldId="754"/>
            <ac:spMk id="62" creationId="{71689483-A50A-441F-A36E-E0991AB36448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3" creationId="{29D7C357-441B-4E2D-85A4-55EDA81A4731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4" creationId="{2C17EA0A-981F-496D-8AB5-ED49812615DA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5" creationId="{B57AE98C-2C24-406F-A75E-07B8DFB94DCD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6" creationId="{94D0376A-258C-4096-AEEA-CE6DB8BAA03B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68" creationId="{8B75B0B2-468D-4F9E-BCCD-B19C057D953E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69" creationId="{8190DA42-1AFB-435A-9346-F7FBC97E31AE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70" creationId="{C0B4E091-57BE-4917-94CC-B1E80A0C8B8F}"/>
          </ac:spMkLst>
        </pc:spChg>
        <pc:spChg chg="add del mod">
          <ac:chgData name="farouk abu hassanain" userId="319a4f4791f24b01" providerId="LiveId" clId="{4D40A78D-E7F1-4554-A4FF-7811B4970108}" dt="2020-04-07T15:59:51.340" v="2502" actId="478"/>
          <ac:spMkLst>
            <pc:docMk/>
            <pc:sldMk cId="1789778756" sldId="754"/>
            <ac:spMk id="82" creationId="{F93BEF5C-6991-45B0-839D-38100A3B4ACB}"/>
          </ac:spMkLst>
        </pc:spChg>
        <pc:spChg chg="add del mod">
          <ac:chgData name="farouk abu hassanain" userId="319a4f4791f24b01" providerId="LiveId" clId="{4D40A78D-E7F1-4554-A4FF-7811B4970108}" dt="2020-04-07T15:59:51.340" v="2502" actId="478"/>
          <ac:spMkLst>
            <pc:docMk/>
            <pc:sldMk cId="1789778756" sldId="754"/>
            <ac:spMk id="83" creationId="{4FE66346-BDAD-4B26-9D28-8CF2C6B27896}"/>
          </ac:spMkLst>
        </pc:spChg>
        <pc:spChg chg="add del mod">
          <ac:chgData name="farouk abu hassanain" userId="319a4f4791f24b01" providerId="LiveId" clId="{4D40A78D-E7F1-4554-A4FF-7811B4970108}" dt="2020-04-07T15:59:51.340" v="2502" actId="478"/>
          <ac:spMkLst>
            <pc:docMk/>
            <pc:sldMk cId="1789778756" sldId="754"/>
            <ac:spMk id="84" creationId="{09F23617-6D93-4598-8162-6CF1BD3AAB2D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85" creationId="{B6E083DE-404E-42AC-A5F2-F6DC54CA6B6F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86" creationId="{D52EAB89-E992-4071-B0D5-FE8C1F85CA2C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87" creationId="{97D39391-45D6-4D9A-9EBF-AE971FCF0321}"/>
          </ac:spMkLst>
        </pc:s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7" creationId="{5AFF8383-A24B-4731-B0EB-02CBC715AD30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9" creationId="{F3380185-ED5D-4BDE-B021-4A2B21BEDACA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10" creationId="{64684A05-2DCA-4983-B996-2D0AA7B0962F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11" creationId="{133F84C1-58B9-4E50-8395-AB4C62BEC37E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12" creationId="{B5EAD478-BC58-4C3F-B7D5-EF8A36C09CFE}"/>
          </ac:grpSpMkLst>
        </pc:grpChg>
        <pc:grpChg chg="add mod">
          <ac:chgData name="farouk abu hassanain" userId="319a4f4791f24b01" providerId="LiveId" clId="{4D40A78D-E7F1-4554-A4FF-7811B4970108}" dt="2020-04-07T16:22:46.429" v="2547" actId="1076"/>
          <ac:grpSpMkLst>
            <pc:docMk/>
            <pc:sldMk cId="1789778756" sldId="754"/>
            <ac:grpSpMk id="71" creationId="{10141D4F-5E10-4E4A-B285-AA2CB0627ED1}"/>
          </ac:grpSpMkLst>
        </pc:grpChg>
        <pc:grpChg chg="add mod">
          <ac:chgData name="farouk abu hassanain" userId="319a4f4791f24b01" providerId="LiveId" clId="{4D40A78D-E7F1-4554-A4FF-7811B4970108}" dt="2020-04-07T16:22:46.429" v="2547" actId="1076"/>
          <ac:grpSpMkLst>
            <pc:docMk/>
            <pc:sldMk cId="1789778756" sldId="754"/>
            <ac:grpSpMk id="75" creationId="{4ADD8194-E3AD-4297-A04D-3A2E586F1D83}"/>
          </ac:grpSpMkLst>
        </pc:grpChg>
        <pc:grpChg chg="add mod">
          <ac:chgData name="farouk abu hassanain" userId="319a4f4791f24b01" providerId="LiveId" clId="{4D40A78D-E7F1-4554-A4FF-7811B4970108}" dt="2020-04-07T16:22:46.429" v="2547" actId="1076"/>
          <ac:grpSpMkLst>
            <pc:docMk/>
            <pc:sldMk cId="1789778756" sldId="754"/>
            <ac:grpSpMk id="79" creationId="{B1A11326-5DCE-4BC7-A61D-DE97AD3FC1F4}"/>
          </ac:grpSpMkLst>
        </pc:grpChg>
        <pc:graphicFrameChg chg="add del mod">
          <ac:chgData name="farouk abu hassanain" userId="319a4f4791f24b01" providerId="LiveId" clId="{4D40A78D-E7F1-4554-A4FF-7811B4970108}" dt="2020-04-07T16:01:42.584" v="2546" actId="478"/>
          <ac:graphicFrameMkLst>
            <pc:docMk/>
            <pc:sldMk cId="1789778756" sldId="754"/>
            <ac:graphicFrameMk id="67" creationId="{61743A02-975E-43F7-96D7-117A0502FC2A}"/>
          </ac:graphicFrameMkLst>
        </pc:graphicFrameChg>
      </pc:sldChg>
      <pc:sldChg chg="addSp delSp modSp add modAnim">
        <pc:chgData name="farouk abu hassanain" userId="319a4f4791f24b01" providerId="LiveId" clId="{4D40A78D-E7F1-4554-A4FF-7811B4970108}" dt="2020-04-07T17:28:17.236" v="2823" actId="20577"/>
        <pc:sldMkLst>
          <pc:docMk/>
          <pc:sldMk cId="906568112" sldId="755"/>
        </pc:sldMkLst>
        <pc:spChg chg="mod">
          <ac:chgData name="farouk abu hassanain" userId="319a4f4791f24b01" providerId="LiveId" clId="{4D40A78D-E7F1-4554-A4FF-7811B4970108}" dt="2020-04-07T17:28:17.236" v="2823" actId="20577"/>
          <ac:spMkLst>
            <pc:docMk/>
            <pc:sldMk cId="906568112" sldId="755"/>
            <ac:spMk id="4" creationId="{63633AA5-FD60-4A4D-B3C2-0921970BA2DC}"/>
          </ac:spMkLst>
        </pc:spChg>
        <pc:spChg chg="add mod">
          <ac:chgData name="farouk abu hassanain" userId="319a4f4791f24b01" providerId="LiveId" clId="{4D40A78D-E7F1-4554-A4FF-7811B4970108}" dt="2020-04-07T16:57:04.099" v="2667" actId="553"/>
          <ac:spMkLst>
            <pc:docMk/>
            <pc:sldMk cId="906568112" sldId="755"/>
            <ac:spMk id="13" creationId="{26CCC9A0-353C-47A1-96A3-94479DF93305}"/>
          </ac:spMkLst>
        </pc:spChg>
        <pc:spChg chg="add mod">
          <ac:chgData name="farouk abu hassanain" userId="319a4f4791f24b01" providerId="LiveId" clId="{4D40A78D-E7F1-4554-A4FF-7811B4970108}" dt="2020-04-07T16:57:04.099" v="2667" actId="553"/>
          <ac:spMkLst>
            <pc:docMk/>
            <pc:sldMk cId="906568112" sldId="755"/>
            <ac:spMk id="14" creationId="{A089952A-C088-48DD-B818-79D7E16056A9}"/>
          </ac:spMkLst>
        </pc:spChg>
        <pc:spChg chg="add mod">
          <ac:chgData name="farouk abu hassanain" userId="319a4f4791f24b01" providerId="LiveId" clId="{4D40A78D-E7F1-4554-A4FF-7811B4970108}" dt="2020-04-07T16:57:04.099" v="2667" actId="553"/>
          <ac:spMkLst>
            <pc:docMk/>
            <pc:sldMk cId="906568112" sldId="755"/>
            <ac:spMk id="15" creationId="{5C4B3026-0F6E-4127-8996-B7FB654C13AC}"/>
          </ac:spMkLst>
        </pc:spChg>
        <pc:spChg chg="add mod">
          <ac:chgData name="farouk abu hassanain" userId="319a4f4791f24b01" providerId="LiveId" clId="{4D40A78D-E7F1-4554-A4FF-7811B4970108}" dt="2020-04-07T16:57:16.852" v="2670" actId="1076"/>
          <ac:spMkLst>
            <pc:docMk/>
            <pc:sldMk cId="906568112" sldId="755"/>
            <ac:spMk id="16" creationId="{EBA14E53-02EB-4D5A-B708-167C53A0F631}"/>
          </ac:spMkLst>
        </pc:spChg>
        <pc:spChg chg="add mod">
          <ac:chgData name="farouk abu hassanain" userId="319a4f4791f24b01" providerId="LiveId" clId="{4D40A78D-E7F1-4554-A4FF-7811B4970108}" dt="2020-04-07T16:57:16.852" v="2670" actId="1076"/>
          <ac:spMkLst>
            <pc:docMk/>
            <pc:sldMk cId="906568112" sldId="755"/>
            <ac:spMk id="17" creationId="{041D040C-55A4-4A8D-AD79-6A6144091EFD}"/>
          </ac:spMkLst>
        </pc:spChg>
        <pc:spChg chg="add mod">
          <ac:chgData name="farouk abu hassanain" userId="319a4f4791f24b01" providerId="LiveId" clId="{4D40A78D-E7F1-4554-A4FF-7811B4970108}" dt="2020-04-07T16:57:21.692" v="2678" actId="1036"/>
          <ac:spMkLst>
            <pc:docMk/>
            <pc:sldMk cId="906568112" sldId="755"/>
            <ac:spMk id="18" creationId="{4C5D3FAE-3F09-4631-896A-8C3674308C6D}"/>
          </ac:spMkLst>
        </pc:spChg>
        <pc:spChg chg="mod">
          <ac:chgData name="farouk abu hassanain" userId="319a4f4791f24b01" providerId="LiveId" clId="{4D40A78D-E7F1-4554-A4FF-7811B4970108}" dt="2020-04-07T16:34:29.111" v="2598" actId="404"/>
          <ac:spMkLst>
            <pc:docMk/>
            <pc:sldMk cId="906568112" sldId="755"/>
            <ac:spMk id="31" creationId="{506E0B2B-EF2D-4305-8E32-6BD319C5C73E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32" creationId="{25774F7F-A6A2-4340-B40D-6DB551B33379}"/>
          </ac:spMkLst>
        </pc:spChg>
        <pc:spChg chg="add del mod">
          <ac:chgData name="farouk abu hassanain" userId="319a4f4791f24b01" providerId="LiveId" clId="{4D40A78D-E7F1-4554-A4FF-7811B4970108}" dt="2020-04-07T16:28:54.095" v="2552" actId="478"/>
          <ac:spMkLst>
            <pc:docMk/>
            <pc:sldMk cId="906568112" sldId="755"/>
            <ac:spMk id="62" creationId="{79B2A3DB-DC51-42DF-B794-3BAA4E6D6618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3" creationId="{29D7C357-441B-4E2D-85A4-55EDA81A4731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4" creationId="{2C17EA0A-981F-496D-8AB5-ED49812615DA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5" creationId="{B57AE98C-2C24-406F-A75E-07B8DFB94DCD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6" creationId="{94D0376A-258C-4096-AEEA-CE6DB8BAA03B}"/>
          </ac:spMkLst>
        </pc:spChg>
        <pc:spChg chg="add 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68" creationId="{195CF84C-8E18-4091-8B1F-2FA409A90A3D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0" creationId="{45491B7D-7A70-4167-8EF7-4ED0E6A41C87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1" creationId="{13D41B38-11FD-47CF-A60A-830F5EFA61BC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2" creationId="{2EBF66E5-82DC-441D-B119-6EA120204FE0}"/>
          </ac:spMkLst>
        </pc:spChg>
        <pc:spChg chg="mod topLvl">
          <ac:chgData name="farouk abu hassanain" userId="319a4f4791f24b01" providerId="LiveId" clId="{4D40A78D-E7F1-4554-A4FF-7811B4970108}" dt="2020-04-07T16:58:09.381" v="2690"/>
          <ac:spMkLst>
            <pc:docMk/>
            <pc:sldMk cId="906568112" sldId="755"/>
            <ac:spMk id="73" creationId="{6F3D0F5E-3659-4DF1-AC27-76E2DD44520E}"/>
          </ac:spMkLst>
        </pc:spChg>
        <pc:spChg chg="del">
          <ac:chgData name="farouk abu hassanain" userId="319a4f4791f24b01" providerId="LiveId" clId="{4D40A78D-E7F1-4554-A4FF-7811B4970108}" dt="2020-04-07T16:37:32.041" v="2626" actId="478"/>
          <ac:spMkLst>
            <pc:docMk/>
            <pc:sldMk cId="906568112" sldId="755"/>
            <ac:spMk id="75" creationId="{49530DC1-8338-4E3B-9846-FE81A5CB56E4}"/>
          </ac:spMkLst>
        </pc:spChg>
        <pc:spChg chg="del">
          <ac:chgData name="farouk abu hassanain" userId="319a4f4791f24b01" providerId="LiveId" clId="{4D40A78D-E7F1-4554-A4FF-7811B4970108}" dt="2020-04-07T16:37:49.614" v="2628" actId="478"/>
          <ac:spMkLst>
            <pc:docMk/>
            <pc:sldMk cId="906568112" sldId="755"/>
            <ac:spMk id="76" creationId="{D2D856A1-CBAF-4127-941C-C59119E7BF7F}"/>
          </ac:spMkLst>
        </pc:spChg>
        <pc:spChg chg="del mod topLvl">
          <ac:chgData name="farouk abu hassanain" userId="319a4f4791f24b01" providerId="LiveId" clId="{4D40A78D-E7F1-4554-A4FF-7811B4970108}" dt="2020-04-07T16:56:34.878" v="2663" actId="478"/>
          <ac:spMkLst>
            <pc:docMk/>
            <pc:sldMk cId="906568112" sldId="755"/>
            <ac:spMk id="77" creationId="{DDDC484D-B9FF-49F5-A50E-121EBF5CC4BA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9" creationId="{AB85FF9F-C07B-4150-A8AD-036B9C93B764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80" creationId="{E52F93AF-FC6A-4658-9BFA-C64102DE0187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81" creationId="{06949F96-68CD-4034-9ECD-09861B00225C}"/>
          </ac:spMkLst>
        </pc:spChg>
        <pc:spChg chg="mod topLvl">
          <ac:chgData name="farouk abu hassanain" userId="319a4f4791f24b01" providerId="LiveId" clId="{4D40A78D-E7F1-4554-A4FF-7811B4970108}" dt="2020-04-07T16:58:02.959" v="2689"/>
          <ac:spMkLst>
            <pc:docMk/>
            <pc:sldMk cId="906568112" sldId="755"/>
            <ac:spMk id="82" creationId="{32015769-6487-4365-AB74-8E684DB8EE02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92" creationId="{D372B9F2-F7DE-45CB-9B8F-3763ACA7F609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93" creationId="{DE881C76-FBA4-4D34-ACF9-7030086CD5CB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94" creationId="{C5D924E7-40D2-4A80-8E29-56EB0B53CB7E}"/>
          </ac:spMkLst>
        </pc:spChg>
        <pc:spChg chg="mod topLvl">
          <ac:chgData name="farouk abu hassanain" userId="319a4f4791f24b01" providerId="LiveId" clId="{4D40A78D-E7F1-4554-A4FF-7811B4970108}" dt="2020-04-07T16:58:09.381" v="2690"/>
          <ac:spMkLst>
            <pc:docMk/>
            <pc:sldMk cId="906568112" sldId="755"/>
            <ac:spMk id="95" creationId="{02389D5B-B43F-4654-9A07-51F6FCE92D2D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00" creationId="{AB3B9FDF-EB90-4590-AADA-FB819798F604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01" creationId="{05BB1EFB-B309-4F0A-B4C8-34B90134C689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02" creationId="{F7368C19-A4B1-49CB-A102-E0EC0CBEAAEC}"/>
          </ac:spMkLst>
        </pc:spChg>
        <pc:spChg chg="mod topLvl">
          <ac:chgData name="farouk abu hassanain" userId="319a4f4791f24b01" providerId="LiveId" clId="{4D40A78D-E7F1-4554-A4FF-7811B4970108}" dt="2020-04-07T16:58:02.959" v="2689"/>
          <ac:spMkLst>
            <pc:docMk/>
            <pc:sldMk cId="906568112" sldId="755"/>
            <ac:spMk id="103" creationId="{30EE4735-15C7-4608-88E3-CF214946F0E0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1" creationId="{8F2A4CEC-D22B-4C9B-B5D3-49869A66903F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2" creationId="{EEAF96A2-479C-4472-B5CF-35AA6D5AA7B0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3" creationId="{AF69EADF-674D-4BC7-9FC4-B59ACF10B0CB}"/>
          </ac:spMkLst>
        </pc:spChg>
        <pc:spChg chg="mod topLvl">
          <ac:chgData name="farouk abu hassanain" userId="319a4f4791f24b01" providerId="LiveId" clId="{4D40A78D-E7F1-4554-A4FF-7811B4970108}" dt="2020-04-07T16:58:09.381" v="2690"/>
          <ac:spMkLst>
            <pc:docMk/>
            <pc:sldMk cId="906568112" sldId="755"/>
            <ac:spMk id="114" creationId="{DA723E4C-F2FB-48C3-A469-D8A9CEEB700B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9" creationId="{6C4E2AE1-D29F-4623-BB5E-3F6A3170F11F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20" creationId="{DAC7B9C6-CA03-4DD5-8273-1BC2F7E22E0C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21" creationId="{54EB737A-D32A-4961-816F-A26175620948}"/>
          </ac:spMkLst>
        </pc:spChg>
        <pc:spChg chg="mod topLvl">
          <ac:chgData name="farouk abu hassanain" userId="319a4f4791f24b01" providerId="LiveId" clId="{4D40A78D-E7F1-4554-A4FF-7811B4970108}" dt="2020-04-07T16:58:02.959" v="2689"/>
          <ac:spMkLst>
            <pc:docMk/>
            <pc:sldMk cId="906568112" sldId="755"/>
            <ac:spMk id="122" creationId="{537509C3-0135-4810-9CC0-006A4D46C4EB}"/>
          </ac:spMkLst>
        </pc:spChg>
        <pc:spChg chg="add del mod">
          <ac:chgData name="farouk abu hassanain" userId="319a4f4791f24b01" providerId="LiveId" clId="{4D40A78D-E7F1-4554-A4FF-7811B4970108}" dt="2020-04-07T16:32:18.593" v="2568" actId="21"/>
          <ac:spMkLst>
            <pc:docMk/>
            <pc:sldMk cId="906568112" sldId="755"/>
            <ac:spMk id="152" creationId="{1716C84B-2F76-4BFB-8705-A5CE5D374960}"/>
          </ac:spMkLst>
        </pc:spChg>
        <pc:spChg chg="add del mod">
          <ac:chgData name="farouk abu hassanain" userId="319a4f4791f24b01" providerId="LiveId" clId="{4D40A78D-E7F1-4554-A4FF-7811B4970108}" dt="2020-04-07T16:32:18.593" v="2568" actId="21"/>
          <ac:spMkLst>
            <pc:docMk/>
            <pc:sldMk cId="906568112" sldId="755"/>
            <ac:spMk id="153" creationId="{88DA6EC9-51E8-4B86-BF2C-74CF21380CBA}"/>
          </ac:spMkLst>
        </pc:spChg>
        <pc:spChg chg="add del mod">
          <ac:chgData name="farouk abu hassanain" userId="319a4f4791f24b01" providerId="LiveId" clId="{4D40A78D-E7F1-4554-A4FF-7811B4970108}" dt="2020-04-07T16:32:18.593" v="2568" actId="21"/>
          <ac:spMkLst>
            <pc:docMk/>
            <pc:sldMk cId="906568112" sldId="755"/>
            <ac:spMk id="154" creationId="{69F3348A-C3EF-40A2-A32E-EE9FEBACF559}"/>
          </ac:spMkLst>
        </pc:s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7" creationId="{5AFF8383-A24B-4731-B0EB-02CBC715AD30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9" creationId="{F3380185-ED5D-4BDE-B021-4A2B21BEDACA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10" creationId="{64684A05-2DCA-4983-B996-2D0AA7B0962F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11" creationId="{133F84C1-58B9-4E50-8395-AB4C62BEC37E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12" creationId="{B5EAD478-BC58-4C3F-B7D5-EF8A36C09CFE}"/>
          </ac:grpSpMkLst>
        </pc:grpChg>
        <pc:grpChg chg="add del mod">
          <ac:chgData name="farouk abu hassanain" userId="319a4f4791f24b01" providerId="LiveId" clId="{4D40A78D-E7F1-4554-A4FF-7811B4970108}" dt="2020-04-07T16:37:36.830" v="2627" actId="165"/>
          <ac:grpSpMkLst>
            <pc:docMk/>
            <pc:sldMk cId="906568112" sldId="755"/>
            <ac:grpSpMk id="19" creationId="{B2DE235A-3FF8-47A7-8FAF-07A007BC993F}"/>
          </ac:grpSpMkLst>
        </pc:grpChg>
        <pc:grpChg chg="add mod">
          <ac:chgData name="farouk abu hassanain" userId="319a4f4791f24b01" providerId="LiveId" clId="{4D40A78D-E7F1-4554-A4FF-7811B4970108}" dt="2020-04-07T16:57:51.284" v="2686" actId="1076"/>
          <ac:grpSpMkLst>
            <pc:docMk/>
            <pc:sldMk cId="906568112" sldId="755"/>
            <ac:grpSpMk id="20" creationId="{897C3154-108A-4279-9EE1-4D9F421D56F0}"/>
          </ac:grpSpMkLst>
        </pc:grpChg>
        <pc:grpChg chg="add del mod topLvl">
          <ac:chgData name="farouk abu hassanain" userId="319a4f4791f24b01" providerId="LiveId" clId="{4D40A78D-E7F1-4554-A4FF-7811B4970108}" dt="2020-04-07T16:56:30.189" v="2662" actId="165"/>
          <ac:grpSpMkLst>
            <pc:docMk/>
            <pc:sldMk cId="906568112" sldId="755"/>
            <ac:grpSpMk id="69" creationId="{FA8BAF97-F3CC-48B1-961E-D46293CA9401}"/>
          </ac:grpSpMkLst>
        </pc:grpChg>
        <pc:grpChg chg="del mod">
          <ac:chgData name="farouk abu hassanain" userId="319a4f4791f24b01" providerId="LiveId" clId="{4D40A78D-E7F1-4554-A4FF-7811B4970108}" dt="2020-04-07T16:37:49.614" v="2628" actId="478"/>
          <ac:grpSpMkLst>
            <pc:docMk/>
            <pc:sldMk cId="906568112" sldId="755"/>
            <ac:grpSpMk id="74" creationId="{53C631BD-1008-4011-8D30-95409C105B3F}"/>
          </ac:grpSpMkLst>
        </pc:grpChg>
        <pc:grpChg chg="add del mod topLvl">
          <ac:chgData name="farouk abu hassanain" userId="319a4f4791f24b01" providerId="LiveId" clId="{4D40A78D-E7F1-4554-A4FF-7811B4970108}" dt="2020-04-07T16:39:27.836" v="2629" actId="165"/>
          <ac:grpSpMkLst>
            <pc:docMk/>
            <pc:sldMk cId="906568112" sldId="755"/>
            <ac:grpSpMk id="78" creationId="{C74C6BB1-69CD-4D60-AD5C-BAA29BC755DB}"/>
          </ac:grpSpMkLst>
        </pc:grpChg>
        <pc:grpChg chg="del mod topLvl">
          <ac:chgData name="farouk abu hassanain" userId="319a4f4791f24b01" providerId="LiveId" clId="{4D40A78D-E7F1-4554-A4FF-7811B4970108}" dt="2020-04-07T16:39:31.401" v="2630" actId="478"/>
          <ac:grpSpMkLst>
            <pc:docMk/>
            <pc:sldMk cId="906568112" sldId="755"/>
            <ac:grpSpMk id="83" creationId="{89B7E740-35C2-4B3A-89A3-83B789475806}"/>
          </ac:grpSpMkLst>
        </pc:grpChg>
        <pc:grpChg chg="add del mod topLvl">
          <ac:chgData name="farouk abu hassanain" userId="319a4f4791f24b01" providerId="LiveId" clId="{4D40A78D-E7F1-4554-A4FF-7811B4970108}" dt="2020-04-07T16:52:31.898" v="2631" actId="165"/>
          <ac:grpSpMkLst>
            <pc:docMk/>
            <pc:sldMk cId="906568112" sldId="755"/>
            <ac:grpSpMk id="91" creationId="{FAB840F9-B3E3-4964-9980-672F1820A165}"/>
          </ac:grpSpMkLst>
        </pc:grpChg>
        <pc:grpChg chg="del mod topLvl">
          <ac:chgData name="farouk abu hassanain" userId="319a4f4791f24b01" providerId="LiveId" clId="{4D40A78D-E7F1-4554-A4FF-7811B4970108}" dt="2020-04-07T16:52:34.372" v="2632" actId="478"/>
          <ac:grpSpMkLst>
            <pc:docMk/>
            <pc:sldMk cId="906568112" sldId="755"/>
            <ac:grpSpMk id="96" creationId="{BF860A2D-6C6E-4212-BFA8-7AF07C701C79}"/>
          </ac:grpSpMkLst>
        </pc:grpChg>
        <pc:grpChg chg="add del mod topLvl">
          <ac:chgData name="farouk abu hassanain" userId="319a4f4791f24b01" providerId="LiveId" clId="{4D40A78D-E7F1-4554-A4FF-7811B4970108}" dt="2020-04-07T16:52:38.665" v="2633" actId="165"/>
          <ac:grpSpMkLst>
            <pc:docMk/>
            <pc:sldMk cId="906568112" sldId="755"/>
            <ac:grpSpMk id="99" creationId="{097F5220-1782-4353-AA31-6AB56FA19351}"/>
          </ac:grpSpMkLst>
        </pc:grpChg>
        <pc:grpChg chg="del mod topLvl">
          <ac:chgData name="farouk abu hassanain" userId="319a4f4791f24b01" providerId="LiveId" clId="{4D40A78D-E7F1-4554-A4FF-7811B4970108}" dt="2020-04-07T16:52:40.380" v="2634" actId="478"/>
          <ac:grpSpMkLst>
            <pc:docMk/>
            <pc:sldMk cId="906568112" sldId="755"/>
            <ac:grpSpMk id="104" creationId="{4316ECCA-DBA4-46F5-96F8-456B78BF39D0}"/>
          </ac:grpSpMkLst>
        </pc:grpChg>
        <pc:grpChg chg="add del mod topLvl">
          <ac:chgData name="farouk abu hassanain" userId="319a4f4791f24b01" providerId="LiveId" clId="{4D40A78D-E7F1-4554-A4FF-7811B4970108}" dt="2020-04-07T16:52:43.526" v="2635" actId="165"/>
          <ac:grpSpMkLst>
            <pc:docMk/>
            <pc:sldMk cId="906568112" sldId="755"/>
            <ac:grpSpMk id="110" creationId="{B0A3D7A1-52C3-4E60-B962-96E41F7D7F66}"/>
          </ac:grpSpMkLst>
        </pc:grpChg>
        <pc:grpChg chg="del mod topLvl">
          <ac:chgData name="farouk abu hassanain" userId="319a4f4791f24b01" providerId="LiveId" clId="{4D40A78D-E7F1-4554-A4FF-7811B4970108}" dt="2020-04-07T16:52:45.407" v="2636" actId="478"/>
          <ac:grpSpMkLst>
            <pc:docMk/>
            <pc:sldMk cId="906568112" sldId="755"/>
            <ac:grpSpMk id="115" creationId="{24BC2505-44B1-4B6D-9314-27B80D7DE50F}"/>
          </ac:grpSpMkLst>
        </pc:grpChg>
        <pc:grpChg chg="add del mod topLvl">
          <ac:chgData name="farouk abu hassanain" userId="319a4f4791f24b01" providerId="LiveId" clId="{4D40A78D-E7F1-4554-A4FF-7811B4970108}" dt="2020-04-07T16:52:50.508" v="2637" actId="165"/>
          <ac:grpSpMkLst>
            <pc:docMk/>
            <pc:sldMk cId="906568112" sldId="755"/>
            <ac:grpSpMk id="118" creationId="{75A2E94F-0BEE-4C15-AE72-E64328CCF389}"/>
          </ac:grpSpMkLst>
        </pc:grpChg>
        <pc:grpChg chg="del mod topLvl">
          <ac:chgData name="farouk abu hassanain" userId="319a4f4791f24b01" providerId="LiveId" clId="{4D40A78D-E7F1-4554-A4FF-7811B4970108}" dt="2020-04-07T16:52:52.106" v="2638" actId="478"/>
          <ac:grpSpMkLst>
            <pc:docMk/>
            <pc:sldMk cId="906568112" sldId="755"/>
            <ac:grpSpMk id="123" creationId="{CB89DF09-B1D6-49BF-AC9B-4D04988F7C87}"/>
          </ac:grpSpMkLst>
        </pc:grpChg>
        <pc:grpChg chg="add del mod">
          <ac:chgData name="farouk abu hassanain" userId="319a4f4791f24b01" providerId="LiveId" clId="{4D40A78D-E7F1-4554-A4FF-7811B4970108}" dt="2020-04-07T16:32:18.593" v="2568" actId="21"/>
          <ac:grpSpMkLst>
            <pc:docMk/>
            <pc:sldMk cId="906568112" sldId="755"/>
            <ac:grpSpMk id="129" creationId="{62D3FB0D-BDB0-4705-BC9C-CE8F1578232A}"/>
          </ac:grpSpMkLst>
        </pc:grpChg>
        <pc:graphicFrameChg chg="add del mod">
          <ac:chgData name="farouk abu hassanain" userId="319a4f4791f24b01" providerId="LiveId" clId="{4D40A78D-E7F1-4554-A4FF-7811B4970108}" dt="2020-04-07T16:34:07.642" v="2594" actId="478"/>
          <ac:graphicFrameMkLst>
            <pc:docMk/>
            <pc:sldMk cId="906568112" sldId="755"/>
            <ac:graphicFrameMk id="67" creationId="{F50FB64C-4D1C-43AD-8BAD-C9BD5EE7ED6D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3663278887" sldId="755"/>
        </pc:sldMkLst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2853293946" sldId="756"/>
        </pc:sldMkLst>
      </pc:sldChg>
      <pc:sldChg chg="addSp delSp modSp add delAnim modAnim">
        <pc:chgData name="farouk abu hassanain" userId="319a4f4791f24b01" providerId="LiveId" clId="{4D40A78D-E7F1-4554-A4FF-7811B4970108}" dt="2020-04-07T17:30:48.542" v="2915"/>
        <pc:sldMkLst>
          <pc:docMk/>
          <pc:sldMk cId="4230943858" sldId="756"/>
        </pc:sldMkLst>
        <pc:spChg chg="mod">
          <ac:chgData name="farouk abu hassanain" userId="319a4f4791f24b01" providerId="LiveId" clId="{4D40A78D-E7F1-4554-A4FF-7811B4970108}" dt="2020-04-07T17:28:21.388" v="2825" actId="20577"/>
          <ac:spMkLst>
            <pc:docMk/>
            <pc:sldMk cId="4230943858" sldId="756"/>
            <ac:spMk id="4" creationId="{63633AA5-FD60-4A4D-B3C2-0921970BA2DC}"/>
          </ac:spMkLst>
        </pc:spChg>
        <pc:spChg chg="del">
          <ac:chgData name="farouk abu hassanain" userId="319a4f4791f24b01" providerId="LiveId" clId="{4D40A78D-E7F1-4554-A4FF-7811B4970108}" dt="2020-04-07T17:01:26.664" v="2695" actId="478"/>
          <ac:spMkLst>
            <pc:docMk/>
            <pc:sldMk cId="4230943858" sldId="756"/>
            <ac:spMk id="31" creationId="{506E0B2B-EF2D-4305-8E32-6BD319C5C73E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32" creationId="{25774F7F-A6A2-4340-B40D-6DB551B33379}"/>
          </ac:spMkLst>
        </pc:spChg>
        <pc:spChg chg="mod">
          <ac:chgData name="farouk abu hassanain" userId="319a4f4791f24b01" providerId="LiveId" clId="{4D40A78D-E7F1-4554-A4FF-7811B4970108}" dt="2020-04-07T16:29:13.937" v="2554"/>
          <ac:spMkLst>
            <pc:docMk/>
            <pc:sldMk cId="4230943858" sldId="756"/>
            <ac:spMk id="53" creationId="{16CED25A-3047-41B4-B1A4-3FF01A5BDB47}"/>
          </ac:spMkLst>
        </pc:spChg>
        <pc:spChg chg="add mod">
          <ac:chgData name="farouk abu hassanain" userId="319a4f4791f24b01" providerId="LiveId" clId="{4D40A78D-E7F1-4554-A4FF-7811B4970108}" dt="2020-04-07T17:29:24.921" v="2872" actId="1076"/>
          <ac:spMkLst>
            <pc:docMk/>
            <pc:sldMk cId="4230943858" sldId="756"/>
            <ac:spMk id="62" creationId="{EB7D6E24-3B06-45C5-A852-212E29561696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3" creationId="{29D7C357-441B-4E2D-85A4-55EDA81A4731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4" creationId="{2C17EA0A-981F-496D-8AB5-ED49812615DA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5" creationId="{B57AE98C-2C24-406F-A75E-07B8DFB94DCD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6" creationId="{94D0376A-258C-4096-AEEA-CE6DB8BAA03B}"/>
          </ac:spMkLst>
        </pc:spChg>
        <pc:spChg chg="add mod">
          <ac:chgData name="farouk abu hassanain" userId="319a4f4791f24b01" providerId="LiveId" clId="{4D40A78D-E7F1-4554-A4FF-7811B4970108}" dt="2020-04-07T16:32:28.132" v="2573" actId="164"/>
          <ac:spMkLst>
            <pc:docMk/>
            <pc:sldMk cId="4230943858" sldId="756"/>
            <ac:spMk id="90" creationId="{298AEE2F-9B4F-426E-998B-FBA409753ED5}"/>
          </ac:spMkLst>
        </pc:spChg>
        <pc:spChg chg="add mod">
          <ac:chgData name="farouk abu hassanain" userId="319a4f4791f24b01" providerId="LiveId" clId="{4D40A78D-E7F1-4554-A4FF-7811B4970108}" dt="2020-04-07T16:32:28.132" v="2573" actId="164"/>
          <ac:spMkLst>
            <pc:docMk/>
            <pc:sldMk cId="4230943858" sldId="756"/>
            <ac:spMk id="91" creationId="{AC55502E-2CD0-4767-BF31-432EB131E491}"/>
          </ac:spMkLst>
        </pc:spChg>
        <pc:spChg chg="add mod">
          <ac:chgData name="farouk abu hassanain" userId="319a4f4791f24b01" providerId="LiveId" clId="{4D40A78D-E7F1-4554-A4FF-7811B4970108}" dt="2020-04-07T16:32:28.132" v="2573" actId="164"/>
          <ac:spMkLst>
            <pc:docMk/>
            <pc:sldMk cId="4230943858" sldId="756"/>
            <ac:spMk id="92" creationId="{77CD7456-04A9-49F2-97B2-6AADA15C08A9}"/>
          </ac:spMkLst>
        </pc:spChg>
        <pc:spChg chg="add del mod">
          <ac:chgData name="farouk abu hassanain" userId="319a4f4791f24b01" providerId="LiveId" clId="{4D40A78D-E7F1-4554-A4FF-7811B4970108}" dt="2020-04-07T16:32:23.904" v="2572" actId="478"/>
          <ac:spMkLst>
            <pc:docMk/>
            <pc:sldMk cId="4230943858" sldId="756"/>
            <ac:spMk id="116" creationId="{575AA62B-12DE-4A9F-A860-0F47736AF06C}"/>
          </ac:spMkLst>
        </pc:spChg>
        <pc:spChg chg="add del mod">
          <ac:chgData name="farouk abu hassanain" userId="319a4f4791f24b01" providerId="LiveId" clId="{4D40A78D-E7F1-4554-A4FF-7811B4970108}" dt="2020-04-07T16:32:23.904" v="2572" actId="478"/>
          <ac:spMkLst>
            <pc:docMk/>
            <pc:sldMk cId="4230943858" sldId="756"/>
            <ac:spMk id="117" creationId="{D2CDED46-08BD-4EAB-8A94-97EF89724851}"/>
          </ac:spMkLst>
        </pc:spChg>
        <pc:spChg chg="add del mod">
          <ac:chgData name="farouk abu hassanain" userId="319a4f4791f24b01" providerId="LiveId" clId="{4D40A78D-E7F1-4554-A4FF-7811B4970108}" dt="2020-04-07T16:32:23.904" v="2572" actId="478"/>
          <ac:spMkLst>
            <pc:docMk/>
            <pc:sldMk cId="4230943858" sldId="756"/>
            <ac:spMk id="118" creationId="{98C6CFF7-3AF7-43AA-AA35-593BD50D501A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3" creationId="{A4F406DD-2F0A-48BF-AC7F-A36C4A98691E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4" creationId="{68A7E616-0751-4748-B22A-75E7D8EF4C6D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5" creationId="{A4F2E833-A870-4AAC-95D2-CBB375828BD4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6" creationId="{C443B8A2-6048-4F84-A632-AE6B76D98FC8}"/>
          </ac:spMkLst>
        </pc:spChg>
        <pc:spChg chg="add mod">
          <ac:chgData name="farouk abu hassanain" userId="319a4f4791f24b01" providerId="LiveId" clId="{4D40A78D-E7F1-4554-A4FF-7811B4970108}" dt="2020-04-07T17:29:05.180" v="2870" actId="207"/>
          <ac:spMkLst>
            <pc:docMk/>
            <pc:sldMk cId="4230943858" sldId="756"/>
            <ac:spMk id="127" creationId="{E8CEC045-CB19-4C72-A043-AE86C168DACF}"/>
          </ac:spMkLst>
        </pc:spChg>
        <pc:spChg chg="add mod">
          <ac:chgData name="farouk abu hassanain" userId="319a4f4791f24b01" providerId="LiveId" clId="{4D40A78D-E7F1-4554-A4FF-7811B4970108}" dt="2020-04-07T17:07:52.567" v="2749" actId="207"/>
          <ac:spMkLst>
            <pc:docMk/>
            <pc:sldMk cId="4230943858" sldId="756"/>
            <ac:spMk id="128" creationId="{3CCFADAD-9B2B-4EAA-81E2-CF9B3FDFD68C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1" creationId="{09B3B765-2E47-40E1-896E-E6B7F6A72ECC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2" creationId="{88E8BCA4-806E-478F-BC80-FB2D1D874B45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3" creationId="{BDB0AFE2-B15E-4334-940E-53D9A3EE698E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4" creationId="{AE30DA88-EFF2-4CF8-AC63-684829D8ECD5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5" creationId="{F413D68D-B67C-4D23-96E0-161374C4052F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6" creationId="{39A0643B-1009-4711-89B6-0D533B489DAA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7" creationId="{FB8B31C4-8A63-4B6A-9D6B-FEE1EC1C3C2A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8" creationId="{A3265BCA-CD2E-4FA8-997A-CB1FA1C42D5A}"/>
          </ac:spMkLst>
        </pc:spChg>
        <pc:spChg chg="del">
          <ac:chgData name="farouk abu hassanain" userId="319a4f4791f24b01" providerId="LiveId" clId="{4D40A78D-E7F1-4554-A4FF-7811B4970108}" dt="2020-04-07T17:05:23.455" v="2705" actId="478"/>
          <ac:spMkLst>
            <pc:docMk/>
            <pc:sldMk cId="4230943858" sldId="756"/>
            <ac:spMk id="157" creationId="{C306437E-8113-464C-ADD9-6CDBF814C79D}"/>
          </ac:spMkLst>
        </pc:spChg>
        <pc:spChg chg="del mod">
          <ac:chgData name="farouk abu hassanain" userId="319a4f4791f24b01" providerId="LiveId" clId="{4D40A78D-E7F1-4554-A4FF-7811B4970108}" dt="2020-04-07T17:05:25.221" v="2706" actId="478"/>
          <ac:spMkLst>
            <pc:docMk/>
            <pc:sldMk cId="4230943858" sldId="756"/>
            <ac:spMk id="158" creationId="{9368C388-5F1E-4B6A-B14A-3DB56146751F}"/>
          </ac:spMkLst>
        </pc:spChg>
        <pc:spChg chg="mod">
          <ac:chgData name="farouk abu hassanain" userId="319a4f4791f24b01" providerId="LiveId" clId="{4D40A78D-E7F1-4554-A4FF-7811B4970108}" dt="2020-04-07T17:06:44.505" v="2712" actId="948"/>
          <ac:spMkLst>
            <pc:docMk/>
            <pc:sldMk cId="4230943858" sldId="756"/>
            <ac:spMk id="166" creationId="{BFF3EC2D-464F-4B2D-9ED5-45E11C5AA796}"/>
          </ac:spMkLst>
        </pc:spChg>
        <pc:spChg chg="mod">
          <ac:chgData name="farouk abu hassanain" userId="319a4f4791f24b01" providerId="LiveId" clId="{4D40A78D-E7F1-4554-A4FF-7811B4970108}" dt="2020-04-07T17:08:18.861" v="2751" actId="208"/>
          <ac:spMkLst>
            <pc:docMk/>
            <pc:sldMk cId="4230943858" sldId="756"/>
            <ac:spMk id="167" creationId="{DBA0D6A0-3BA0-47A9-A07D-0A263FAB1973}"/>
          </ac:spMkLst>
        </pc:spChg>
        <pc:spChg chg="add mod">
          <ac:chgData name="farouk abu hassanain" userId="319a4f4791f24b01" providerId="LiveId" clId="{4D40A78D-E7F1-4554-A4FF-7811B4970108}" dt="2020-04-07T17:27:45.911" v="2816" actId="1076"/>
          <ac:spMkLst>
            <pc:docMk/>
            <pc:sldMk cId="4230943858" sldId="756"/>
            <ac:spMk id="168" creationId="{2DD32542-12EF-4017-A0CB-E35875A08893}"/>
          </ac:spMkLst>
        </pc:spChg>
        <pc:spChg chg="add mod">
          <ac:chgData name="farouk abu hassanain" userId="319a4f4791f24b01" providerId="LiveId" clId="{4D40A78D-E7F1-4554-A4FF-7811B4970108}" dt="2020-04-07T17:29:21.612" v="2871" actId="1076"/>
          <ac:spMkLst>
            <pc:docMk/>
            <pc:sldMk cId="4230943858" sldId="756"/>
            <ac:spMk id="169" creationId="{211EDB14-C138-4342-87EA-7E98F64A9DFB}"/>
          </ac:spMkLst>
        </pc:spChg>
        <pc:spChg chg="add mod">
          <ac:chgData name="farouk abu hassanain" userId="319a4f4791f24b01" providerId="LiveId" clId="{4D40A78D-E7F1-4554-A4FF-7811B4970108}" dt="2020-04-07T17:29:27.932" v="2873" actId="1076"/>
          <ac:spMkLst>
            <pc:docMk/>
            <pc:sldMk cId="4230943858" sldId="756"/>
            <ac:spMk id="170" creationId="{95A32480-1E5D-4AF4-B064-24037E011F47}"/>
          </ac:spMkLst>
        </pc:spChg>
        <pc:spChg chg="add mod">
          <ac:chgData name="farouk abu hassanain" userId="319a4f4791f24b01" providerId="LiveId" clId="{4D40A78D-E7F1-4554-A4FF-7811B4970108}" dt="2020-04-07T17:29:31.041" v="2874" actId="1076"/>
          <ac:spMkLst>
            <pc:docMk/>
            <pc:sldMk cId="4230943858" sldId="756"/>
            <ac:spMk id="171" creationId="{5D41F841-6D41-4489-8E9E-69EA9007396C}"/>
          </ac:spMkLst>
        </pc:spChg>
        <pc:spChg chg="add mod">
          <ac:chgData name="farouk abu hassanain" userId="319a4f4791f24b01" providerId="LiveId" clId="{4D40A78D-E7F1-4554-A4FF-7811B4970108}" dt="2020-04-07T17:18:00.454" v="2786" actId="403"/>
          <ac:spMkLst>
            <pc:docMk/>
            <pc:sldMk cId="4230943858" sldId="756"/>
            <ac:spMk id="172" creationId="{CDA304A2-27AA-4F86-803D-25D1674190EC}"/>
          </ac:spMkLst>
        </pc:spChg>
        <pc:spChg chg="add mod">
          <ac:chgData name="farouk abu hassanain" userId="319a4f4791f24b01" providerId="LiveId" clId="{4D40A78D-E7F1-4554-A4FF-7811B4970108}" dt="2020-04-07T17:18:41.774" v="2799" actId="1076"/>
          <ac:spMkLst>
            <pc:docMk/>
            <pc:sldMk cId="4230943858" sldId="756"/>
            <ac:spMk id="173" creationId="{109BEC36-FC75-4B21-BB8C-3D0E17AB0DD0}"/>
          </ac:spMkLst>
        </pc:spChg>
        <pc:spChg chg="add mod">
          <ac:chgData name="farouk abu hassanain" userId="319a4f4791f24b01" providerId="LiveId" clId="{4D40A78D-E7F1-4554-A4FF-7811B4970108}" dt="2020-04-07T17:18:45.346" v="2800" actId="1076"/>
          <ac:spMkLst>
            <pc:docMk/>
            <pc:sldMk cId="4230943858" sldId="756"/>
            <ac:spMk id="174" creationId="{D568E5B2-918D-4157-B6EA-3A565CCFA960}"/>
          </ac:spMkLst>
        </pc:spChg>
        <pc:spChg chg="add mod">
          <ac:chgData name="farouk abu hassanain" userId="319a4f4791f24b01" providerId="LiveId" clId="{4D40A78D-E7F1-4554-A4FF-7811B4970108}" dt="2020-04-07T17:18:54.495" v="2802" actId="1076"/>
          <ac:spMkLst>
            <pc:docMk/>
            <pc:sldMk cId="4230943858" sldId="756"/>
            <ac:spMk id="175" creationId="{B42ED420-A518-4848-9A8C-F9E5DDEA5C54}"/>
          </ac:spMkLst>
        </pc:spChg>
        <pc:spChg chg="add mod">
          <ac:chgData name="farouk abu hassanain" userId="319a4f4791f24b01" providerId="LiveId" clId="{4D40A78D-E7F1-4554-A4FF-7811B4970108}" dt="2020-04-07T17:18:49.574" v="2801" actId="1076"/>
          <ac:spMkLst>
            <pc:docMk/>
            <pc:sldMk cId="4230943858" sldId="756"/>
            <ac:spMk id="176" creationId="{E425F586-DF1E-4B1F-BCA3-08687149E0CC}"/>
          </ac:spMkLst>
        </pc:s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7" creationId="{5AFF8383-A24B-4731-B0EB-02CBC715AD30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9" creationId="{F3380185-ED5D-4BDE-B021-4A2B21BEDACA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10" creationId="{64684A05-2DCA-4983-B996-2D0AA7B0962F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11" creationId="{133F84C1-58B9-4E50-8395-AB4C62BEC37E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12" creationId="{B5EAD478-BC58-4C3F-B7D5-EF8A36C09CFE}"/>
          </ac:grpSpMkLst>
        </pc:grpChg>
        <pc:grpChg chg="add mod">
          <ac:chgData name="farouk abu hassanain" userId="319a4f4791f24b01" providerId="LiveId" clId="{4D40A78D-E7F1-4554-A4FF-7811B4970108}" dt="2020-04-07T17:01:42.115" v="2700" actId="1076"/>
          <ac:grpSpMkLst>
            <pc:docMk/>
            <pc:sldMk cId="4230943858" sldId="756"/>
            <ac:grpSpMk id="13" creationId="{EB5A6B17-22A1-4292-8621-6D3D07735696}"/>
          </ac:grpSpMkLst>
        </pc:grpChg>
        <pc:grpChg chg="add mod">
          <ac:chgData name="farouk abu hassanain" userId="319a4f4791f24b01" providerId="LiveId" clId="{4D40A78D-E7F1-4554-A4FF-7811B4970108}" dt="2020-04-07T17:01:42.115" v="2700" actId="1076"/>
          <ac:grpSpMkLst>
            <pc:docMk/>
            <pc:sldMk cId="4230943858" sldId="756"/>
            <ac:grpSpMk id="67" creationId="{7526E1F0-A53E-459B-B89A-A1BD3D25D06B}"/>
          </ac:grpSpMkLst>
        </pc:grpChg>
        <pc:grpChg chg="add del mod">
          <ac:chgData name="farouk abu hassanain" userId="319a4f4791f24b01" providerId="LiveId" clId="{4D40A78D-E7F1-4554-A4FF-7811B4970108}" dt="2020-04-07T16:32:23.904" v="2572" actId="478"/>
          <ac:grpSpMkLst>
            <pc:docMk/>
            <pc:sldMk cId="4230943858" sldId="756"/>
            <ac:grpSpMk id="93" creationId="{FDF0219B-4FC4-467A-8BC5-0C80AB90248C}"/>
          </ac:grpSpMkLst>
        </pc:grpChg>
        <pc:grpChg chg="add">
          <ac:chgData name="farouk abu hassanain" userId="319a4f4791f24b01" providerId="LiveId" clId="{4D40A78D-E7F1-4554-A4FF-7811B4970108}" dt="2020-04-07T17:01:30.405" v="2697"/>
          <ac:grpSpMkLst>
            <pc:docMk/>
            <pc:sldMk cId="4230943858" sldId="756"/>
            <ac:grpSpMk id="119" creationId="{1308E593-88A0-4BA5-A477-B0016E80EEAC}"/>
          </ac:grpSpMkLst>
        </pc:grpChg>
        <pc:grpChg chg="add mod">
          <ac:chgData name="farouk abu hassanain" userId="319a4f4791f24b01" providerId="LiveId" clId="{4D40A78D-E7F1-4554-A4FF-7811B4970108}" dt="2020-04-07T17:07:10.959" v="2718" actId="1076"/>
          <ac:grpSpMkLst>
            <pc:docMk/>
            <pc:sldMk cId="4230943858" sldId="756"/>
            <ac:grpSpMk id="129" creationId="{834FBC57-8E0A-4A3E-BF39-0AC817E11132}"/>
          </ac:grpSpMkLst>
        </pc:grpChg>
        <pc:grpChg chg="add mod">
          <ac:chgData name="farouk abu hassanain" userId="319a4f4791f24b01" providerId="LiveId" clId="{4D40A78D-E7F1-4554-A4FF-7811B4970108}" dt="2020-04-07T17:07:04.935" v="2717" actId="1076"/>
          <ac:grpSpMkLst>
            <pc:docMk/>
            <pc:sldMk cId="4230943858" sldId="756"/>
            <ac:grpSpMk id="132" creationId="{C9C74D13-7DA2-4D03-A5BB-1C6ABD6B61CF}"/>
          </ac:grpSpMkLst>
        </pc:grpChg>
        <pc:grpChg chg="add mod">
          <ac:chgData name="farouk abu hassanain" userId="319a4f4791f24b01" providerId="LiveId" clId="{4D40A78D-E7F1-4554-A4FF-7811B4970108}" dt="2020-04-07T17:07:13.906" v="2719" actId="1076"/>
          <ac:grpSpMkLst>
            <pc:docMk/>
            <pc:sldMk cId="4230943858" sldId="756"/>
            <ac:grpSpMk id="135" creationId="{7E184A8F-3714-426D-BC08-3D145D761CCC}"/>
          </ac:grpSpMkLst>
        </pc:grpChg>
        <pc:grpChg chg="add mod">
          <ac:chgData name="farouk abu hassanain" userId="319a4f4791f24b01" providerId="LiveId" clId="{4D40A78D-E7F1-4554-A4FF-7811B4970108}" dt="2020-04-07T17:06:59.471" v="2715" actId="1076"/>
          <ac:grpSpMkLst>
            <pc:docMk/>
            <pc:sldMk cId="4230943858" sldId="756"/>
            <ac:grpSpMk id="138" creationId="{C7E53CFA-CA7E-4E74-8C1F-BFEB24CADEF2}"/>
          </ac:grpSpMkLst>
        </pc:grpChg>
        <pc:grpChg chg="add del">
          <ac:chgData name="farouk abu hassanain" userId="319a4f4791f24b01" providerId="LiveId" clId="{4D40A78D-E7F1-4554-A4FF-7811B4970108}" dt="2020-04-07T17:05:15.195" v="2703" actId="478"/>
          <ac:grpSpMkLst>
            <pc:docMk/>
            <pc:sldMk cId="4230943858" sldId="756"/>
            <ac:grpSpMk id="149" creationId="{060C0A53-D2DE-48D5-9793-8E73B6F89E62}"/>
          </ac:grpSpMkLst>
        </pc:grpChg>
        <pc:grpChg chg="add del mod">
          <ac:chgData name="farouk abu hassanain" userId="319a4f4791f24b01" providerId="LiveId" clId="{4D40A78D-E7F1-4554-A4FF-7811B4970108}" dt="2020-04-07T17:05:23.455" v="2705" actId="478"/>
          <ac:grpSpMkLst>
            <pc:docMk/>
            <pc:sldMk cId="4230943858" sldId="756"/>
            <ac:grpSpMk id="156" creationId="{6E18EBFD-EA3A-4D40-B640-E14976589B56}"/>
          </ac:grpSpMkLst>
        </pc:grpChg>
        <pc:grpChg chg="add del">
          <ac:chgData name="farouk abu hassanain" userId="319a4f4791f24b01" providerId="LiveId" clId="{4D40A78D-E7F1-4554-A4FF-7811B4970108}" dt="2020-04-07T17:05:12.775" v="2702" actId="478"/>
          <ac:grpSpMkLst>
            <pc:docMk/>
            <pc:sldMk cId="4230943858" sldId="756"/>
            <ac:grpSpMk id="159" creationId="{998C23D5-CAAB-4D30-BC9B-41BDB53E194E}"/>
          </ac:grpSpMkLst>
        </pc:grpChg>
        <pc:grpChg chg="add del">
          <ac:chgData name="farouk abu hassanain" userId="319a4f4791f24b01" providerId="LiveId" clId="{4D40A78D-E7F1-4554-A4FF-7811B4970108}" dt="2020-04-07T17:05:17.070" v="2704" actId="478"/>
          <ac:grpSpMkLst>
            <pc:docMk/>
            <pc:sldMk cId="4230943858" sldId="756"/>
            <ac:grpSpMk id="162" creationId="{9E4A69EE-AE4E-4461-A163-7E1377BA3C09}"/>
          </ac:grpSpMkLst>
        </pc:grpChg>
        <pc:grpChg chg="add mod">
          <ac:chgData name="farouk abu hassanain" userId="319a4f4791f24b01" providerId="LiveId" clId="{4D40A78D-E7F1-4554-A4FF-7811B4970108}" dt="2020-04-07T17:07:01.939" v="2716" actId="1076"/>
          <ac:grpSpMkLst>
            <pc:docMk/>
            <pc:sldMk cId="4230943858" sldId="756"/>
            <ac:grpSpMk id="165" creationId="{E72B248C-989A-4F75-A1E8-35FFB3C04E5F}"/>
          </ac:grpSpMkLst>
        </pc:grp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845247652" sldId="757"/>
        </pc:sldMkLst>
      </pc:sldChg>
      <pc:sldMasterChg chg="delSldLayout">
        <pc:chgData name="farouk abu hassanain" userId="319a4f4791f24b01" providerId="LiveId" clId="{4D40A78D-E7F1-4554-A4FF-7811B4970108}" dt="2020-04-07T16:29:28.996" v="2556" actId="47"/>
        <pc:sldMasterMkLst>
          <pc:docMk/>
          <pc:sldMasterMk cId="0" sldId="2147483648"/>
        </pc:sldMasterMkLst>
        <pc:sldLayoutChg chg="del">
          <pc:chgData name="farouk abu hassanain" userId="319a4f4791f24b01" providerId="LiveId" clId="{4D40A78D-E7F1-4554-A4FF-7811B4970108}" dt="2020-04-07T16:29:28.996" v="2556" actId="47"/>
          <pc:sldLayoutMkLst>
            <pc:docMk/>
            <pc:sldMasterMk cId="0" sldId="2147483648"/>
            <pc:sldLayoutMk cId="2329624184" sldId="2147484625"/>
          </pc:sldLayoutMkLst>
        </pc:sldLayoutChg>
      </pc:sldMasterChg>
    </pc:docChg>
  </pc:docChgLst>
  <pc:docChgLst>
    <pc:chgData name="farouk abu hassanain" userId="319a4f4791f24b01" providerId="LiveId" clId="{E23FB23A-F9DE-4565-9A0F-DCC5E0E65A02}"/>
    <pc:docChg chg="undo custSel addSld delSld modSld modMainMaster">
      <pc:chgData name="farouk abu hassanain" userId="319a4f4791f24b01" providerId="LiveId" clId="{E23FB23A-F9DE-4565-9A0F-DCC5E0E65A02}" dt="2020-04-13T21:26:32.566" v="274" actId="20577"/>
      <pc:docMkLst>
        <pc:docMk/>
      </pc:docMkLst>
      <pc:sldChg chg="modSp add del">
        <pc:chgData name="farouk abu hassanain" userId="319a4f4791f24b01" providerId="LiveId" clId="{E23FB23A-F9DE-4565-9A0F-DCC5E0E65A02}" dt="2020-04-13T21:17:34.421" v="70" actId="47"/>
        <pc:sldMkLst>
          <pc:docMk/>
          <pc:sldMk cId="3676458766" sldId="258"/>
        </pc:sldMkLst>
        <pc:spChg chg="mod">
          <ac:chgData name="farouk abu hassanain" userId="319a4f4791f24b01" providerId="LiveId" clId="{E23FB23A-F9DE-4565-9A0F-DCC5E0E65A02}" dt="2020-04-13T21:16:50.862" v="57" actId="13926"/>
          <ac:spMkLst>
            <pc:docMk/>
            <pc:sldMk cId="3676458766" sldId="258"/>
            <ac:spMk id="2" creationId="{00000000-0000-0000-0000-000000000000}"/>
          </ac:spMkLst>
        </pc:spChg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634437853" sldId="259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180886465" sldId="260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3409657176" sldId="261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1277631613" sldId="262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848549267" sldId="263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2383699051" sldId="264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1290505941" sldId="265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3854432238" sldId="266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181740306" sldId="267"/>
        </pc:sldMkLst>
      </pc:sldChg>
      <pc:sldChg chg="modSp setBg">
        <pc:chgData name="farouk abu hassanain" userId="319a4f4791f24b01" providerId="LiveId" clId="{E23FB23A-F9DE-4565-9A0F-DCC5E0E65A02}" dt="2020-04-13T21:13:23.966" v="27"/>
        <pc:sldMkLst>
          <pc:docMk/>
          <pc:sldMk cId="3960331076" sldId="747"/>
        </pc:sldMkLst>
        <pc:spChg chg="mod">
          <ac:chgData name="farouk abu hassanain" userId="319a4f4791f24b01" providerId="LiveId" clId="{E23FB23A-F9DE-4565-9A0F-DCC5E0E65A02}" dt="2020-04-13T21:08:10" v="1" actId="207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E23FB23A-F9DE-4565-9A0F-DCC5E0E65A02}" dt="2020-04-13T21:08:01.437" v="0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E23FB23A-F9DE-4565-9A0F-DCC5E0E65A02}" dt="2020-04-13T21:08:55.304" v="2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E23FB23A-F9DE-4565-9A0F-DCC5E0E65A02}" dt="2020-04-13T21:08:10" v="1" actId="207"/>
          <ac:spMkLst>
            <pc:docMk/>
            <pc:sldMk cId="3960331076" sldId="747"/>
            <ac:spMk id="36" creationId="{90F83D54-2AAD-4DEC-998B-1412F5F4DB47}"/>
          </ac:spMkLst>
        </pc:spChg>
      </pc:sldChg>
      <pc:sldChg chg="addSp delSp modSp">
        <pc:chgData name="farouk abu hassanain" userId="319a4f4791f24b01" providerId="LiveId" clId="{E23FB23A-F9DE-4565-9A0F-DCC5E0E65A02}" dt="2020-04-13T21:15:56.769" v="51" actId="1076"/>
        <pc:sldMkLst>
          <pc:docMk/>
          <pc:sldMk cId="1217957963" sldId="748"/>
        </pc:sldMkLst>
        <pc:spChg chg="add mod">
          <ac:chgData name="farouk abu hassanain" userId="319a4f4791f24b01" providerId="LiveId" clId="{E23FB23A-F9DE-4565-9A0F-DCC5E0E65A02}" dt="2020-04-13T21:15:26.184" v="49" actId="164"/>
          <ac:spMkLst>
            <pc:docMk/>
            <pc:sldMk cId="1217957963" sldId="748"/>
            <ac:spMk id="3" creationId="{888EE2CD-AE9D-43B5-B863-60EB78D3406A}"/>
          </ac:spMkLst>
        </pc:spChg>
        <pc:spChg chg="mod">
          <ac:chgData name="farouk abu hassanain" userId="319a4f4791f24b01" providerId="LiveId" clId="{E23FB23A-F9DE-4565-9A0F-DCC5E0E65A02}" dt="2020-04-13T21:10:24.929" v="10" actId="1076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E23FB23A-F9DE-4565-9A0F-DCC5E0E65A02}" dt="2020-04-13T21:09:33.691" v="5" actId="207"/>
          <ac:spMkLst>
            <pc:docMk/>
            <pc:sldMk cId="1217957963" sldId="748"/>
            <ac:spMk id="5" creationId="{98AC0D06-26D1-435D-BF82-E0BD759FFDFE}"/>
          </ac:spMkLst>
        </pc:spChg>
        <pc:spChg chg="add mod">
          <ac:chgData name="farouk abu hassanain" userId="319a4f4791f24b01" providerId="LiveId" clId="{E23FB23A-F9DE-4565-9A0F-DCC5E0E65A02}" dt="2020-04-13T21:15:26.184" v="49" actId="164"/>
          <ac:spMkLst>
            <pc:docMk/>
            <pc:sldMk cId="1217957963" sldId="748"/>
            <ac:spMk id="7" creationId="{B9874039-6592-4AE1-8FF9-411A34E160FD}"/>
          </ac:spMkLst>
        </pc:spChg>
        <pc:spChg chg="del">
          <ac:chgData name="farouk abu hassanain" userId="319a4f4791f24b01" providerId="LiveId" clId="{E23FB23A-F9DE-4565-9A0F-DCC5E0E65A02}" dt="2020-04-13T21:12:39.733" v="18" actId="478"/>
          <ac:spMkLst>
            <pc:docMk/>
            <pc:sldMk cId="1217957963" sldId="748"/>
            <ac:spMk id="9" creationId="{8233330B-3BB9-4924-A0A0-65200D06E19B}"/>
          </ac:spMkLst>
        </pc:spChg>
        <pc:spChg chg="del">
          <ac:chgData name="farouk abu hassanain" userId="319a4f4791f24b01" providerId="LiveId" clId="{E23FB23A-F9DE-4565-9A0F-DCC5E0E65A02}" dt="2020-04-13T21:12:39.733" v="18" actId="478"/>
          <ac:spMkLst>
            <pc:docMk/>
            <pc:sldMk cId="1217957963" sldId="748"/>
            <ac:spMk id="10" creationId="{15122EB7-23CD-4FD5-A722-B04D016E8751}"/>
          </ac:spMkLst>
        </pc:spChg>
        <pc:spChg chg="del">
          <ac:chgData name="farouk abu hassanain" userId="319a4f4791f24b01" providerId="LiveId" clId="{E23FB23A-F9DE-4565-9A0F-DCC5E0E65A02}" dt="2020-04-13T21:12:39.733" v="18" actId="478"/>
          <ac:spMkLst>
            <pc:docMk/>
            <pc:sldMk cId="1217957963" sldId="748"/>
            <ac:spMk id="11" creationId="{DA764B43-44F2-43DE-AD63-CC50DB8AE113}"/>
          </ac:spMkLst>
        </pc:spChg>
        <pc:spChg chg="add mod">
          <ac:chgData name="farouk abu hassanain" userId="319a4f4791f24b01" providerId="LiveId" clId="{E23FB23A-F9DE-4565-9A0F-DCC5E0E65A02}" dt="2020-04-13T21:15:26.184" v="49" actId="164"/>
          <ac:spMkLst>
            <pc:docMk/>
            <pc:sldMk cId="1217957963" sldId="748"/>
            <ac:spMk id="12" creationId="{788B05E6-A791-419B-99A3-1A38C35C4757}"/>
          </ac:spMkLst>
        </pc:spChg>
        <pc:spChg chg="del">
          <ac:chgData name="farouk abu hassanain" userId="319a4f4791f24b01" providerId="LiveId" clId="{E23FB23A-F9DE-4565-9A0F-DCC5E0E65A02}" dt="2020-04-13T21:12:39.733" v="18" actId="478"/>
          <ac:spMkLst>
            <pc:docMk/>
            <pc:sldMk cId="1217957963" sldId="748"/>
            <ac:spMk id="17" creationId="{630F80DA-43A9-455C-AE31-A807CF8A2927}"/>
          </ac:spMkLst>
        </pc:spChg>
        <pc:spChg chg="mod">
          <ac:chgData name="farouk abu hassanain" userId="319a4f4791f24b01" providerId="LiveId" clId="{E23FB23A-F9DE-4565-9A0F-DCC5E0E65A02}" dt="2020-04-13T21:09:21.885" v="3" actId="207"/>
          <ac:spMkLst>
            <pc:docMk/>
            <pc:sldMk cId="1217957963" sldId="748"/>
            <ac:spMk id="45" creationId="{25C99A01-6374-4748-84EE-7669935C0AE0}"/>
          </ac:spMkLst>
        </pc:spChg>
        <pc:spChg chg="del">
          <ac:chgData name="farouk abu hassanain" userId="319a4f4791f24b01" providerId="LiveId" clId="{E23FB23A-F9DE-4565-9A0F-DCC5E0E65A02}" dt="2020-04-13T21:12:35.842" v="17" actId="478"/>
          <ac:spMkLst>
            <pc:docMk/>
            <pc:sldMk cId="1217957963" sldId="748"/>
            <ac:spMk id="46" creationId="{68B16D38-AB7F-4DD3-96AC-293F533D84A8}"/>
          </ac:spMkLst>
        </pc:spChg>
        <pc:spChg chg="mod">
          <ac:chgData name="farouk abu hassanain" userId="319a4f4791f24b01" providerId="LiveId" clId="{E23FB23A-F9DE-4565-9A0F-DCC5E0E65A02}" dt="2020-04-13T21:11:23.821" v="16" actId="1076"/>
          <ac:spMkLst>
            <pc:docMk/>
            <pc:sldMk cId="1217957963" sldId="748"/>
            <ac:spMk id="54" creationId="{1AE121A2-6027-4BA0-9FC5-9DC1B8132FDA}"/>
          </ac:spMkLst>
        </pc:spChg>
        <pc:spChg chg="del">
          <ac:chgData name="farouk abu hassanain" userId="319a4f4791f24b01" providerId="LiveId" clId="{E23FB23A-F9DE-4565-9A0F-DCC5E0E65A02}" dt="2020-04-13T21:15:15.162" v="46" actId="478"/>
          <ac:spMkLst>
            <pc:docMk/>
            <pc:sldMk cId="1217957963" sldId="748"/>
            <ac:spMk id="78" creationId="{930796FD-D686-47DF-98A4-8C9E6C40910C}"/>
          </ac:spMkLst>
        </pc:spChg>
        <pc:spChg chg="del">
          <ac:chgData name="farouk abu hassanain" userId="319a4f4791f24b01" providerId="LiveId" clId="{E23FB23A-F9DE-4565-9A0F-DCC5E0E65A02}" dt="2020-04-13T21:15:15.162" v="46" actId="478"/>
          <ac:spMkLst>
            <pc:docMk/>
            <pc:sldMk cId="1217957963" sldId="748"/>
            <ac:spMk id="79" creationId="{90F8796F-9DD4-44E4-A91D-7ADB43564CB5}"/>
          </ac:spMkLst>
        </pc:spChg>
        <pc:spChg chg="del">
          <ac:chgData name="farouk abu hassanain" userId="319a4f4791f24b01" providerId="LiveId" clId="{E23FB23A-F9DE-4565-9A0F-DCC5E0E65A02}" dt="2020-04-13T21:15:18.072" v="47" actId="478"/>
          <ac:spMkLst>
            <pc:docMk/>
            <pc:sldMk cId="1217957963" sldId="748"/>
            <ac:spMk id="80" creationId="{ECD5D867-001F-42F1-94D0-E3080934148F}"/>
          </ac:spMkLst>
        </pc:spChg>
        <pc:spChg chg="del">
          <ac:chgData name="farouk abu hassanain" userId="319a4f4791f24b01" providerId="LiveId" clId="{E23FB23A-F9DE-4565-9A0F-DCC5E0E65A02}" dt="2020-04-13T21:15:15.162" v="46" actId="478"/>
          <ac:spMkLst>
            <pc:docMk/>
            <pc:sldMk cId="1217957963" sldId="748"/>
            <ac:spMk id="81" creationId="{0DB1BD58-F757-4771-B0D5-87810F700878}"/>
          </ac:spMkLst>
        </pc:spChg>
        <pc:spChg chg="del">
          <ac:chgData name="farouk abu hassanain" userId="319a4f4791f24b01" providerId="LiveId" clId="{E23FB23A-F9DE-4565-9A0F-DCC5E0E65A02}" dt="2020-04-13T21:15:21.040" v="48" actId="478"/>
          <ac:spMkLst>
            <pc:docMk/>
            <pc:sldMk cId="1217957963" sldId="748"/>
            <ac:spMk id="85" creationId="{9888549D-CE4D-46E5-93E1-91C3CD369991}"/>
          </ac:spMkLst>
        </pc:spChg>
        <pc:spChg chg="del">
          <ac:chgData name="farouk abu hassanain" userId="319a4f4791f24b01" providerId="LiveId" clId="{E23FB23A-F9DE-4565-9A0F-DCC5E0E65A02}" dt="2020-04-13T21:12:57.365" v="22" actId="478"/>
          <ac:spMkLst>
            <pc:docMk/>
            <pc:sldMk cId="1217957963" sldId="748"/>
            <ac:spMk id="106" creationId="{8C1083C4-152A-443E-88D6-F8308C08F90C}"/>
          </ac:spMkLst>
        </pc:spChg>
        <pc:spChg chg="del">
          <ac:chgData name="farouk abu hassanain" userId="319a4f4791f24b01" providerId="LiveId" clId="{E23FB23A-F9DE-4565-9A0F-DCC5E0E65A02}" dt="2020-04-13T21:12:59.499" v="23" actId="478"/>
          <ac:spMkLst>
            <pc:docMk/>
            <pc:sldMk cId="1217957963" sldId="748"/>
            <ac:spMk id="107" creationId="{873CB767-8A6C-46C4-A2F6-859B34E8BBBD}"/>
          </ac:spMkLst>
        </pc:spChg>
        <pc:spChg chg="mod">
          <ac:chgData name="farouk abu hassanain" userId="319a4f4791f24b01" providerId="LiveId" clId="{E23FB23A-F9DE-4565-9A0F-DCC5E0E65A02}" dt="2020-04-13T21:10:18.238" v="9" actId="208"/>
          <ac:spMkLst>
            <pc:docMk/>
            <pc:sldMk cId="1217957963" sldId="748"/>
            <ac:spMk id="108" creationId="{1E119305-CD2C-43DC-8E59-1A3B2C854C95}"/>
          </ac:spMkLst>
        </pc:spChg>
        <pc:spChg chg="del">
          <ac:chgData name="farouk abu hassanain" userId="319a4f4791f24b01" providerId="LiveId" clId="{E23FB23A-F9DE-4565-9A0F-DCC5E0E65A02}" dt="2020-04-13T21:13:01.365" v="24" actId="478"/>
          <ac:spMkLst>
            <pc:docMk/>
            <pc:sldMk cId="1217957963" sldId="748"/>
            <ac:spMk id="109" creationId="{05A597A2-4A2D-4E4D-8A87-385A821621B5}"/>
          </ac:spMkLst>
        </pc:spChg>
        <pc:spChg chg="del">
          <ac:chgData name="farouk abu hassanain" userId="319a4f4791f24b01" providerId="LiveId" clId="{E23FB23A-F9DE-4565-9A0F-DCC5E0E65A02}" dt="2020-04-13T21:13:03.587" v="25" actId="478"/>
          <ac:spMkLst>
            <pc:docMk/>
            <pc:sldMk cId="1217957963" sldId="748"/>
            <ac:spMk id="110" creationId="{F7B9AEDD-61AB-4A3A-A51C-EFB976E98655}"/>
          </ac:spMkLst>
        </pc:spChg>
        <pc:grpChg chg="mod">
          <ac:chgData name="farouk abu hassanain" userId="319a4f4791f24b01" providerId="LiveId" clId="{E23FB23A-F9DE-4565-9A0F-DCC5E0E65A02}" dt="2020-04-13T21:09:26.193" v="4" actId="207"/>
          <ac:grpSpMkLst>
            <pc:docMk/>
            <pc:sldMk cId="1217957963" sldId="748"/>
            <ac:grpSpMk id="6" creationId="{44FE5257-7CA8-42A2-916D-759EE97631F4}"/>
          </ac:grpSpMkLst>
        </pc:grpChg>
        <pc:grpChg chg="add mod">
          <ac:chgData name="farouk abu hassanain" userId="319a4f4791f24b01" providerId="LiveId" clId="{E23FB23A-F9DE-4565-9A0F-DCC5E0E65A02}" dt="2020-04-13T21:15:56.769" v="51" actId="1076"/>
          <ac:grpSpMkLst>
            <pc:docMk/>
            <pc:sldMk cId="1217957963" sldId="748"/>
            <ac:grpSpMk id="13" creationId="{6D5B00D2-F86F-4A02-8F40-3B0B21543612}"/>
          </ac:grpSpMkLst>
        </pc:grpChg>
        <pc:grpChg chg="mod">
          <ac:chgData name="farouk abu hassanain" userId="319a4f4791f24b01" providerId="LiveId" clId="{E23FB23A-F9DE-4565-9A0F-DCC5E0E65A02}" dt="2020-04-13T21:10:14.002" v="8" actId="207"/>
          <ac:grpSpMkLst>
            <pc:docMk/>
            <pc:sldMk cId="1217957963" sldId="748"/>
            <ac:grpSpMk id="18" creationId="{AF7C2CF3-435A-4C69-8D1D-569D1185B81B}"/>
          </ac:grpSpMkLst>
        </pc:grpChg>
        <pc:grpChg chg="del">
          <ac:chgData name="farouk abu hassanain" userId="319a4f4791f24b01" providerId="LiveId" clId="{E23FB23A-F9DE-4565-9A0F-DCC5E0E65A02}" dt="2020-04-13T21:12:35.842" v="17" actId="478"/>
          <ac:grpSpMkLst>
            <pc:docMk/>
            <pc:sldMk cId="1217957963" sldId="748"/>
            <ac:grpSpMk id="47" creationId="{E142609F-B180-409C-A637-19A9B48ADCF5}"/>
          </ac:grpSpMkLst>
        </pc:grpChg>
        <pc:grpChg chg="add mod">
          <ac:chgData name="farouk abu hassanain" userId="319a4f4791f24b01" providerId="LiveId" clId="{E23FB23A-F9DE-4565-9A0F-DCC5E0E65A02}" dt="2020-04-13T21:15:26.184" v="49" actId="164"/>
          <ac:grpSpMkLst>
            <pc:docMk/>
            <pc:sldMk cId="1217957963" sldId="748"/>
            <ac:grpSpMk id="63" creationId="{60171E5B-6E4E-4DBC-9630-DEB328F77398}"/>
          </ac:grpSpMkLst>
        </pc:grpChg>
        <pc:cxnChg chg="mod">
          <ac:chgData name="farouk abu hassanain" userId="319a4f4791f24b01" providerId="LiveId" clId="{E23FB23A-F9DE-4565-9A0F-DCC5E0E65A02}" dt="2020-04-13T21:09:39.866" v="6" actId="20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E23FB23A-F9DE-4565-9A0F-DCC5E0E65A02}" dt="2020-04-13T21:26:32.566" v="274" actId="20577"/>
        <pc:sldMkLst>
          <pc:docMk/>
          <pc:sldMk cId="1391375263" sldId="749"/>
        </pc:sldMkLst>
        <pc:spChg chg="mod">
          <ac:chgData name="farouk abu hassanain" userId="319a4f4791f24b01" providerId="LiveId" clId="{E23FB23A-F9DE-4565-9A0F-DCC5E0E65A02}" dt="2020-04-13T21:26:32.566" v="274" actId="20577"/>
          <ac:spMkLst>
            <pc:docMk/>
            <pc:sldMk cId="1391375263" sldId="749"/>
            <ac:spMk id="4" creationId="{63633AA5-FD60-4A4D-B3C2-0921970BA2DC}"/>
          </ac:spMkLst>
        </pc:spChg>
        <pc:spChg chg="add mod ord">
          <ac:chgData name="farouk abu hassanain" userId="319a4f4791f24b01" providerId="LiveId" clId="{E23FB23A-F9DE-4565-9A0F-DCC5E0E65A02}" dt="2020-04-13T21:19:06.605" v="209" actId="6549"/>
          <ac:spMkLst>
            <pc:docMk/>
            <pc:sldMk cId="1391375263" sldId="749"/>
            <ac:spMk id="9" creationId="{A4D40E26-9605-40AC-9A39-4FCD803F9F52}"/>
          </ac:spMkLst>
        </pc:spChg>
        <pc:spChg chg="add mod">
          <ac:chgData name="farouk abu hassanain" userId="319a4f4791f24b01" providerId="LiveId" clId="{E23FB23A-F9DE-4565-9A0F-DCC5E0E65A02}" dt="2020-04-13T21:24:16.856" v="249" actId="1076"/>
          <ac:spMkLst>
            <pc:docMk/>
            <pc:sldMk cId="1391375263" sldId="749"/>
            <ac:spMk id="10" creationId="{37C5DBEA-AE28-47F1-9685-4FEE72DC3F42}"/>
          </ac:spMkLst>
        </pc:spChg>
        <pc:spChg chg="add mod">
          <ac:chgData name="farouk abu hassanain" userId="319a4f4791f24b01" providerId="LiveId" clId="{E23FB23A-F9DE-4565-9A0F-DCC5E0E65A02}" dt="2020-04-13T21:24:13.381" v="248" actId="1076"/>
          <ac:spMkLst>
            <pc:docMk/>
            <pc:sldMk cId="1391375263" sldId="749"/>
            <ac:spMk id="11" creationId="{CE7139EA-FCF2-4E13-9A59-41AEC1437045}"/>
          </ac:spMkLst>
        </pc:spChg>
        <pc:spChg chg="add mod">
          <ac:chgData name="farouk abu hassanain" userId="319a4f4791f24b01" providerId="LiveId" clId="{E23FB23A-F9DE-4565-9A0F-DCC5E0E65A02}" dt="2020-04-13T21:24:10.290" v="247" actId="1076"/>
          <ac:spMkLst>
            <pc:docMk/>
            <pc:sldMk cId="1391375263" sldId="749"/>
            <ac:spMk id="14" creationId="{AD9ED135-94CB-4C2C-9543-F8943A49A2BB}"/>
          </ac:spMkLst>
        </pc:spChg>
        <pc:spChg chg="add mod">
          <ac:chgData name="farouk abu hassanain" userId="319a4f4791f24b01" providerId="LiveId" clId="{E23FB23A-F9DE-4565-9A0F-DCC5E0E65A02}" dt="2020-04-13T21:24:06.057" v="246" actId="1076"/>
          <ac:spMkLst>
            <pc:docMk/>
            <pc:sldMk cId="1391375263" sldId="749"/>
            <ac:spMk id="15" creationId="{4995EC5E-414A-473A-9696-1BAABCB1521C}"/>
          </ac:spMkLst>
        </pc:spChg>
        <pc:spChg chg="add mod">
          <ac:chgData name="farouk abu hassanain" userId="319a4f4791f24b01" providerId="LiveId" clId="{E23FB23A-F9DE-4565-9A0F-DCC5E0E65A02}" dt="2020-04-13T21:23:14.500" v="228" actId="21"/>
          <ac:spMkLst>
            <pc:docMk/>
            <pc:sldMk cId="1391375263" sldId="749"/>
            <ac:spMk id="33" creationId="{DE159829-914B-4E60-A72E-EBD1485BB05D}"/>
          </ac:spMkLst>
        </pc:spChg>
        <pc:spChg chg="mod">
          <ac:chgData name="farouk abu hassanain" userId="319a4f4791f24b01" providerId="LiveId" clId="{E23FB23A-F9DE-4565-9A0F-DCC5E0E65A02}" dt="2020-04-13T21:26:00.663" v="268" actId="20577"/>
          <ac:spMkLst>
            <pc:docMk/>
            <pc:sldMk cId="1391375263" sldId="749"/>
            <ac:spMk id="40" creationId="{2D44126B-3A02-4D2A-AD39-F77280A8C7D8}"/>
          </ac:spMkLst>
        </pc:spChg>
        <pc:spChg chg="mod">
          <ac:chgData name="farouk abu hassanain" userId="319a4f4791f24b01" providerId="LiveId" clId="{E23FB23A-F9DE-4565-9A0F-DCC5E0E65A02}" dt="2020-04-13T21:26:05.203" v="270" actId="20577"/>
          <ac:spMkLst>
            <pc:docMk/>
            <pc:sldMk cId="1391375263" sldId="749"/>
            <ac:spMk id="41" creationId="{83ED182A-A7B1-4589-89F6-AA4DFB2A915F}"/>
          </ac:spMkLst>
        </pc:spChg>
        <pc:spChg chg="mod">
          <ac:chgData name="farouk abu hassanain" userId="319a4f4791f24b01" providerId="LiveId" clId="{E23FB23A-F9DE-4565-9A0F-DCC5E0E65A02}" dt="2020-04-13T21:24:41.778" v="258" actId="20577"/>
          <ac:spMkLst>
            <pc:docMk/>
            <pc:sldMk cId="1391375263" sldId="749"/>
            <ac:spMk id="42" creationId="{D4583D9B-1695-46A3-B18A-E6F7834CF26C}"/>
          </ac:spMkLst>
        </pc:spChg>
        <pc:spChg chg="mod">
          <ac:chgData name="farouk abu hassanain" userId="319a4f4791f24b01" providerId="LiveId" clId="{E23FB23A-F9DE-4565-9A0F-DCC5E0E65A02}" dt="2020-04-13T21:24:35.969" v="256" actId="20577"/>
          <ac:spMkLst>
            <pc:docMk/>
            <pc:sldMk cId="1391375263" sldId="749"/>
            <ac:spMk id="43" creationId="{708CA23D-5648-4D61-9604-DE549810E655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4" creationId="{C53FD3EB-719D-43D3-83D8-64AC5BCE5D4D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6" creationId="{731BE87B-17A0-4AB5-94D5-35DAFEA70D3A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7" creationId="{879A80D2-F4A4-4659-AF15-1DD09F6C7B05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8" creationId="{796DD525-EC5E-4885-BDFA-B3B2804C6494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9" creationId="{95E73ED9-E544-47CA-A549-AEE4F67A534E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0" creationId="{7F9F2859-F3F7-4385-8A65-35368D735001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1" creationId="{EADD0B17-7EE3-4025-8419-DF29968D765F}"/>
          </ac:spMkLst>
        </pc:spChg>
        <pc:spChg chg="mod">
          <ac:chgData name="farouk abu hassanain" userId="319a4f4791f24b01" providerId="LiveId" clId="{E23FB23A-F9DE-4565-9A0F-DCC5E0E65A02}" dt="2020-04-13T21:17:17.485" v="66" actId="1076"/>
          <ac:spMkLst>
            <pc:docMk/>
            <pc:sldMk cId="1391375263" sldId="749"/>
            <ac:spMk id="53" creationId="{16CED25A-3047-41B4-B1A4-3FF01A5BDB47}"/>
          </ac:spMkLst>
        </pc:spChg>
        <pc:spChg chg="del">
          <ac:chgData name="farouk abu hassanain" userId="319a4f4791f24b01" providerId="LiveId" clId="{E23FB23A-F9DE-4565-9A0F-DCC5E0E65A02}" dt="2020-04-13T21:16:43.289" v="55" actId="478"/>
          <ac:spMkLst>
            <pc:docMk/>
            <pc:sldMk cId="1391375263" sldId="749"/>
            <ac:spMk id="54" creationId="{1AE121A2-6027-4BA0-9FC5-9DC1B8132FDA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5" creationId="{62FE7DBC-9043-4881-8E93-3F667D953C92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6" creationId="{D5D00669-A539-478C-9541-ABC36F54E3F3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7" creationId="{98D883AB-829F-467B-90BE-F2A59098D6A6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8" creationId="{47DE5052-A850-446A-8D3D-2ED481C2E786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9" creationId="{9C7C1014-3086-45A6-AF00-DB72990A3433}"/>
          </ac:spMkLst>
        </pc:spChg>
        <pc:grpChg chg="mod">
          <ac:chgData name="farouk abu hassanain" userId="319a4f4791f24b01" providerId="LiveId" clId="{E23FB23A-F9DE-4565-9A0F-DCC5E0E65A02}" dt="2020-04-13T21:17:14.935" v="65" actId="1076"/>
          <ac:grpSpMkLst>
            <pc:docMk/>
            <pc:sldMk cId="1391375263" sldId="749"/>
            <ac:grpSpMk id="6" creationId="{44FE5257-7CA8-42A2-916D-759EE97631F4}"/>
          </ac:grpSpMkLst>
        </pc:grpChg>
        <pc:grpChg chg="del">
          <ac:chgData name="farouk abu hassanain" userId="319a4f4791f24b01" providerId="LiveId" clId="{E23FB23A-F9DE-4565-9A0F-DCC5E0E65A02}" dt="2020-04-13T21:16:41.388" v="54" actId="478"/>
          <ac:grpSpMkLst>
            <pc:docMk/>
            <pc:sldMk cId="1391375263" sldId="749"/>
            <ac:grpSpMk id="13" creationId="{6D5B00D2-F86F-4A02-8F40-3B0B21543612}"/>
          </ac:grpSpMkLst>
        </pc:grpChg>
        <pc:grpChg chg="add mod">
          <ac:chgData name="farouk abu hassanain" userId="319a4f4791f24b01" providerId="LiveId" clId="{E23FB23A-F9DE-4565-9A0F-DCC5E0E65A02}" dt="2020-04-13T21:26:23.636" v="272" actId="14100"/>
          <ac:grpSpMkLst>
            <pc:docMk/>
            <pc:sldMk cId="1391375263" sldId="749"/>
            <ac:grpSpMk id="35" creationId="{0124723B-CF16-45FF-B708-B9056C7EB249}"/>
          </ac:grpSpMkLst>
        </pc:grpChg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4140124702" sldId="749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464664066" sldId="750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174692696" sldId="751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049754084" sldId="752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4156084133" sldId="753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067131646" sldId="754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3113932690" sldId="755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822735662" sldId="756"/>
        </pc:sldMkLst>
      </pc:sldChg>
      <pc:sldMasterChg chg="setBg modSldLayout">
        <pc:chgData name="farouk abu hassanain" userId="319a4f4791f24b01" providerId="LiveId" clId="{E23FB23A-F9DE-4565-9A0F-DCC5E0E65A02}" dt="2020-04-13T21:13:23.966" v="27"/>
        <pc:sldMasterMkLst>
          <pc:docMk/>
          <pc:sldMasterMk cId="0" sldId="2147483648"/>
        </pc:sldMasterMkLst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239460930" sldId="2147484583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217882456" sldId="2147484584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031402251" sldId="2147484585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550069820" sldId="2147484586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734946766" sldId="2147484587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07904052" sldId="2147484588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803958123" sldId="2147484589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214231948" sldId="2147484590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772976750" sldId="2147484591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729153522" sldId="2147484592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448691414" sldId="2147484593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835734736" sldId="2147484594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006601582" sldId="2147484595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110765406" sldId="2147484596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50981582" sldId="2147484597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62152868" sldId="2147484598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967361350" sldId="2147484599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366098753" sldId="2147484600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516444898" sldId="2147484601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870400702" sldId="2147484602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156385566" sldId="2147484603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279795029" sldId="2147484604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928703638" sldId="2147484605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19489919" sldId="2147484606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913712504" sldId="2147484607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491987511" sldId="2147484608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178023540" sldId="2147484609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25934014" sldId="2147484610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430914097" sldId="2147484611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502281212" sldId="2147484612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245409014" sldId="2147484613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769301136" sldId="2147484614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525072594" sldId="2147484615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825076702" sldId="2147484616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639592199" sldId="2147484617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55699403" sldId="2147484618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104609746" sldId="2147484619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043922144" sldId="2147484620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517436552" sldId="2147484621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969735342" sldId="2147484624"/>
          </pc:sldLayoutMkLst>
        </pc:sldLayoutChg>
      </pc:sldMasterChg>
    </pc:docChg>
  </pc:docChgLst>
  <pc:docChgLst>
    <pc:chgData name="farouk abu hassanain" userId="319a4f4791f24b01" providerId="LiveId" clId="{DAC70C65-84DA-483B-A75A-288DD5F83CE1}"/>
    <pc:docChg chg="custSel delSld modSld">
      <pc:chgData name="farouk abu hassanain" userId="319a4f4791f24b01" providerId="LiveId" clId="{DAC70C65-84DA-483B-A75A-288DD5F83CE1}" dt="2020-04-07T13:06:31.007" v="20" actId="478"/>
      <pc:docMkLst>
        <pc:docMk/>
      </pc:docMkLst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47835101" sldId="675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515673097" sldId="738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963005515" sldId="739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2641954015" sldId="740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197779072" sldId="741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542063919" sldId="742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125617846" sldId="743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819332142" sldId="744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104027225" sldId="745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19389130" sldId="746"/>
        </pc:sldMkLst>
      </pc:sldChg>
      <pc:sldChg chg="delSp">
        <pc:chgData name="farouk abu hassanain" userId="319a4f4791f24b01" providerId="LiveId" clId="{DAC70C65-84DA-483B-A75A-288DD5F83CE1}" dt="2020-04-07T13:05:42.464" v="4" actId="478"/>
        <pc:sldMkLst>
          <pc:docMk/>
          <pc:sldMk cId="1217957963" sldId="748"/>
        </pc:sldMkLst>
        <pc:spChg chg="del">
          <ac:chgData name="farouk abu hassanain" userId="319a4f4791f24b01" providerId="LiveId" clId="{DAC70C65-84DA-483B-A75A-288DD5F83CE1}" dt="2020-04-07T13:05:39.057" v="3" actId="478"/>
          <ac:spMkLst>
            <pc:docMk/>
            <pc:sldMk cId="1217957963" sldId="748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39.057" v="3" actId="478"/>
          <ac:spMkLst>
            <pc:docMk/>
            <pc:sldMk cId="1217957963" sldId="748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51" creationId="{CB52545B-9758-4B64-8695-1156494B8DDF}"/>
          </ac:spMkLst>
        </pc:spChg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981773059" sldId="749"/>
        </pc:sldMkLst>
      </pc:sldChg>
      <pc:sldChg chg="delSp">
        <pc:chgData name="farouk abu hassanain" userId="319a4f4791f24b01" providerId="LiveId" clId="{DAC70C65-84DA-483B-A75A-288DD5F83CE1}" dt="2020-04-07T13:05:48.253" v="6" actId="478"/>
        <pc:sldMkLst>
          <pc:docMk/>
          <pc:sldMk cId="3328923742" sldId="750"/>
        </pc:sldMkLst>
        <pc:spChg chg="del">
          <ac:chgData name="farouk abu hassanain" userId="319a4f4791f24b01" providerId="LiveId" clId="{DAC70C65-84DA-483B-A75A-288DD5F83CE1}" dt="2020-04-07T13:05:45.551" v="5" actId="478"/>
          <ac:spMkLst>
            <pc:docMk/>
            <pc:sldMk cId="3328923742" sldId="750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45.551" v="5" actId="478"/>
          <ac:spMkLst>
            <pc:docMk/>
            <pc:sldMk cId="3328923742" sldId="750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5:54.795" v="8" actId="478"/>
        <pc:sldMkLst>
          <pc:docMk/>
          <pc:sldMk cId="1815803684" sldId="751"/>
        </pc:sldMkLst>
        <pc:spChg chg="del">
          <ac:chgData name="farouk abu hassanain" userId="319a4f4791f24b01" providerId="LiveId" clId="{DAC70C65-84DA-483B-A75A-288DD5F83CE1}" dt="2020-04-07T13:05:54.795" v="8" actId="478"/>
          <ac:spMkLst>
            <pc:docMk/>
            <pc:sldMk cId="1815803684" sldId="751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54.795" v="8" actId="478"/>
          <ac:spMkLst>
            <pc:docMk/>
            <pc:sldMk cId="1815803684" sldId="751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01.284" v="10" actId="478"/>
        <pc:sldMkLst>
          <pc:docMk/>
          <pc:sldMk cId="2478643058" sldId="752"/>
        </pc:sldMkLst>
        <pc:spChg chg="del">
          <ac:chgData name="farouk abu hassanain" userId="319a4f4791f24b01" providerId="LiveId" clId="{DAC70C65-84DA-483B-A75A-288DD5F83CE1}" dt="2020-04-07T13:05:58.575" v="9" actId="478"/>
          <ac:spMkLst>
            <pc:docMk/>
            <pc:sldMk cId="2478643058" sldId="752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58.575" v="9" actId="478"/>
          <ac:spMkLst>
            <pc:docMk/>
            <pc:sldMk cId="2478643058" sldId="752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07.354" v="12" actId="478"/>
        <pc:sldMkLst>
          <pc:docMk/>
          <pc:sldMk cId="1492976353" sldId="753"/>
        </pc:sldMkLst>
        <pc:spChg chg="del">
          <ac:chgData name="farouk abu hassanain" userId="319a4f4791f24b01" providerId="LiveId" clId="{DAC70C65-84DA-483B-A75A-288DD5F83CE1}" dt="2020-04-07T13:06:04.870" v="11" actId="478"/>
          <ac:spMkLst>
            <pc:docMk/>
            <pc:sldMk cId="1492976353" sldId="753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04.870" v="11" actId="478"/>
          <ac:spMkLst>
            <pc:docMk/>
            <pc:sldMk cId="1492976353" sldId="753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15.799" v="15" actId="478"/>
        <pc:sldMkLst>
          <pc:docMk/>
          <pc:sldMk cId="1663589756" sldId="754"/>
        </pc:sldMkLst>
        <pc:spChg chg="del">
          <ac:chgData name="farouk abu hassanain" userId="319a4f4791f24b01" providerId="LiveId" clId="{DAC70C65-84DA-483B-A75A-288DD5F83CE1}" dt="2020-04-07T13:06:15.799" v="15" actId="478"/>
          <ac:spMkLst>
            <pc:docMk/>
            <pc:sldMk cId="1663589756" sldId="754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13.526" v="14" actId="478"/>
          <ac:spMkLst>
            <pc:docMk/>
            <pc:sldMk cId="1663589756" sldId="754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15.799" v="15" actId="478"/>
          <ac:spMkLst>
            <pc:docMk/>
            <pc:sldMk cId="1663589756" sldId="754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21.994" v="18" actId="478"/>
        <pc:sldMkLst>
          <pc:docMk/>
          <pc:sldMk cId="3663278887" sldId="755"/>
        </pc:sldMkLst>
        <pc:spChg chg="del">
          <ac:chgData name="farouk abu hassanain" userId="319a4f4791f24b01" providerId="LiveId" clId="{DAC70C65-84DA-483B-A75A-288DD5F83CE1}" dt="2020-04-07T13:06:18.406" v="16" actId="478"/>
          <ac:spMkLst>
            <pc:docMk/>
            <pc:sldMk cId="3663278887" sldId="755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19.607" v="17" actId="478"/>
          <ac:spMkLst>
            <pc:docMk/>
            <pc:sldMk cId="3663278887" sldId="755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18.406" v="16" actId="478"/>
          <ac:spMkLst>
            <pc:docMk/>
            <pc:sldMk cId="3663278887" sldId="755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31.007" v="20" actId="478"/>
        <pc:sldMkLst>
          <pc:docMk/>
          <pc:sldMk cId="2853293946" sldId="756"/>
        </pc:sldMkLst>
        <pc:spChg chg="del">
          <ac:chgData name="farouk abu hassanain" userId="319a4f4791f24b01" providerId="LiveId" clId="{DAC70C65-84DA-483B-A75A-288DD5F83CE1}" dt="2020-04-07T13:06:31.007" v="20" actId="478"/>
          <ac:spMkLst>
            <pc:docMk/>
            <pc:sldMk cId="2853293946" sldId="756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31.007" v="20" actId="478"/>
          <ac:spMkLst>
            <pc:docMk/>
            <pc:sldMk cId="2853293946" sldId="756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5:16.221" v="2" actId="478"/>
        <pc:sldMkLst>
          <pc:docMk/>
          <pc:sldMk cId="1845247652" sldId="757"/>
        </pc:sldMkLst>
        <pc:spChg chg="del">
          <ac:chgData name="farouk abu hassanain" userId="319a4f4791f24b01" providerId="LiveId" clId="{DAC70C65-84DA-483B-A75A-288DD5F83CE1}" dt="2020-04-07T13:05:12.816" v="1" actId="478"/>
          <ac:spMkLst>
            <pc:docMk/>
            <pc:sldMk cId="1845247652" sldId="757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12.816" v="1" actId="478"/>
          <ac:spMkLst>
            <pc:docMk/>
            <pc:sldMk cId="1845247652" sldId="757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51" creationId="{CB52545B-9758-4B64-8695-1156494B8DDF}"/>
          </ac:spMkLst>
        </pc:spChg>
      </pc:sldChg>
    </pc:docChg>
  </pc:docChgLst>
  <pc:docChgLst>
    <pc:chgData name="Ahmed ." userId="a1a06140e442a079" providerId="LiveId" clId="{51E5D9C3-CF1B-40B0-94DC-AC42A304F185}"/>
    <pc:docChg chg="modSld">
      <pc:chgData name="Ahmed ." userId="a1a06140e442a079" providerId="LiveId" clId="{51E5D9C3-CF1B-40B0-94DC-AC42A304F185}" dt="2024-09-16T16:19:47.130" v="12" actId="1076"/>
      <pc:docMkLst>
        <pc:docMk/>
      </pc:docMkLst>
      <pc:sldChg chg="modSp mod">
        <pc:chgData name="Ahmed ." userId="a1a06140e442a079" providerId="LiveId" clId="{51E5D9C3-CF1B-40B0-94DC-AC42A304F185}" dt="2024-09-16T16:19:47.130" v="12" actId="1076"/>
        <pc:sldMkLst>
          <pc:docMk/>
          <pc:sldMk cId="233622430" sldId="752"/>
        </pc:sldMkLst>
        <pc:spChg chg="mod">
          <ac:chgData name="Ahmed ." userId="a1a06140e442a079" providerId="LiveId" clId="{51E5D9C3-CF1B-40B0-94DC-AC42A304F185}" dt="2024-09-16T16:19:47.130" v="12" actId="1076"/>
          <ac:spMkLst>
            <pc:docMk/>
            <pc:sldMk cId="233622430" sldId="752"/>
            <ac:spMk id="3" creationId="{FB253684-16AB-4531-B0CC-EE13180B02FE}"/>
          </ac:spMkLst>
        </pc:spChg>
      </pc:sldChg>
      <pc:sldChg chg="modSp mod">
        <pc:chgData name="Ahmed ." userId="a1a06140e442a079" providerId="LiveId" clId="{51E5D9C3-CF1B-40B0-94DC-AC42A304F185}" dt="2024-09-16T16:19:06.268" v="10" actId="20577"/>
        <pc:sldMkLst>
          <pc:docMk/>
          <pc:sldMk cId="2229206979" sldId="753"/>
        </pc:sldMkLst>
        <pc:graphicFrameChg chg="modGraphic">
          <ac:chgData name="Ahmed ." userId="a1a06140e442a079" providerId="LiveId" clId="{51E5D9C3-CF1B-40B0-94DC-AC42A304F185}" dt="2024-09-16T16:19:06.268" v="10" actId="20577"/>
          <ac:graphicFrameMkLst>
            <pc:docMk/>
            <pc:sldMk cId="2229206979" sldId="753"/>
            <ac:graphicFrameMk id="7" creationId="{E01B9D5F-16AE-D29E-9481-D5FA3C43153F}"/>
          </ac:graphicFrameMkLst>
        </pc:graphicFrameChg>
      </pc:sldChg>
    </pc:docChg>
  </pc:docChgLst>
  <pc:docChgLst>
    <pc:chgData name="farouk abu hassanain" userId="319a4f4791f24b01" providerId="LiveId" clId="{FE1B10DA-534B-421A-A1EA-0FF29D98E4ED}"/>
    <pc:docChg chg="undo custSel addSld delSld modSld modMainMaster">
      <pc:chgData name="farouk abu hassanain" userId="319a4f4791f24b01" providerId="LiveId" clId="{FE1B10DA-534B-421A-A1EA-0FF29D98E4ED}" dt="2020-04-14T15:11:07.226" v="840" actId="1076"/>
      <pc:docMkLst>
        <pc:docMk/>
      </pc:docMkLst>
      <pc:sldChg chg="add del">
        <pc:chgData name="farouk abu hassanain" userId="319a4f4791f24b01" providerId="LiveId" clId="{FE1B10DA-534B-421A-A1EA-0FF29D98E4ED}" dt="2020-04-14T14:28:53.147" v="135" actId="47"/>
        <pc:sldMkLst>
          <pc:docMk/>
          <pc:sldMk cId="1151206162" sldId="256"/>
        </pc:sldMkLst>
      </pc:sldChg>
      <pc:sldChg chg="add del">
        <pc:chgData name="farouk abu hassanain" userId="319a4f4791f24b01" providerId="LiveId" clId="{FE1B10DA-534B-421A-A1EA-0FF29D98E4ED}" dt="2020-04-14T14:33:25.662" v="206" actId="47"/>
        <pc:sldMkLst>
          <pc:docMk/>
          <pc:sldMk cId="2656895057" sldId="257"/>
        </pc:sldMkLst>
      </pc:sldChg>
      <pc:sldChg chg="add del">
        <pc:chgData name="farouk abu hassanain" userId="319a4f4791f24b01" providerId="LiveId" clId="{FE1B10DA-534B-421A-A1EA-0FF29D98E4ED}" dt="2020-04-14T14:40:17.183" v="346" actId="47"/>
        <pc:sldMkLst>
          <pc:docMk/>
          <pc:sldMk cId="124239962" sldId="258"/>
        </pc:sldMkLst>
      </pc:sldChg>
      <pc:sldChg chg="add del">
        <pc:chgData name="farouk abu hassanain" userId="319a4f4791f24b01" providerId="LiveId" clId="{FE1B10DA-534B-421A-A1EA-0FF29D98E4ED}" dt="2020-04-14T14:44:28.356" v="384" actId="47"/>
        <pc:sldMkLst>
          <pc:docMk/>
          <pc:sldMk cId="3266332541" sldId="259"/>
        </pc:sldMkLst>
      </pc:sldChg>
      <pc:sldChg chg="add del">
        <pc:chgData name="farouk abu hassanain" userId="319a4f4791f24b01" providerId="LiveId" clId="{FE1B10DA-534B-421A-A1EA-0FF29D98E4ED}" dt="2020-04-14T14:55:44.734" v="647" actId="47"/>
        <pc:sldMkLst>
          <pc:docMk/>
          <pc:sldMk cId="4070353164" sldId="260"/>
        </pc:sldMkLst>
      </pc:sldChg>
      <pc:sldChg chg="modSp add del">
        <pc:chgData name="farouk abu hassanain" userId="319a4f4791f24b01" providerId="LiveId" clId="{FE1B10DA-534B-421A-A1EA-0FF29D98E4ED}" dt="2020-04-14T15:06:40.765" v="766" actId="47"/>
        <pc:sldMkLst>
          <pc:docMk/>
          <pc:sldMk cId="1827424151" sldId="261"/>
        </pc:sldMkLst>
        <pc:spChg chg="mod">
          <ac:chgData name="farouk abu hassanain" userId="319a4f4791f24b01" providerId="LiveId" clId="{FE1B10DA-534B-421A-A1EA-0FF29D98E4ED}" dt="2020-04-14T15:06:15.810" v="758" actId="14100"/>
          <ac:spMkLst>
            <pc:docMk/>
            <pc:sldMk cId="1827424151" sldId="261"/>
            <ac:spMk id="3" creationId="{00000000-0000-0000-0000-000000000000}"/>
          </ac:spMkLst>
        </pc:spChg>
      </pc:sldChg>
      <pc:sldChg chg="modSp setBg">
        <pc:chgData name="farouk abu hassanain" userId="319a4f4791f24b01" providerId="LiveId" clId="{FE1B10DA-534B-421A-A1EA-0FF29D98E4ED}" dt="2020-04-14T14:29:54.816" v="149"/>
        <pc:sldMkLst>
          <pc:docMk/>
          <pc:sldMk cId="3960331076" sldId="747"/>
        </pc:sldMkLst>
        <pc:spChg chg="mod">
          <ac:chgData name="farouk abu hassanain" userId="319a4f4791f24b01" providerId="LiveId" clId="{FE1B10DA-534B-421A-A1EA-0FF29D98E4ED}" dt="2020-04-14T14:20:52.728" v="2" actId="207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FE1B10DA-534B-421A-A1EA-0FF29D98E4ED}" dt="2020-04-14T14:17:27.353" v="1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FE1B10DA-534B-421A-A1EA-0FF29D98E4ED}" dt="2020-04-14T14:22:04.597" v="33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FE1B10DA-534B-421A-A1EA-0FF29D98E4ED}" dt="2020-04-14T14:20:57.296" v="3" actId="207"/>
          <ac:spMkLst>
            <pc:docMk/>
            <pc:sldMk cId="3960331076" sldId="747"/>
            <ac:spMk id="36" creationId="{90F83D54-2AAD-4DEC-998B-1412F5F4DB47}"/>
          </ac:spMkLst>
        </pc:spChg>
        <pc:picChg chg="mod">
          <ac:chgData name="farouk abu hassanain" userId="319a4f4791f24b01" providerId="LiveId" clId="{FE1B10DA-534B-421A-A1EA-0FF29D98E4ED}" dt="2020-04-14T14:22:08.019" v="34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delSp modSp addAnim delAnim modAnim">
        <pc:chgData name="farouk abu hassanain" userId="319a4f4791f24b01" providerId="LiveId" clId="{FE1B10DA-534B-421A-A1EA-0FF29D98E4ED}" dt="2020-04-14T15:05:51.056" v="754" actId="1076"/>
        <pc:sldMkLst>
          <pc:docMk/>
          <pc:sldMk cId="1217957963" sldId="748"/>
        </pc:sldMkLst>
        <pc:spChg chg="mod topLvl">
          <ac:chgData name="farouk abu hassanain" userId="319a4f4791f24b01" providerId="LiveId" clId="{FE1B10DA-534B-421A-A1EA-0FF29D98E4ED}" dt="2020-04-14T14:24:42.475" v="59" actId="1036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FE1B10DA-534B-421A-A1EA-0FF29D98E4ED}" dt="2020-04-14T14:22:38.065" v="38" actId="207"/>
          <ac:spMkLst>
            <pc:docMk/>
            <pc:sldMk cId="1217957963" sldId="748"/>
            <ac:spMk id="5" creationId="{98AC0D06-26D1-435D-BF82-E0BD759FFDFE}"/>
          </ac:spMkLst>
        </pc:spChg>
        <pc:spChg chg="add del mod">
          <ac:chgData name="farouk abu hassanain" userId="319a4f4791f24b01" providerId="LiveId" clId="{FE1B10DA-534B-421A-A1EA-0FF29D98E4ED}" dt="2020-04-14T14:29:47.999" v="148"/>
          <ac:spMkLst>
            <pc:docMk/>
            <pc:sldMk cId="1217957963" sldId="748"/>
            <ac:spMk id="10" creationId="{B442A6C8-F69B-4F1C-A14E-862B1CE225A0}"/>
          </ac:spMkLst>
        </pc:spChg>
        <pc:spChg chg="add mod">
          <ac:chgData name="farouk abu hassanain" userId="319a4f4791f24b01" providerId="LiveId" clId="{FE1B10DA-534B-421A-A1EA-0FF29D98E4ED}" dt="2020-04-14T14:32:08.935" v="182" actId="164"/>
          <ac:spMkLst>
            <pc:docMk/>
            <pc:sldMk cId="1217957963" sldId="748"/>
            <ac:spMk id="11" creationId="{0F1BD405-C699-483D-B7B5-33D6F1ADBC49}"/>
          </ac:spMkLst>
        </pc:spChg>
        <pc:spChg chg="add mod">
          <ac:chgData name="farouk abu hassanain" userId="319a4f4791f24b01" providerId="LiveId" clId="{FE1B10DA-534B-421A-A1EA-0FF29D98E4ED}" dt="2020-04-14T15:05:51.056" v="754" actId="1076"/>
          <ac:spMkLst>
            <pc:docMk/>
            <pc:sldMk cId="1217957963" sldId="748"/>
            <ac:spMk id="17" creationId="{AC48B63B-6C18-4A6B-8FC0-BE0E7F4015B9}"/>
          </ac:spMkLst>
        </pc:spChg>
        <pc:spChg chg="add mod">
          <ac:chgData name="farouk abu hassanain" userId="319a4f4791f24b01" providerId="LiveId" clId="{FE1B10DA-534B-421A-A1EA-0FF29D98E4ED}" dt="2020-04-14T15:05:51.056" v="754" actId="1076"/>
          <ac:spMkLst>
            <pc:docMk/>
            <pc:sldMk cId="1217957963" sldId="748"/>
            <ac:spMk id="19" creationId="{DDA47798-2C4C-439D-9738-4F065731B161}"/>
          </ac:spMkLst>
        </pc:spChg>
        <pc:spChg chg="add mod">
          <ac:chgData name="farouk abu hassanain" userId="319a4f4791f24b01" providerId="LiveId" clId="{FE1B10DA-534B-421A-A1EA-0FF29D98E4ED}" dt="2020-04-14T15:05:51.056" v="754" actId="1076"/>
          <ac:spMkLst>
            <pc:docMk/>
            <pc:sldMk cId="1217957963" sldId="748"/>
            <ac:spMk id="20" creationId="{F543DA15-EDDE-4A02-8441-10C31A2258EC}"/>
          </ac:spMkLst>
        </pc:spChg>
        <pc:spChg chg="mod">
          <ac:chgData name="farouk abu hassanain" userId="319a4f4791f24b01" providerId="LiveId" clId="{FE1B10DA-534B-421A-A1EA-0FF29D98E4ED}" dt="2020-04-14T14:22:23.499" v="36" actId="207"/>
          <ac:spMkLst>
            <pc:docMk/>
            <pc:sldMk cId="1217957963" sldId="748"/>
            <ac:spMk id="45" creationId="{25C99A01-6374-4748-84EE-7669935C0AE0}"/>
          </ac:spMkLst>
        </pc:spChg>
        <pc:spChg chg="mod topLvl">
          <ac:chgData name="farouk abu hassanain" userId="319a4f4791f24b01" providerId="LiveId" clId="{FE1B10DA-534B-421A-A1EA-0FF29D98E4ED}" dt="2020-04-14T14:28:31.383" v="127" actId="164"/>
          <ac:spMkLst>
            <pc:docMk/>
            <pc:sldMk cId="1217957963" sldId="748"/>
            <ac:spMk id="47" creationId="{81C753B6-B61A-403C-B1DE-11DD015AA63A}"/>
          </ac:spMkLst>
        </pc:spChg>
        <pc:spChg chg="mod topLvl">
          <ac:chgData name="farouk abu hassanain" userId="319a4f4791f24b01" providerId="LiveId" clId="{FE1B10DA-534B-421A-A1EA-0FF29D98E4ED}" dt="2020-04-14T14:28:31.383" v="127" actId="164"/>
          <ac:spMkLst>
            <pc:docMk/>
            <pc:sldMk cId="1217957963" sldId="748"/>
            <ac:spMk id="48" creationId="{35ABBD4C-E30B-42AC-AC51-23A30F3AFFB6}"/>
          </ac:spMkLst>
        </pc:spChg>
        <pc:spChg chg="mod topLvl">
          <ac:chgData name="farouk abu hassanain" userId="319a4f4791f24b01" providerId="LiveId" clId="{FE1B10DA-534B-421A-A1EA-0FF29D98E4ED}" dt="2020-04-14T14:29:29.851" v="141" actId="14100"/>
          <ac:spMkLst>
            <pc:docMk/>
            <pc:sldMk cId="1217957963" sldId="748"/>
            <ac:spMk id="49" creationId="{51E62DA9-A664-48CF-83E6-F913C7BF4428}"/>
          </ac:spMkLst>
        </pc:spChg>
        <pc:spChg chg="mod">
          <ac:chgData name="farouk abu hassanain" userId="319a4f4791f24b01" providerId="LiveId" clId="{FE1B10DA-534B-421A-A1EA-0FF29D98E4ED}" dt="2020-04-14T14:25:22.442" v="65" actId="20577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FE1B10DA-534B-421A-A1EA-0FF29D98E4ED}" dt="2020-04-14T14:28:49.567" v="134"/>
          <ac:spMkLst>
            <pc:docMk/>
            <pc:sldMk cId="1217957963" sldId="748"/>
            <ac:spMk id="54" creationId="{1AE121A2-6027-4BA0-9FC5-9DC1B8132FDA}"/>
          </ac:spMkLst>
        </pc:spChg>
        <pc:spChg chg="mod">
          <ac:chgData name="farouk abu hassanain" userId="319a4f4791f24b01" providerId="LiveId" clId="{FE1B10DA-534B-421A-A1EA-0FF29D98E4ED}" dt="2020-04-14T14:31:07.023" v="172" actId="208"/>
          <ac:spMkLst>
            <pc:docMk/>
            <pc:sldMk cId="1217957963" sldId="748"/>
            <ac:spMk id="89" creationId="{1E45E7EA-E0FA-4E70-9AE4-B67B2A12C399}"/>
          </ac:spMkLst>
        </pc:spChg>
        <pc:spChg chg="mod">
          <ac:chgData name="farouk abu hassanain" userId="319a4f4791f24b01" providerId="LiveId" clId="{FE1B10DA-534B-421A-A1EA-0FF29D98E4ED}" dt="2020-04-14T14:30:51.236" v="170" actId="207"/>
          <ac:spMkLst>
            <pc:docMk/>
            <pc:sldMk cId="1217957963" sldId="748"/>
            <ac:spMk id="90" creationId="{DE490AD8-AD9A-447A-A647-C5B885FCC980}"/>
          </ac:spMkLst>
        </pc:spChg>
        <pc:spChg chg="mod">
          <ac:chgData name="farouk abu hassanain" userId="319a4f4791f24b01" providerId="LiveId" clId="{FE1B10DA-534B-421A-A1EA-0FF29D98E4ED}" dt="2020-04-14T14:30:59.347" v="171" actId="207"/>
          <ac:spMkLst>
            <pc:docMk/>
            <pc:sldMk cId="1217957963" sldId="748"/>
            <ac:spMk id="91" creationId="{C1540B4D-B1E0-45F3-B79A-3BCE340F18F0}"/>
          </ac:spMkLst>
        </pc:spChg>
        <pc:spChg chg="mod">
          <ac:chgData name="farouk abu hassanain" userId="319a4f4791f24b01" providerId="LiveId" clId="{FE1B10DA-534B-421A-A1EA-0FF29D98E4ED}" dt="2020-04-14T14:31:41.742" v="176" actId="208"/>
          <ac:spMkLst>
            <pc:docMk/>
            <pc:sldMk cId="1217957963" sldId="748"/>
            <ac:spMk id="93" creationId="{026BF870-CDE5-4AAB-8905-AA51D20CFB22}"/>
          </ac:spMkLst>
        </pc:spChg>
        <pc:spChg chg="mod">
          <ac:chgData name="farouk abu hassanain" userId="319a4f4791f24b01" providerId="LiveId" clId="{FE1B10DA-534B-421A-A1EA-0FF29D98E4ED}" dt="2020-04-14T14:31:25.065" v="174" actId="207"/>
          <ac:spMkLst>
            <pc:docMk/>
            <pc:sldMk cId="1217957963" sldId="748"/>
            <ac:spMk id="94" creationId="{2035ADDC-AD74-43FB-A499-72BC5F123D2B}"/>
          </ac:spMkLst>
        </pc:spChg>
        <pc:spChg chg="mod">
          <ac:chgData name="farouk abu hassanain" userId="319a4f4791f24b01" providerId="LiveId" clId="{FE1B10DA-534B-421A-A1EA-0FF29D98E4ED}" dt="2020-04-14T14:31:32.985" v="175" actId="207"/>
          <ac:spMkLst>
            <pc:docMk/>
            <pc:sldMk cId="1217957963" sldId="748"/>
            <ac:spMk id="95" creationId="{7C530AEB-1E2E-48E0-8C61-ABB2F119D23E}"/>
          </ac:spMkLst>
        </pc:spChg>
        <pc:spChg chg="mod">
          <ac:chgData name="farouk abu hassanain" userId="319a4f4791f24b01" providerId="LiveId" clId="{FE1B10DA-534B-421A-A1EA-0FF29D98E4ED}" dt="2020-04-14T14:28:40.182" v="133" actId="948"/>
          <ac:spMkLst>
            <pc:docMk/>
            <pc:sldMk cId="1217957963" sldId="748"/>
            <ac:spMk id="97" creationId="{F6782F0C-3896-4FD8-855F-5CE2B0EC6943}"/>
          </ac:spMkLst>
        </pc:spChg>
        <pc:spChg chg="mod">
          <ac:chgData name="farouk abu hassanain" userId="319a4f4791f24b01" providerId="LiveId" clId="{FE1B10DA-534B-421A-A1EA-0FF29D98E4ED}" dt="2020-04-14T14:28:40.182" v="133" actId="948"/>
          <ac:spMkLst>
            <pc:docMk/>
            <pc:sldMk cId="1217957963" sldId="748"/>
            <ac:spMk id="98" creationId="{8B1511B0-54C1-4097-9FCF-790D3278E82A}"/>
          </ac:spMkLst>
        </pc:spChg>
        <pc:spChg chg="mod">
          <ac:chgData name="farouk abu hassanain" userId="319a4f4791f24b01" providerId="LiveId" clId="{FE1B10DA-534B-421A-A1EA-0FF29D98E4ED}" dt="2020-04-14T14:28:40.182" v="133" actId="948"/>
          <ac:spMkLst>
            <pc:docMk/>
            <pc:sldMk cId="1217957963" sldId="748"/>
            <ac:spMk id="99" creationId="{D6D7652D-DD8F-41D7-B563-891DFC60595E}"/>
          </ac:spMkLst>
        </pc:spChg>
        <pc:spChg chg="add del mod">
          <ac:chgData name="farouk abu hassanain" userId="319a4f4791f24b01" providerId="LiveId" clId="{FE1B10DA-534B-421A-A1EA-0FF29D98E4ED}" dt="2020-04-14T14:33:04.837" v="202" actId="478"/>
          <ac:spMkLst>
            <pc:docMk/>
            <pc:sldMk cId="1217957963" sldId="748"/>
            <ac:spMk id="100" creationId="{BDFAACCC-45F0-493C-A7BB-6F126517A908}"/>
          </ac:spMkLst>
        </pc:spChg>
        <pc:spChg chg="add mod">
          <ac:chgData name="farouk abu hassanain" userId="319a4f4791f24b01" providerId="LiveId" clId="{FE1B10DA-534B-421A-A1EA-0FF29D98E4ED}" dt="2020-04-14T14:32:13.098" v="183" actId="164"/>
          <ac:spMkLst>
            <pc:docMk/>
            <pc:sldMk cId="1217957963" sldId="748"/>
            <ac:spMk id="101" creationId="{413926B9-F933-4AA3-AB67-F732E4BA4AB1}"/>
          </ac:spMkLst>
        </pc:spChg>
        <pc:spChg chg="add mod">
          <ac:chgData name="farouk abu hassanain" userId="319a4f4791f24b01" providerId="LiveId" clId="{FE1B10DA-534B-421A-A1EA-0FF29D98E4ED}" dt="2020-04-14T14:32:17.440" v="184" actId="164"/>
          <ac:spMkLst>
            <pc:docMk/>
            <pc:sldMk cId="1217957963" sldId="748"/>
            <ac:spMk id="102" creationId="{FB8BEE27-56CA-4E8A-AB42-0F361FB0E602}"/>
          </ac:spMkLst>
        </pc:spChg>
        <pc:spChg chg="mod">
          <ac:chgData name="farouk abu hassanain" userId="319a4f4791f24b01" providerId="LiveId" clId="{FE1B10DA-534B-421A-A1EA-0FF29D98E4ED}" dt="2020-04-14T15:04:28.190" v="747" actId="20577"/>
          <ac:spMkLst>
            <pc:docMk/>
            <pc:sldMk cId="1217957963" sldId="748"/>
            <ac:spMk id="105" creationId="{92A13FBD-7CE0-4E80-8679-15DEE9515C58}"/>
          </ac:spMkLst>
        </pc:spChg>
        <pc:spChg chg="mod">
          <ac:chgData name="farouk abu hassanain" userId="319a4f4791f24b01" providerId="LiveId" clId="{FE1B10DA-534B-421A-A1EA-0FF29D98E4ED}" dt="2020-04-14T15:05:28.757" v="751" actId="208"/>
          <ac:spMkLst>
            <pc:docMk/>
            <pc:sldMk cId="1217957963" sldId="748"/>
            <ac:spMk id="106" creationId="{012E1A7B-1266-427C-A0CE-A4B9F7001838}"/>
          </ac:spMkLst>
        </pc:spChg>
        <pc:spChg chg="mod">
          <ac:chgData name="farouk abu hassanain" userId="319a4f4791f24b01" providerId="LiveId" clId="{FE1B10DA-534B-421A-A1EA-0FF29D98E4ED}" dt="2020-04-14T15:05:41.970" v="753" actId="207"/>
          <ac:spMkLst>
            <pc:docMk/>
            <pc:sldMk cId="1217957963" sldId="748"/>
            <ac:spMk id="107" creationId="{E146681C-3891-4915-B74E-4A3845D38959}"/>
          </ac:spMkLst>
        </pc:spChg>
        <pc:spChg chg="mod topLvl">
          <ac:chgData name="farouk abu hassanain" userId="319a4f4791f24b01" providerId="LiveId" clId="{FE1B10DA-534B-421A-A1EA-0FF29D98E4ED}" dt="2020-04-14T14:24:31.764" v="55" actId="208"/>
          <ac:spMkLst>
            <pc:docMk/>
            <pc:sldMk cId="1217957963" sldId="748"/>
            <ac:spMk id="108" creationId="{1E119305-CD2C-43DC-8E59-1A3B2C854C95}"/>
          </ac:spMkLst>
        </pc:spChg>
        <pc:spChg chg="mod">
          <ac:chgData name="farouk abu hassanain" userId="319a4f4791f24b01" providerId="LiveId" clId="{FE1B10DA-534B-421A-A1EA-0FF29D98E4ED}" dt="2020-04-14T15:05:37.602" v="752" actId="207"/>
          <ac:spMkLst>
            <pc:docMk/>
            <pc:sldMk cId="1217957963" sldId="748"/>
            <ac:spMk id="109" creationId="{CFC7F903-CD69-48ED-88EA-EC8449CB880B}"/>
          </ac:spMkLst>
        </pc:spChg>
        <pc:spChg chg="add mod">
          <ac:chgData name="farouk abu hassanain" userId="319a4f4791f24b01" providerId="LiveId" clId="{FE1B10DA-534B-421A-A1EA-0FF29D98E4ED}" dt="2020-04-14T15:05:51.056" v="754" actId="1076"/>
          <ac:spMkLst>
            <pc:docMk/>
            <pc:sldMk cId="1217957963" sldId="748"/>
            <ac:spMk id="110" creationId="{925C74D0-49D7-44E5-9EE2-C25D326ADD0E}"/>
          </ac:spMkLst>
        </pc:spChg>
        <pc:grpChg chg="mod">
          <ac:chgData name="farouk abu hassanain" userId="319a4f4791f24b01" providerId="LiveId" clId="{FE1B10DA-534B-421A-A1EA-0FF29D98E4ED}" dt="2020-04-14T14:22:30.519" v="37" actId="207"/>
          <ac:grpSpMkLst>
            <pc:docMk/>
            <pc:sldMk cId="1217957963" sldId="748"/>
            <ac:grpSpMk id="6" creationId="{44FE5257-7CA8-42A2-916D-759EE97631F4}"/>
          </ac:grpSpMkLst>
        </pc:grpChg>
        <pc:grpChg chg="add mod">
          <ac:chgData name="farouk abu hassanain" userId="319a4f4791f24b01" providerId="LiveId" clId="{FE1B10DA-534B-421A-A1EA-0FF29D98E4ED}" dt="2020-04-14T14:32:08.935" v="182" actId="164"/>
          <ac:grpSpMkLst>
            <pc:docMk/>
            <pc:sldMk cId="1217957963" sldId="748"/>
            <ac:grpSpMk id="9" creationId="{85697561-7871-4819-ACED-233E6D42E633}"/>
          </ac:grpSpMkLst>
        </pc:grpChg>
        <pc:grpChg chg="del">
          <ac:chgData name="farouk abu hassanain" userId="319a4f4791f24b01" providerId="LiveId" clId="{FE1B10DA-534B-421A-A1EA-0FF29D98E4ED}" dt="2020-04-14T14:27:07.044" v="68" actId="478"/>
          <ac:grpSpMkLst>
            <pc:docMk/>
            <pc:sldMk cId="1217957963" sldId="748"/>
            <ac:grpSpMk id="13" creationId="{6D5B00D2-F86F-4A02-8F40-3B0B21543612}"/>
          </ac:grpSpMkLst>
        </pc:grpChg>
        <pc:grpChg chg="add mod">
          <ac:chgData name="farouk abu hassanain" userId="319a4f4791f24b01" providerId="LiveId" clId="{FE1B10DA-534B-421A-A1EA-0FF29D98E4ED}" dt="2020-04-14T15:05:51.056" v="754" actId="1076"/>
          <ac:grpSpMkLst>
            <pc:docMk/>
            <pc:sldMk cId="1217957963" sldId="748"/>
            <ac:grpSpMk id="14" creationId="{3FDCB157-504A-4926-A968-CA743D5C54A2}"/>
          </ac:grpSpMkLst>
        </pc:grpChg>
        <pc:grpChg chg="add mod">
          <ac:chgData name="farouk abu hassanain" userId="319a4f4791f24b01" providerId="LiveId" clId="{FE1B10DA-534B-421A-A1EA-0FF29D98E4ED}" dt="2020-04-14T15:05:51.056" v="754" actId="1076"/>
          <ac:grpSpMkLst>
            <pc:docMk/>
            <pc:sldMk cId="1217957963" sldId="748"/>
            <ac:grpSpMk id="15" creationId="{B776076F-4060-4836-A2FF-104D0BB5CBB1}"/>
          </ac:grpSpMkLst>
        </pc:grpChg>
        <pc:grpChg chg="add mod">
          <ac:chgData name="farouk abu hassanain" userId="319a4f4791f24b01" providerId="LiveId" clId="{FE1B10DA-534B-421A-A1EA-0FF29D98E4ED}" dt="2020-04-14T15:05:51.056" v="754" actId="1076"/>
          <ac:grpSpMkLst>
            <pc:docMk/>
            <pc:sldMk cId="1217957963" sldId="748"/>
            <ac:grpSpMk id="16" creationId="{D86268DA-81AC-4FEB-8682-80D9B459F2EF}"/>
          </ac:grpSpMkLst>
        </pc:grpChg>
        <pc:grpChg chg="del mod">
          <ac:chgData name="farouk abu hassanain" userId="319a4f4791f24b01" providerId="LiveId" clId="{FE1B10DA-534B-421A-A1EA-0FF29D98E4ED}" dt="2020-04-14T14:23:39.088" v="46" actId="165"/>
          <ac:grpSpMkLst>
            <pc:docMk/>
            <pc:sldMk cId="1217957963" sldId="748"/>
            <ac:grpSpMk id="18" creationId="{AF7C2CF3-435A-4C69-8D1D-569D1185B81B}"/>
          </ac:grpSpMkLst>
        </pc:grpChg>
        <pc:grpChg chg="add del mod">
          <ac:chgData name="farouk abu hassanain" userId="319a4f4791f24b01" providerId="LiveId" clId="{FE1B10DA-534B-421A-A1EA-0FF29D98E4ED}" dt="2020-04-14T14:31:57.337" v="181" actId="478"/>
          <ac:grpSpMkLst>
            <pc:docMk/>
            <pc:sldMk cId="1217957963" sldId="748"/>
            <ac:grpSpMk id="33" creationId="{D3DB2C0C-CBE0-4F34-9CAB-1F3BDC75BBF8}"/>
          </ac:grpSpMkLst>
        </pc:grpChg>
        <pc:grpChg chg="add del mod">
          <ac:chgData name="farouk abu hassanain" userId="319a4f4791f24b01" providerId="LiveId" clId="{FE1B10DA-534B-421A-A1EA-0FF29D98E4ED}" dt="2020-04-14T14:31:57.337" v="181" actId="478"/>
          <ac:grpSpMkLst>
            <pc:docMk/>
            <pc:sldMk cId="1217957963" sldId="748"/>
            <ac:grpSpMk id="37" creationId="{9101E4EE-623A-444F-B8B3-8D865FE6942F}"/>
          </ac:grpSpMkLst>
        </pc:grpChg>
        <pc:grpChg chg="add del mod">
          <ac:chgData name="farouk abu hassanain" userId="319a4f4791f24b01" providerId="LiveId" clId="{FE1B10DA-534B-421A-A1EA-0FF29D98E4ED}" dt="2020-04-14T14:31:57.337" v="181" actId="478"/>
          <ac:grpSpMkLst>
            <pc:docMk/>
            <pc:sldMk cId="1217957963" sldId="748"/>
            <ac:grpSpMk id="41" creationId="{AD9E38FB-6153-44D7-A622-DE6DECB4EFEA}"/>
          </ac:grpSpMkLst>
        </pc:grpChg>
        <pc:grpChg chg="add del mod">
          <ac:chgData name="farouk abu hassanain" userId="319a4f4791f24b01" providerId="LiveId" clId="{FE1B10DA-534B-421A-A1EA-0FF29D98E4ED}" dt="2020-04-14T14:28:07.921" v="121" actId="165"/>
          <ac:grpSpMkLst>
            <pc:docMk/>
            <pc:sldMk cId="1217957963" sldId="748"/>
            <ac:grpSpMk id="46" creationId="{53C949BC-26A4-4372-ACA9-C644D2AE7063}"/>
          </ac:grpSpMkLst>
        </pc:grpChg>
        <pc:grpChg chg="add del mod">
          <ac:chgData name="farouk abu hassanain" userId="319a4f4791f24b01" providerId="LiveId" clId="{FE1B10DA-534B-421A-A1EA-0FF29D98E4ED}" dt="2020-04-14T14:27:29.666" v="73" actId="478"/>
          <ac:grpSpMkLst>
            <pc:docMk/>
            <pc:sldMk cId="1217957963" sldId="748"/>
            <ac:grpSpMk id="50" creationId="{57AE09AB-9F64-4E21-B4CB-9E96BEF3A05F}"/>
          </ac:grpSpMkLst>
        </pc:grpChg>
        <pc:grpChg chg="add del mod">
          <ac:chgData name="farouk abu hassanain" userId="319a4f4791f24b01" providerId="LiveId" clId="{FE1B10DA-534B-421A-A1EA-0FF29D98E4ED}" dt="2020-04-14T14:27:14.774" v="70" actId="478"/>
          <ac:grpSpMkLst>
            <pc:docMk/>
            <pc:sldMk cId="1217957963" sldId="748"/>
            <ac:grpSpMk id="59" creationId="{9E5586EF-26F5-4340-8FA0-8B64EA920F87}"/>
          </ac:grpSpMkLst>
        </pc:grpChg>
        <pc:grpChg chg="add del mod">
          <ac:chgData name="farouk abu hassanain" userId="319a4f4791f24b01" providerId="LiveId" clId="{FE1B10DA-534B-421A-A1EA-0FF29D98E4ED}" dt="2020-04-14T14:27:23.480" v="72" actId="478"/>
          <ac:grpSpMkLst>
            <pc:docMk/>
            <pc:sldMk cId="1217957963" sldId="748"/>
            <ac:grpSpMk id="65" creationId="{BF450839-46CE-4C6A-A9E7-62EB788B3B8E}"/>
          </ac:grpSpMkLst>
        </pc:grpChg>
        <pc:grpChg chg="add del mod">
          <ac:chgData name="farouk abu hassanain" userId="319a4f4791f24b01" providerId="LiveId" clId="{FE1B10DA-534B-421A-A1EA-0FF29D98E4ED}" dt="2020-04-14T14:27:20.810" v="71" actId="478"/>
          <ac:grpSpMkLst>
            <pc:docMk/>
            <pc:sldMk cId="1217957963" sldId="748"/>
            <ac:grpSpMk id="80" creationId="{7AB6D136-88D2-4F1B-8D2C-C14D845514A6}"/>
          </ac:grpSpMkLst>
        </pc:grpChg>
        <pc:grpChg chg="add mod">
          <ac:chgData name="farouk abu hassanain" userId="319a4f4791f24b01" providerId="LiveId" clId="{FE1B10DA-534B-421A-A1EA-0FF29D98E4ED}" dt="2020-04-14T14:32:41.716" v="191" actId="465"/>
          <ac:grpSpMkLst>
            <pc:docMk/>
            <pc:sldMk cId="1217957963" sldId="748"/>
            <ac:grpSpMk id="88" creationId="{997BED55-4061-4AB1-9EC6-638CC0D6B713}"/>
          </ac:grpSpMkLst>
        </pc:grpChg>
        <pc:grpChg chg="add mod">
          <ac:chgData name="farouk abu hassanain" userId="319a4f4791f24b01" providerId="LiveId" clId="{FE1B10DA-534B-421A-A1EA-0FF29D98E4ED}" dt="2020-04-14T14:32:17.440" v="184" actId="164"/>
          <ac:grpSpMkLst>
            <pc:docMk/>
            <pc:sldMk cId="1217957963" sldId="748"/>
            <ac:grpSpMk id="92" creationId="{A24744DA-2BBB-46D8-BE45-04CC7920F733}"/>
          </ac:grpSpMkLst>
        </pc:grpChg>
        <pc:grpChg chg="add del mod">
          <ac:chgData name="farouk abu hassanain" userId="319a4f4791f24b01" providerId="LiveId" clId="{FE1B10DA-534B-421A-A1EA-0FF29D98E4ED}" dt="2020-04-14T14:29:16.896" v="139" actId="478"/>
          <ac:grpSpMkLst>
            <pc:docMk/>
            <pc:sldMk cId="1217957963" sldId="748"/>
            <ac:grpSpMk id="96" creationId="{65049354-68C6-4059-AA35-AB0B5FFD65B2}"/>
          </ac:grpSpMkLst>
        </pc:grpChg>
        <pc:grpChg chg="add mod">
          <ac:chgData name="farouk abu hassanain" userId="319a4f4791f24b01" providerId="LiveId" clId="{FE1B10DA-534B-421A-A1EA-0FF29D98E4ED}" dt="2020-04-14T15:05:51.056" v="754" actId="1076"/>
          <ac:grpSpMkLst>
            <pc:docMk/>
            <pc:sldMk cId="1217957963" sldId="748"/>
            <ac:grpSpMk id="103" creationId="{E74A4AA5-D123-40A7-8065-DD47801F9EB9}"/>
          </ac:grpSpMkLst>
        </pc:grpChg>
        <pc:grpChg chg="mod">
          <ac:chgData name="farouk abu hassanain" userId="319a4f4791f24b01" providerId="LiveId" clId="{FE1B10DA-534B-421A-A1EA-0FF29D98E4ED}" dt="2020-04-14T15:04:21.944" v="744"/>
          <ac:grpSpMkLst>
            <pc:docMk/>
            <pc:sldMk cId="1217957963" sldId="748"/>
            <ac:grpSpMk id="104" creationId="{D8A92FAB-7136-4BA1-931B-B78E495DA5B5}"/>
          </ac:grpSpMkLst>
        </pc:grpChg>
        <pc:cxnChg chg="mod">
          <ac:chgData name="farouk abu hassanain" userId="319a4f4791f24b01" providerId="LiveId" clId="{FE1B10DA-534B-421A-A1EA-0FF29D98E4ED}" dt="2020-04-14T14:22:45.921" v="39" actId="20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1391375263" sldId="749"/>
        </pc:sldMkLst>
      </pc:sldChg>
      <pc:sldChg chg="addSp delSp modSp add modAnim">
        <pc:chgData name="farouk abu hassanain" userId="319a4f4791f24b01" providerId="LiveId" clId="{FE1B10DA-534B-421A-A1EA-0FF29D98E4ED}" dt="2020-04-14T14:41:15.461" v="348" actId="1076"/>
        <pc:sldMkLst>
          <pc:docMk/>
          <pc:sldMk cId="1711607867" sldId="749"/>
        </pc:sldMkLst>
        <pc:spChg chg="mod">
          <ac:chgData name="farouk abu hassanain" userId="319a4f4791f24b01" providerId="LiveId" clId="{FE1B10DA-534B-421A-A1EA-0FF29D98E4ED}" dt="2020-04-14T14:33:33.717" v="209" actId="20577"/>
          <ac:spMkLst>
            <pc:docMk/>
            <pc:sldMk cId="1711607867" sldId="749"/>
            <ac:spMk id="4" creationId="{63633AA5-FD60-4A4D-B3C2-0921970BA2DC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7" creationId="{D83D3D1A-8907-410F-BF2C-D40D014A96E9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10" creationId="{C26CE32A-BA87-474F-A6DD-DA97F51A5964}"/>
          </ac:spMkLst>
        </pc:spChg>
        <pc:spChg chg="del">
          <ac:chgData name="farouk abu hassanain" userId="319a4f4791f24b01" providerId="LiveId" clId="{FE1B10DA-534B-421A-A1EA-0FF29D98E4ED}" dt="2020-04-14T14:33:47.695" v="213" actId="478"/>
          <ac:spMkLst>
            <pc:docMk/>
            <pc:sldMk cId="1711607867" sldId="749"/>
            <ac:spMk id="17" creationId="{AC48B63B-6C18-4A6B-8FC0-BE0E7F4015B9}"/>
          </ac:spMkLst>
        </pc:spChg>
        <pc:spChg chg="del">
          <ac:chgData name="farouk abu hassanain" userId="319a4f4791f24b01" providerId="LiveId" clId="{FE1B10DA-534B-421A-A1EA-0FF29D98E4ED}" dt="2020-04-14T14:33:47.695" v="213" actId="478"/>
          <ac:spMkLst>
            <pc:docMk/>
            <pc:sldMk cId="1711607867" sldId="749"/>
            <ac:spMk id="19" creationId="{DDA47798-2C4C-439D-9738-4F065731B161}"/>
          </ac:spMkLst>
        </pc:spChg>
        <pc:spChg chg="del">
          <ac:chgData name="farouk abu hassanain" userId="319a4f4791f24b01" providerId="LiveId" clId="{FE1B10DA-534B-421A-A1EA-0FF29D98E4ED}" dt="2020-04-14T14:33:47.695" v="213" actId="478"/>
          <ac:spMkLst>
            <pc:docMk/>
            <pc:sldMk cId="1711607867" sldId="749"/>
            <ac:spMk id="20" creationId="{F543DA15-EDDE-4A02-8441-10C31A2258EC}"/>
          </ac:spMkLst>
        </pc:spChg>
        <pc:spChg chg="add del mod">
          <ac:chgData name="farouk abu hassanain" userId="319a4f4791f24b01" providerId="LiveId" clId="{FE1B10DA-534B-421A-A1EA-0FF29D98E4ED}" dt="2020-04-14T14:37:30.181" v="318" actId="478"/>
          <ac:spMkLst>
            <pc:docMk/>
            <pc:sldMk cId="1711607867" sldId="749"/>
            <ac:spMk id="33" creationId="{8D47A213-ED7B-458F-9BD9-AA5C42940F63}"/>
          </ac:spMkLst>
        </pc:spChg>
        <pc:spChg chg="add mod">
          <ac:chgData name="farouk abu hassanain" userId="319a4f4791f24b01" providerId="LiveId" clId="{FE1B10DA-534B-421A-A1EA-0FF29D98E4ED}" dt="2020-04-14T14:41:15.461" v="348" actId="1076"/>
          <ac:spMkLst>
            <pc:docMk/>
            <pc:sldMk cId="1711607867" sldId="749"/>
            <ac:spMk id="34" creationId="{15EC8EB0-35E2-4DFE-A297-F462E78CC297}"/>
          </ac:spMkLst>
        </pc:spChg>
        <pc:spChg chg="add mod">
          <ac:chgData name="farouk abu hassanain" userId="319a4f4791f24b01" providerId="LiveId" clId="{FE1B10DA-534B-421A-A1EA-0FF29D98E4ED}" dt="2020-04-14T14:41:15.461" v="348" actId="1076"/>
          <ac:spMkLst>
            <pc:docMk/>
            <pc:sldMk cId="1711607867" sldId="749"/>
            <ac:spMk id="35" creationId="{E658FDE3-7369-43D1-B4F9-8F3BB0A6C348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37" creationId="{5689A231-EE9A-44A8-B389-7730D9CEB4C6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38" creationId="{6236BC26-C8C8-4E12-9AA0-8E737F42C772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39" creationId="{477E8243-E9B0-4A73-9EFC-0D83AAAA6301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41" creationId="{0399B1F2-71F5-4A21-9339-98A4C8C4CCB8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42" creationId="{A0FDB7B8-EE2C-4FAA-BDC6-6B755E062176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43" creationId="{E6879E5B-A488-45E3-B730-EF848AA9CB06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46" creationId="{0542D049-DC75-4A09-AE16-AD5B893C3577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50" creationId="{E01F532A-9249-482B-8B06-CCB77C02560C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51" creationId="{60F61D96-FAFD-4868-A2C4-8A47F504DF13}"/>
          </ac:spMkLst>
        </pc:spChg>
        <pc:spChg chg="mod">
          <ac:chgData name="farouk abu hassanain" userId="319a4f4791f24b01" providerId="LiveId" clId="{FE1B10DA-534B-421A-A1EA-0FF29D98E4ED}" dt="2020-04-14T14:34:21.975" v="220" actId="1076"/>
          <ac:spMkLst>
            <pc:docMk/>
            <pc:sldMk cId="1711607867" sldId="749"/>
            <ac:spMk id="53" creationId="{16CED25A-3047-41B4-B1A4-3FF01A5BDB47}"/>
          </ac:spMkLst>
        </pc:spChg>
        <pc:spChg chg="del">
          <ac:chgData name="farouk abu hassanain" userId="319a4f4791f24b01" providerId="LiveId" clId="{FE1B10DA-534B-421A-A1EA-0FF29D98E4ED}" dt="2020-04-14T14:33:42.440" v="210" actId="478"/>
          <ac:spMkLst>
            <pc:docMk/>
            <pc:sldMk cId="1711607867" sldId="749"/>
            <ac:spMk id="54" creationId="{1AE121A2-6027-4BA0-9FC5-9DC1B8132FDA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56" creationId="{CF87E8B2-76F6-45F0-9AEC-E9C392D314C1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57" creationId="{348C7387-96A6-4DFF-B2F3-9BE60B4BA68C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58" creationId="{20D28437-BAFC-48AD-A72A-2C4371464D2D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60" creationId="{C89631B5-5CFC-4259-8D17-9DF4AA1BB9A0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1" creationId="{5A10C1DA-3D2B-475E-A2F6-CDA82DF4D47D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2" creationId="{C8519770-9E2B-4C95-B9C6-327970DC0B81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3" creationId="{212955EB-52D7-4887-92D1-D307FEFB073F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4" creationId="{E649B87F-CB34-46D2-AAC0-FA90E935D7D3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5" creationId="{070835C0-0E78-4B7D-9AF5-830139173203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6" creationId="{62873002-C393-4301-A075-1A18A95633E1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7" creationId="{ABD9E50B-F184-46C4-93E1-9919D3E4CB01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68" creationId="{09C5A34F-5040-40B7-9CC4-0EFAFE3BD5A1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69" creationId="{61BAE06C-C341-4D9A-A68D-C1D1A874CE77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70" creationId="{49E8BC43-B0AA-4BDE-A0FB-F6FCF68936E6}"/>
          </ac:spMkLst>
        </pc:spChg>
        <pc:grpChg chg="add mod">
          <ac:chgData name="farouk abu hassanain" userId="319a4f4791f24b01" providerId="LiveId" clId="{FE1B10DA-534B-421A-A1EA-0FF29D98E4ED}" dt="2020-04-14T14:39:12.459" v="338" actId="164"/>
          <ac:grpSpMkLst>
            <pc:docMk/>
            <pc:sldMk cId="1711607867" sldId="749"/>
            <ac:grpSpMk id="3" creationId="{EC5EA422-2842-4474-BD92-E5284AF6122A}"/>
          </ac:grpSpMkLst>
        </pc:grpChg>
        <pc:grpChg chg="add mod">
          <ac:chgData name="farouk abu hassanain" userId="319a4f4791f24b01" providerId="LiveId" clId="{FE1B10DA-534B-421A-A1EA-0FF29D98E4ED}" dt="2020-04-14T14:39:41.160" v="344" actId="1076"/>
          <ac:grpSpMkLst>
            <pc:docMk/>
            <pc:sldMk cId="1711607867" sldId="749"/>
            <ac:grpSpMk id="12" creationId="{22F4421D-557D-494A-A027-2751916DE3A2}"/>
          </ac:grpSpMkLst>
        </pc:grpChg>
        <pc:grpChg chg="del">
          <ac:chgData name="farouk abu hassanain" userId="319a4f4791f24b01" providerId="LiveId" clId="{FE1B10DA-534B-421A-A1EA-0FF29D98E4ED}" dt="2020-04-14T14:33:47.695" v="213" actId="478"/>
          <ac:grpSpMkLst>
            <pc:docMk/>
            <pc:sldMk cId="1711607867" sldId="749"/>
            <ac:grpSpMk id="14" creationId="{3FDCB157-504A-4926-A968-CA743D5C54A2}"/>
          </ac:grpSpMkLst>
        </pc:grpChg>
        <pc:grpChg chg="del">
          <ac:chgData name="farouk abu hassanain" userId="319a4f4791f24b01" providerId="LiveId" clId="{FE1B10DA-534B-421A-A1EA-0FF29D98E4ED}" dt="2020-04-14T14:33:47.695" v="213" actId="478"/>
          <ac:grpSpMkLst>
            <pc:docMk/>
            <pc:sldMk cId="1711607867" sldId="749"/>
            <ac:grpSpMk id="15" creationId="{B776076F-4060-4836-A2FF-104D0BB5CBB1}"/>
          </ac:grpSpMkLst>
        </pc:grpChg>
        <pc:grpChg chg="del">
          <ac:chgData name="farouk abu hassanain" userId="319a4f4791f24b01" providerId="LiveId" clId="{FE1B10DA-534B-421A-A1EA-0FF29D98E4ED}" dt="2020-04-14T14:33:47.695" v="213" actId="478"/>
          <ac:grpSpMkLst>
            <pc:docMk/>
            <pc:sldMk cId="1711607867" sldId="749"/>
            <ac:grpSpMk id="16" creationId="{D86268DA-81AC-4FEB-8682-80D9B459F2EF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36" creationId="{1C607443-DA1C-4486-BC6B-03095872225F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40" creationId="{A781FE7C-548A-460C-9C69-E6B83A1378D2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44" creationId="{AA8716ED-56EE-4A63-AF75-2AFAAA7D00AF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55" creationId="{8C5FEBF9-134D-4366-8733-AB55FC4860CE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59" creationId="{80D6AB06-364B-4835-B9EA-5BE8EFA05E60}"/>
          </ac:grpSpMkLst>
        </pc:grpChg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2088948431" sldId="750"/>
        </pc:sldMkLst>
      </pc:sldChg>
      <pc:sldChg chg="addSp delSp modSp add">
        <pc:chgData name="farouk abu hassanain" userId="319a4f4791f24b01" providerId="LiveId" clId="{FE1B10DA-534B-421A-A1EA-0FF29D98E4ED}" dt="2020-04-14T14:54:17.129" v="613" actId="207"/>
        <pc:sldMkLst>
          <pc:docMk/>
          <pc:sldMk cId="2101888305" sldId="750"/>
        </pc:sldMkLst>
        <pc:spChg chg="mod">
          <ac:chgData name="farouk abu hassanain" userId="319a4f4791f24b01" providerId="LiveId" clId="{FE1B10DA-534B-421A-A1EA-0FF29D98E4ED}" dt="2020-04-14T14:43:23.765" v="362" actId="20577"/>
          <ac:spMkLst>
            <pc:docMk/>
            <pc:sldMk cId="2101888305" sldId="750"/>
            <ac:spMk id="4" creationId="{63633AA5-FD60-4A4D-B3C2-0921970BA2DC}"/>
          </ac:spMkLst>
        </pc:spChg>
        <pc:spChg chg="mod">
          <ac:chgData name="farouk abu hassanain" userId="319a4f4791f24b01" providerId="LiveId" clId="{FE1B10DA-534B-421A-A1EA-0FF29D98E4ED}" dt="2020-04-14T14:43:01.868" v="352" actId="20577"/>
          <ac:spMkLst>
            <pc:docMk/>
            <pc:sldMk cId="2101888305" sldId="750"/>
            <ac:spMk id="35" creationId="{E658FDE3-7369-43D1-B4F9-8F3BB0A6C348}"/>
          </ac:spMkLst>
        </pc:spChg>
        <pc:spChg chg="add mod ord">
          <ac:chgData name="farouk abu hassanain" userId="319a4f4791f24b01" providerId="LiveId" clId="{FE1B10DA-534B-421A-A1EA-0FF29D98E4ED}" dt="2020-04-14T14:50:37.033" v="428" actId="1076"/>
          <ac:spMkLst>
            <pc:docMk/>
            <pc:sldMk cId="2101888305" sldId="750"/>
            <ac:spMk id="47" creationId="{655E0A05-9245-437F-8D1C-DFE236E6EA59}"/>
          </ac:spMkLst>
        </pc:spChg>
        <pc:spChg chg="add mod ord">
          <ac:chgData name="farouk abu hassanain" userId="319a4f4791f24b01" providerId="LiveId" clId="{FE1B10DA-534B-421A-A1EA-0FF29D98E4ED}" dt="2020-04-14T14:50:51.965" v="432" actId="1076"/>
          <ac:spMkLst>
            <pc:docMk/>
            <pc:sldMk cId="2101888305" sldId="750"/>
            <ac:spMk id="48" creationId="{11503557-11D2-4E55-B17A-4084A34E15F2}"/>
          </ac:spMkLst>
        </pc:spChg>
        <pc:spChg chg="add mod ord">
          <ac:chgData name="farouk abu hassanain" userId="319a4f4791f24b01" providerId="LiveId" clId="{FE1B10DA-534B-421A-A1EA-0FF29D98E4ED}" dt="2020-04-14T14:50:34.693" v="427" actId="1076"/>
          <ac:spMkLst>
            <pc:docMk/>
            <pc:sldMk cId="2101888305" sldId="750"/>
            <ac:spMk id="49" creationId="{6ECE57BC-7C5D-44FC-9E05-B820838A6042}"/>
          </ac:spMkLst>
        </pc:spChg>
        <pc:spChg chg="mod">
          <ac:chgData name="farouk abu hassanain" userId="319a4f4791f24b01" providerId="LiveId" clId="{FE1B10DA-534B-421A-A1EA-0FF29D98E4ED}" dt="2020-04-14T14:43:11.970" v="359" actId="1036"/>
          <ac:spMkLst>
            <pc:docMk/>
            <pc:sldMk cId="2101888305" sldId="750"/>
            <ac:spMk id="53" creationId="{16CED25A-3047-41B4-B1A4-3FF01A5BDB47}"/>
          </ac:spMkLst>
        </pc:spChg>
        <pc:spChg chg="add mod ord">
          <ac:chgData name="farouk abu hassanain" userId="319a4f4791f24b01" providerId="LiveId" clId="{FE1B10DA-534B-421A-A1EA-0FF29D98E4ED}" dt="2020-04-14T14:50:45.197" v="430" actId="1076"/>
          <ac:spMkLst>
            <pc:docMk/>
            <pc:sldMk cId="2101888305" sldId="750"/>
            <ac:spMk id="54" creationId="{09211927-FD9B-488A-8A6E-D9A517474762}"/>
          </ac:spMkLst>
        </pc:spChg>
        <pc:spChg chg="add mod ord">
          <ac:chgData name="farouk abu hassanain" userId="319a4f4791f24b01" providerId="LiveId" clId="{FE1B10DA-534B-421A-A1EA-0FF29D98E4ED}" dt="2020-04-14T14:50:27.905" v="426" actId="113"/>
          <ac:spMkLst>
            <pc:docMk/>
            <pc:sldMk cId="2101888305" sldId="750"/>
            <ac:spMk id="71" creationId="{1A5319B1-B91B-4B27-9E0C-07B867611026}"/>
          </ac:spMkLst>
        </pc:spChg>
        <pc:spChg chg="add mod ord">
          <ac:chgData name="farouk abu hassanain" userId="319a4f4791f24b01" providerId="LiveId" clId="{FE1B10DA-534B-421A-A1EA-0FF29D98E4ED}" dt="2020-04-14T14:50:48.129" v="431" actId="1076"/>
          <ac:spMkLst>
            <pc:docMk/>
            <pc:sldMk cId="2101888305" sldId="750"/>
            <ac:spMk id="72" creationId="{FA94F3C4-DEA6-451C-AC57-1FB7C70A0B73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4" creationId="{268AE69A-A1B2-4873-99B4-4367EA954B21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5" creationId="{F6E47915-25E4-458E-88C6-A8FFE18825C3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6" creationId="{98939808-7B43-40FD-9F52-27E6E5A2C889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7" creationId="{7CB2A7E3-354A-443E-98F5-8F08A11CBAC9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8" creationId="{AEC230F5-05C7-45C8-9A8D-6334808A36A4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9" creationId="{762A4DBF-46F3-4CEC-9BB6-FBF8D7240090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0" creationId="{29351EB2-EC93-4668-9146-DD5E6402539E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1" creationId="{C6DB42DC-BFB3-41E5-A2CD-717582C06E99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2" creationId="{724FB735-F8C5-4836-BFD8-945DE6F1C4F4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3" creationId="{1BDB4DAE-4CFF-4754-AC03-B620E2E26FE0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4" creationId="{821C0535-D2F1-4F46-A31F-910AB15A6628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5" creationId="{55AA3D4B-B532-4350-A421-A879695DF08E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6" creationId="{5B685400-FBFE-4923-9939-EB30EFC8FB8A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7" creationId="{7787BE1A-3733-4B2C-8E1A-D1C7E067E828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8" creationId="{30CA5321-D26D-4D68-B006-6048B887816A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9" creationId="{A8D3D773-ED5D-4739-BBD1-41E2A723113C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0" creationId="{96CAFA85-2060-430A-B22E-0BDCED421139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1" creationId="{AA8EF78D-62FE-4BD8-B6FE-52597AEB2ED2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2" creationId="{FA24483D-DF76-408B-9FE0-C48741D7E5F7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3" creationId="{88882510-1E7D-4894-8613-28EE4F118F0F}"/>
          </ac:spMkLst>
        </pc:spChg>
        <pc:spChg chg="mod">
          <ac:chgData name="farouk abu hassanain" userId="319a4f4791f24b01" providerId="LiveId" clId="{FE1B10DA-534B-421A-A1EA-0FF29D98E4ED}" dt="2020-04-14T14:52:20.646" v="466" actId="207"/>
          <ac:spMkLst>
            <pc:docMk/>
            <pc:sldMk cId="2101888305" sldId="750"/>
            <ac:spMk id="94" creationId="{E3C58725-9B61-4AEE-9E2B-FEF35169F3E1}"/>
          </ac:spMkLst>
        </pc:spChg>
        <pc:spChg chg="mod">
          <ac:chgData name="farouk abu hassanain" userId="319a4f4791f24b01" providerId="LiveId" clId="{FE1B10DA-534B-421A-A1EA-0FF29D98E4ED}" dt="2020-04-14T14:54:17.129" v="613" actId="207"/>
          <ac:spMkLst>
            <pc:docMk/>
            <pc:sldMk cId="2101888305" sldId="750"/>
            <ac:spMk id="95" creationId="{B0BDD05A-1CC3-4B5F-9471-4D2E17C11F92}"/>
          </ac:spMkLst>
        </pc:spChg>
        <pc:spChg chg="mod">
          <ac:chgData name="farouk abu hassanain" userId="319a4f4791f24b01" providerId="LiveId" clId="{FE1B10DA-534B-421A-A1EA-0FF29D98E4ED}" dt="2020-04-14T14:52:15.557" v="465" actId="207"/>
          <ac:spMkLst>
            <pc:docMk/>
            <pc:sldMk cId="2101888305" sldId="750"/>
            <ac:spMk id="96" creationId="{F4258BCA-0069-4596-BEC3-FA211BA1C34D}"/>
          </ac:spMkLst>
        </pc:spChg>
        <pc:spChg chg="mod">
          <ac:chgData name="farouk abu hassanain" userId="319a4f4791f24b01" providerId="LiveId" clId="{FE1B10DA-534B-421A-A1EA-0FF29D98E4ED}" dt="2020-04-14T14:54:17.129" v="613" actId="207"/>
          <ac:spMkLst>
            <pc:docMk/>
            <pc:sldMk cId="2101888305" sldId="750"/>
            <ac:spMk id="97" creationId="{7D44A765-4EDF-452A-9C28-A7BCC7349CEB}"/>
          </ac:spMkLst>
        </pc:spChg>
        <pc:spChg chg="mod">
          <ac:chgData name="farouk abu hassanain" userId="319a4f4791f24b01" providerId="LiveId" clId="{FE1B10DA-534B-421A-A1EA-0FF29D98E4ED}" dt="2020-04-14T14:53:15.582" v="609" actId="207"/>
          <ac:spMkLst>
            <pc:docMk/>
            <pc:sldMk cId="2101888305" sldId="750"/>
            <ac:spMk id="98" creationId="{395B5BF4-345E-426F-AB6F-3CAA1B109652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9" creationId="{EA482D22-B784-4F5D-84A0-B52343F2CADC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100" creationId="{B783CBDF-2C69-4297-8EE7-4449BB94EA2E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101" creationId="{5A648798-4373-4F39-98B8-49BCB6475C7B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102" creationId="{6B704913-9082-4CB2-83DD-11234B4C81E6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103" creationId="{E680A0E4-3AF4-48DB-82F9-3EB1A5C773C8}"/>
          </ac:spMkLst>
        </pc:spChg>
        <pc:spChg chg="add mod">
          <ac:chgData name="farouk abu hassanain" userId="319a4f4791f24b01" providerId="LiveId" clId="{FE1B10DA-534B-421A-A1EA-0FF29D98E4ED}" dt="2020-04-14T14:51:32.333" v="448" actId="1076"/>
          <ac:spMkLst>
            <pc:docMk/>
            <pc:sldMk cId="2101888305" sldId="750"/>
            <ac:spMk id="104" creationId="{3BE03F62-7085-40D2-96EE-DF6D9B804937}"/>
          </ac:spMkLst>
        </pc:spChg>
        <pc:spChg chg="add mod">
          <ac:chgData name="farouk abu hassanain" userId="319a4f4791f24b01" providerId="LiveId" clId="{FE1B10DA-534B-421A-A1EA-0FF29D98E4ED}" dt="2020-04-14T14:51:50.087" v="456" actId="20577"/>
          <ac:spMkLst>
            <pc:docMk/>
            <pc:sldMk cId="2101888305" sldId="750"/>
            <ac:spMk id="105" creationId="{573AA1F7-E0CA-483D-AA52-4C9C5400C73C}"/>
          </ac:spMkLst>
        </pc:spChg>
        <pc:spChg chg="add mod">
          <ac:chgData name="farouk abu hassanain" userId="319a4f4791f24b01" providerId="LiveId" clId="{FE1B10DA-534B-421A-A1EA-0FF29D98E4ED}" dt="2020-04-14T14:51:51.934" v="458" actId="20577"/>
          <ac:spMkLst>
            <pc:docMk/>
            <pc:sldMk cId="2101888305" sldId="750"/>
            <ac:spMk id="106" creationId="{85E40C2A-B375-468A-865B-3FF25DA6D633}"/>
          </ac:spMkLst>
        </pc:spChg>
        <pc:spChg chg="add mod">
          <ac:chgData name="farouk abu hassanain" userId="319a4f4791f24b01" providerId="LiveId" clId="{FE1B10DA-534B-421A-A1EA-0FF29D98E4ED}" dt="2020-04-14T14:51:54.083" v="460" actId="20577"/>
          <ac:spMkLst>
            <pc:docMk/>
            <pc:sldMk cId="2101888305" sldId="750"/>
            <ac:spMk id="107" creationId="{014F7A32-2BFB-447C-AE6E-F8B9160D483D}"/>
          </ac:spMkLst>
        </pc:spChg>
        <pc:spChg chg="add mod">
          <ac:chgData name="farouk abu hassanain" userId="319a4f4791f24b01" providerId="LiveId" clId="{FE1B10DA-534B-421A-A1EA-0FF29D98E4ED}" dt="2020-04-14T14:51:55.957" v="462" actId="20577"/>
          <ac:spMkLst>
            <pc:docMk/>
            <pc:sldMk cId="2101888305" sldId="750"/>
            <ac:spMk id="109" creationId="{9F7615D1-6D43-4AAC-BDD4-EFFD9BACEE5F}"/>
          </ac:spMkLst>
        </pc:spChg>
        <pc:spChg chg="add mod">
          <ac:chgData name="farouk abu hassanain" userId="319a4f4791f24b01" providerId="LiveId" clId="{FE1B10DA-534B-421A-A1EA-0FF29D98E4ED}" dt="2020-04-14T14:51:57.595" v="464" actId="20577"/>
          <ac:spMkLst>
            <pc:docMk/>
            <pc:sldMk cId="2101888305" sldId="750"/>
            <ac:spMk id="110" creationId="{D2D6E979-1034-4172-8994-8F4120664143}"/>
          </ac:spMkLst>
        </pc:spChg>
        <pc:grpChg chg="del">
          <ac:chgData name="farouk abu hassanain" userId="319a4f4791f24b01" providerId="LiveId" clId="{FE1B10DA-534B-421A-A1EA-0FF29D98E4ED}" dt="2020-04-14T14:43:16.911" v="360" actId="478"/>
          <ac:grpSpMkLst>
            <pc:docMk/>
            <pc:sldMk cId="2101888305" sldId="750"/>
            <ac:grpSpMk id="12" creationId="{22F4421D-557D-494A-A027-2751916DE3A2}"/>
          </ac:grpSpMkLst>
        </pc:grpChg>
        <pc:grpChg chg="add mod">
          <ac:chgData name="farouk abu hassanain" userId="319a4f4791f24b01" providerId="LiveId" clId="{FE1B10DA-534B-421A-A1EA-0FF29D98E4ED}" dt="2020-04-14T14:48:44.171" v="408" actId="14100"/>
          <ac:grpSpMkLst>
            <pc:docMk/>
            <pc:sldMk cId="2101888305" sldId="750"/>
            <ac:grpSpMk id="73" creationId="{527752B0-165B-4F41-B4D3-72DF1A4DB52C}"/>
          </ac:grpSpMkLst>
        </pc:grpChg>
      </pc:sldChg>
      <pc:sldChg chg="addSp delSp modSp add">
        <pc:chgData name="farouk abu hassanain" userId="319a4f4791f24b01" providerId="LiveId" clId="{FE1B10DA-534B-421A-A1EA-0FF29D98E4ED}" dt="2020-04-14T15:03:09.304" v="725" actId="20577"/>
        <pc:sldMkLst>
          <pc:docMk/>
          <pc:sldMk cId="2523346848" sldId="751"/>
        </pc:sldMkLst>
        <pc:spChg chg="add mod">
          <ac:chgData name="farouk abu hassanain" userId="319a4f4791f24b01" providerId="LiveId" clId="{FE1B10DA-534B-421A-A1EA-0FF29D98E4ED}" dt="2020-04-14T15:02:20.223" v="714" actId="1035"/>
          <ac:spMkLst>
            <pc:docMk/>
            <pc:sldMk cId="2523346848" sldId="751"/>
            <ac:spMk id="3" creationId="{0DB773A2-65EB-4143-896D-A3DA8A86F3BE}"/>
          </ac:spMkLst>
        </pc:spChg>
        <pc:spChg chg="mod">
          <ac:chgData name="farouk abu hassanain" userId="319a4f4791f24b01" providerId="LiveId" clId="{FE1B10DA-534B-421A-A1EA-0FF29D98E4ED}" dt="2020-04-14T15:03:09.304" v="725" actId="20577"/>
          <ac:spMkLst>
            <pc:docMk/>
            <pc:sldMk cId="2523346848" sldId="751"/>
            <ac:spMk id="4" creationId="{63633AA5-FD60-4A4D-B3C2-0921970BA2DC}"/>
          </ac:spMkLst>
        </pc:spChg>
        <pc:spChg chg="add mod">
          <ac:chgData name="farouk abu hassanain" userId="319a4f4791f24b01" providerId="LiveId" clId="{FE1B10DA-534B-421A-A1EA-0FF29D98E4ED}" dt="2020-04-14T15:02:27.066" v="716" actId="1076"/>
          <ac:spMkLst>
            <pc:docMk/>
            <pc:sldMk cId="2523346848" sldId="751"/>
            <ac:spMk id="7" creationId="{11177C88-EE0E-4AC9-BA55-E5CEFBD7A83F}"/>
          </ac:spMkLst>
        </pc:spChg>
        <pc:spChg chg="add mod">
          <ac:chgData name="farouk abu hassanain" userId="319a4f4791f24b01" providerId="LiveId" clId="{FE1B10DA-534B-421A-A1EA-0FF29D98E4ED}" dt="2020-04-14T15:02:34.878" v="718" actId="1076"/>
          <ac:spMkLst>
            <pc:docMk/>
            <pc:sldMk cId="2523346848" sldId="751"/>
            <ac:spMk id="9" creationId="{493756B2-3921-4106-B62F-FDC2DC28D516}"/>
          </ac:spMkLst>
        </pc:spChg>
        <pc:spChg chg="add mod">
          <ac:chgData name="farouk abu hassanain" userId="319a4f4791f24b01" providerId="LiveId" clId="{FE1B10DA-534B-421A-A1EA-0FF29D98E4ED}" dt="2020-04-14T15:02:39.277" v="720" actId="403"/>
          <ac:spMkLst>
            <pc:docMk/>
            <pc:sldMk cId="2523346848" sldId="751"/>
            <ac:spMk id="10" creationId="{DB74025E-636C-42CB-AA94-DE989F913273}"/>
          </ac:spMkLst>
        </pc:spChg>
        <pc:spChg chg="mod">
          <ac:chgData name="farouk abu hassanain" userId="319a4f4791f24b01" providerId="LiveId" clId="{FE1B10DA-534B-421A-A1EA-0FF29D98E4ED}" dt="2020-04-14T14:55:40.589" v="646" actId="20577"/>
          <ac:spMkLst>
            <pc:docMk/>
            <pc:sldMk cId="2523346848" sldId="751"/>
            <ac:spMk id="35" creationId="{E658FDE3-7369-43D1-B4F9-8F3BB0A6C348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47" creationId="{655E0A05-9245-437F-8D1C-DFE236E6EA59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48" creationId="{11503557-11D2-4E55-B17A-4084A34E15F2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49" creationId="{6ECE57BC-7C5D-44FC-9E05-B820838A6042}"/>
          </ac:spMkLst>
        </pc:spChg>
        <pc:spChg chg="mod">
          <ac:chgData name="farouk abu hassanain" userId="319a4f4791f24b01" providerId="LiveId" clId="{FE1B10DA-534B-421A-A1EA-0FF29D98E4ED}" dt="2020-04-14T14:55:38.089" v="644" actId="1076"/>
          <ac:spMkLst>
            <pc:docMk/>
            <pc:sldMk cId="2523346848" sldId="751"/>
            <ac:spMk id="53" creationId="{16CED25A-3047-41B4-B1A4-3FF01A5BDB47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54" creationId="{09211927-FD9B-488A-8A6E-D9A517474762}"/>
          </ac:spMkLst>
        </pc:spChg>
        <pc:spChg chg="add del">
          <ac:chgData name="farouk abu hassanain" userId="319a4f4791f24b01" providerId="LiveId" clId="{FE1B10DA-534B-421A-A1EA-0FF29D98E4ED}" dt="2020-04-14T14:55:04.224" v="618"/>
          <ac:spMkLst>
            <pc:docMk/>
            <pc:sldMk cId="2523346848" sldId="751"/>
            <ac:spMk id="56" creationId="{64C9485F-3F43-4A79-9CD0-CCA122C28B0A}"/>
          </ac:spMkLst>
        </pc:spChg>
        <pc:spChg chg="add mod ord">
          <ac:chgData name="farouk abu hassanain" userId="319a4f4791f24b01" providerId="LiveId" clId="{FE1B10DA-534B-421A-A1EA-0FF29D98E4ED}" dt="2020-04-14T15:02:47.558" v="723" actId="1076"/>
          <ac:spMkLst>
            <pc:docMk/>
            <pc:sldMk cId="2523346848" sldId="751"/>
            <ac:spMk id="57" creationId="{D3A0CB7A-3CF0-4317-8D96-9CA23671FE93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71" creationId="{1A5319B1-B91B-4B27-9E0C-07B867611026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72" creationId="{FA94F3C4-DEA6-451C-AC57-1FB7C70A0B73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4" creationId="{3BE03F62-7085-40D2-96EE-DF6D9B804937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5" creationId="{573AA1F7-E0CA-483D-AA52-4C9C5400C73C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6" creationId="{85E40C2A-B375-468A-865B-3FF25DA6D633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7" creationId="{014F7A32-2BFB-447C-AE6E-F8B9160D483D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9" creationId="{9F7615D1-6D43-4AAC-BDD4-EFFD9BACEE5F}"/>
          </ac:spMkLst>
        </pc:spChg>
        <pc:spChg chg="add del mod ord">
          <ac:chgData name="farouk abu hassanain" userId="319a4f4791f24b01" providerId="LiveId" clId="{FE1B10DA-534B-421A-A1EA-0FF29D98E4ED}" dt="2020-04-14T15:00:23.800" v="686" actId="478"/>
          <ac:spMkLst>
            <pc:docMk/>
            <pc:sldMk cId="2523346848" sldId="751"/>
            <ac:spMk id="110" creationId="{D2D6E979-1034-4172-8994-8F4120664143}"/>
          </ac:spMkLst>
        </pc:spChg>
        <pc:grpChg chg="add mod">
          <ac:chgData name="farouk abu hassanain" userId="319a4f4791f24b01" providerId="LiveId" clId="{FE1B10DA-534B-421A-A1EA-0FF29D98E4ED}" dt="2020-04-14T15:02:44.136" v="722" actId="1076"/>
          <ac:grpSpMkLst>
            <pc:docMk/>
            <pc:sldMk cId="2523346848" sldId="751"/>
            <ac:grpSpMk id="58" creationId="{1F1A14ED-274B-43EB-83CA-3E4F49265E99}"/>
          </ac:grpSpMkLst>
        </pc:grpChg>
        <pc:grpChg chg="del">
          <ac:chgData name="farouk abu hassanain" userId="319a4f4791f24b01" providerId="LiveId" clId="{FE1B10DA-534B-421A-A1EA-0FF29D98E4ED}" dt="2020-04-14T14:54:55.425" v="615" actId="478"/>
          <ac:grpSpMkLst>
            <pc:docMk/>
            <pc:sldMk cId="2523346848" sldId="751"/>
            <ac:grpSpMk id="73" creationId="{527752B0-165B-4F41-B4D3-72DF1A4DB52C}"/>
          </ac:grpSpMkLst>
        </pc:grpChg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3916242036" sldId="751"/>
        </pc:sldMkLst>
      </pc:sldChg>
      <pc:sldChg chg="addSp delSp modSp add modAnim">
        <pc:chgData name="farouk abu hassanain" userId="319a4f4791f24b01" providerId="LiveId" clId="{FE1B10DA-534B-421A-A1EA-0FF29D98E4ED}" dt="2020-04-14T15:11:07.226" v="840" actId="1076"/>
        <pc:sldMkLst>
          <pc:docMk/>
          <pc:sldMk cId="1682071949" sldId="752"/>
        </pc:sldMkLst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3" creationId="{0DB773A2-65EB-4143-896D-A3DA8A86F3BE}"/>
          </ac:spMkLst>
        </pc:spChg>
        <pc:spChg chg="mod">
          <ac:chgData name="farouk abu hassanain" userId="319a4f4791f24b01" providerId="LiveId" clId="{FE1B10DA-534B-421A-A1EA-0FF29D98E4ED}" dt="2020-04-14T15:03:16.517" v="728" actId="20577"/>
          <ac:spMkLst>
            <pc:docMk/>
            <pc:sldMk cId="1682071949" sldId="752"/>
            <ac:spMk id="4" creationId="{63633AA5-FD60-4A4D-B3C2-0921970BA2DC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7" creationId="{11177C88-EE0E-4AC9-BA55-E5CEFBD7A83F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9" creationId="{493756B2-3921-4106-B62F-FDC2DC28D516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" creationId="{DB74025E-636C-42CB-AA94-DE989F913273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12" creationId="{686727F5-4C24-4190-897E-F045E1BF90BB}"/>
          </ac:spMkLst>
        </pc:spChg>
        <pc:spChg chg="add mod">
          <ac:chgData name="farouk abu hassanain" userId="319a4f4791f24b01" providerId="LiveId" clId="{FE1B10DA-534B-421A-A1EA-0FF29D98E4ED}" dt="2020-04-14T15:11:02.147" v="838" actId="1076"/>
          <ac:spMkLst>
            <pc:docMk/>
            <pc:sldMk cId="1682071949" sldId="752"/>
            <ac:spMk id="13" creationId="{676454C5-C23C-47C6-8C23-D02A47D71345}"/>
          </ac:spMkLst>
        </pc:spChg>
        <pc:spChg chg="add mod">
          <ac:chgData name="farouk abu hassanain" userId="319a4f4791f24b01" providerId="LiveId" clId="{FE1B10DA-534B-421A-A1EA-0FF29D98E4ED}" dt="2020-04-14T15:11:07.226" v="840" actId="1076"/>
          <ac:spMkLst>
            <pc:docMk/>
            <pc:sldMk cId="1682071949" sldId="752"/>
            <ac:spMk id="14" creationId="{81447DFC-A4EF-49A1-A6AC-CA3AAB97AA4E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15" creationId="{B056E74A-E1FF-4CAA-8716-2558F4EE6F59}"/>
          </ac:spMkLst>
        </pc:spChg>
        <pc:spChg chg="mod">
          <ac:chgData name="farouk abu hassanain" userId="319a4f4791f24b01" providerId="LiveId" clId="{FE1B10DA-534B-421A-A1EA-0FF29D98E4ED}" dt="2020-04-14T15:03:32.746" v="731" actId="20577"/>
          <ac:spMkLst>
            <pc:docMk/>
            <pc:sldMk cId="1682071949" sldId="752"/>
            <ac:spMk id="35" creationId="{E658FDE3-7369-43D1-B4F9-8F3BB0A6C348}"/>
          </ac:spMkLst>
        </pc:spChg>
        <pc:spChg chg="mod">
          <ac:chgData name="farouk abu hassanain" userId="319a4f4791f24b01" providerId="LiveId" clId="{FE1B10DA-534B-421A-A1EA-0FF29D98E4ED}" dt="2020-04-14T15:03:59.492" v="740" actId="948"/>
          <ac:spMkLst>
            <pc:docMk/>
            <pc:sldMk cId="1682071949" sldId="752"/>
            <ac:spMk id="53" creationId="{16CED25A-3047-41B4-B1A4-3FF01A5BDB47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57" creationId="{D3A0CB7A-3CF0-4317-8D96-9CA23671FE93}"/>
          </ac:spMkLst>
        </pc:spChg>
        <pc:spChg chg="add del mod">
          <ac:chgData name="farouk abu hassanain" userId="319a4f4791f24b01" providerId="LiveId" clId="{FE1B10DA-534B-421A-A1EA-0FF29D98E4ED}" dt="2020-04-14T15:08:20.595" v="787" actId="478"/>
          <ac:spMkLst>
            <pc:docMk/>
            <pc:sldMk cId="1682071949" sldId="752"/>
            <ac:spMk id="71" creationId="{7FB2AABD-D110-4064-86FA-4AC679B48375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73" creationId="{CBCE5708-F4D8-47AA-87FE-2132365AEB3D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75" creationId="{BDE738FC-61ED-45B4-95B9-8520A7867379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76" creationId="{342050A5-C828-48B1-94F3-50281B5C642F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78" creationId="{19503225-AE61-4C9F-B1E2-42D63696D20C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0" creationId="{3A29C9EE-C8BF-48A1-9B54-972495CB2346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1" creationId="{41074B28-4E1D-40C5-9145-D8AE13BC8C21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3" creationId="{3022E211-D1AB-48DC-8F3C-0BBD09261296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5" creationId="{9ED56D14-1F51-47F3-B6F2-7C23DF1C8793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6" creationId="{BFA0D4C0-BAC4-45E5-B732-A30F6366C08E}"/>
          </ac:spMkLst>
        </pc:spChg>
        <pc:spChg chg="mod">
          <ac:chgData name="farouk abu hassanain" userId="319a4f4791f24b01" providerId="LiveId" clId="{FE1B10DA-534B-421A-A1EA-0FF29D98E4ED}" dt="2020-04-14T15:09:56.834" v="822" actId="14100"/>
          <ac:spMkLst>
            <pc:docMk/>
            <pc:sldMk cId="1682071949" sldId="752"/>
            <ac:spMk id="88" creationId="{20CD0F24-F9AD-4D57-9A04-EF6BD2BB9692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90" creationId="{1915045D-664F-4386-B474-742B2CC25A80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91" creationId="{2DE2E758-5A80-4DF0-9FCA-63BE7DEFBA9E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92" creationId="{70332830-D198-48A2-8A80-0EC2D9E1AE0C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93" creationId="{B96AAD84-E922-4BAF-9671-64E624C9203E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94" creationId="{2A84DC81-915B-42DB-9FE8-918F89E22F85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95" creationId="{AFB1EFC2-4D08-4170-BABD-E048EF5B957E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4" creationId="{3BE03F62-7085-40D2-96EE-DF6D9B804937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5" creationId="{573AA1F7-E0CA-483D-AA52-4C9C5400C73C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6" creationId="{85E40C2A-B375-468A-865B-3FF25DA6D633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7" creationId="{014F7A32-2BFB-447C-AE6E-F8B9160D483D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9" creationId="{9F7615D1-6D43-4AAC-BDD4-EFFD9BACEE5F}"/>
          </ac:spMkLst>
        </pc:spChg>
        <pc:grpChg chg="add mod">
          <ac:chgData name="farouk abu hassanain" userId="319a4f4791f24b01" providerId="LiveId" clId="{FE1B10DA-534B-421A-A1EA-0FF29D98E4ED}" dt="2020-04-14T15:10:52.308" v="836" actId="1038"/>
          <ac:grpSpMkLst>
            <pc:docMk/>
            <pc:sldMk cId="1682071949" sldId="752"/>
            <ac:grpSpMk id="11" creationId="{736FC732-DC6B-48A0-8455-34181F2CD25A}"/>
          </ac:grpSpMkLst>
        </pc:grpChg>
        <pc:grpChg chg="del">
          <ac:chgData name="farouk abu hassanain" userId="319a4f4791f24b01" providerId="LiveId" clId="{FE1B10DA-534B-421A-A1EA-0FF29D98E4ED}" dt="2020-04-14T15:06:25.050" v="759" actId="478"/>
          <ac:grpSpMkLst>
            <pc:docMk/>
            <pc:sldMk cId="1682071949" sldId="752"/>
            <ac:grpSpMk id="58" creationId="{1F1A14ED-274B-43EB-83CA-3E4F49265E99}"/>
          </ac:grpSpMkLst>
        </pc:grpChg>
        <pc:grpChg chg="add mod">
          <ac:chgData name="farouk abu hassanain" userId="319a4f4791f24b01" providerId="LiveId" clId="{FE1B10DA-534B-421A-A1EA-0FF29D98E4ED}" dt="2020-04-14T15:07:39.257" v="774" actId="164"/>
          <ac:grpSpMkLst>
            <pc:docMk/>
            <pc:sldMk cId="1682071949" sldId="752"/>
            <ac:grpSpMk id="72" creationId="{21E0A691-6959-4C1B-A22A-43F868750A9A}"/>
          </ac:grpSpMkLst>
        </pc:grpChg>
        <pc:grpChg chg="add mod">
          <ac:chgData name="farouk abu hassanain" userId="319a4f4791f24b01" providerId="LiveId" clId="{FE1B10DA-534B-421A-A1EA-0FF29D98E4ED}" dt="2020-04-14T15:07:39.257" v="774" actId="164"/>
          <ac:grpSpMkLst>
            <pc:docMk/>
            <pc:sldMk cId="1682071949" sldId="752"/>
            <ac:grpSpMk id="77" creationId="{393ABE76-F55A-4183-86CA-ED609C9CABA8}"/>
          </ac:grpSpMkLst>
        </pc:grpChg>
        <pc:grpChg chg="add mod">
          <ac:chgData name="farouk abu hassanain" userId="319a4f4791f24b01" providerId="LiveId" clId="{FE1B10DA-534B-421A-A1EA-0FF29D98E4ED}" dt="2020-04-14T15:07:39.257" v="774" actId="164"/>
          <ac:grpSpMkLst>
            <pc:docMk/>
            <pc:sldMk cId="1682071949" sldId="752"/>
            <ac:grpSpMk id="82" creationId="{8EE285E0-E9B0-41F6-9128-E3D626922C88}"/>
          </ac:grpSpMkLst>
        </pc:grpChg>
        <pc:grpChg chg="add mod">
          <ac:chgData name="farouk abu hassanain" userId="319a4f4791f24b01" providerId="LiveId" clId="{FE1B10DA-534B-421A-A1EA-0FF29D98E4ED}" dt="2020-04-14T15:07:39.257" v="774" actId="164"/>
          <ac:grpSpMkLst>
            <pc:docMk/>
            <pc:sldMk cId="1682071949" sldId="752"/>
            <ac:grpSpMk id="87" creationId="{3854FCDB-5255-46B1-B737-50B8A405B1CA}"/>
          </ac:grpSpMkLst>
        </pc:grpChg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2799881366" sldId="752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1263955243" sldId="753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4079800384" sldId="754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1183188623" sldId="755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2181199270" sldId="756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696520352" sldId="757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1976994465" sldId="758"/>
        </pc:sldMkLst>
      </pc:sldChg>
      <pc:sldMasterChg chg="setBg delSldLayout modSldLayout">
        <pc:chgData name="farouk abu hassanain" userId="319a4f4791f24b01" providerId="LiveId" clId="{FE1B10DA-534B-421A-A1EA-0FF29D98E4ED}" dt="2020-04-14T15:06:40.765" v="766" actId="47"/>
        <pc:sldMasterMkLst>
          <pc:docMk/>
          <pc:sldMasterMk cId="0" sldId="2147483648"/>
        </pc:sldMasterMkLst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239460930" sldId="2147484583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217882456" sldId="2147484584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031402251" sldId="2147484585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550069820" sldId="2147484586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734946766" sldId="2147484587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07904052" sldId="2147484588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803958123" sldId="2147484589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214231948" sldId="2147484590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772976750" sldId="2147484591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729153522" sldId="2147484592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448691414" sldId="2147484593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835734736" sldId="2147484594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006601582" sldId="2147484595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110765406" sldId="2147484596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50981582" sldId="2147484597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62152868" sldId="2147484598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967361350" sldId="2147484599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366098753" sldId="2147484600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516444898" sldId="2147484601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870400702" sldId="2147484602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156385566" sldId="2147484603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279795029" sldId="2147484604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928703638" sldId="2147484605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19489919" sldId="2147484606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913712504" sldId="2147484607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491987511" sldId="2147484608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178023540" sldId="2147484609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25934014" sldId="2147484610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430914097" sldId="2147484611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502281212" sldId="2147484612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245409014" sldId="2147484613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769301136" sldId="2147484614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525072594" sldId="2147484615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825076702" sldId="2147484616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639592199" sldId="2147484617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55699403" sldId="2147484618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104609746" sldId="2147484619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043922144" sldId="2147484620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517436552" sldId="2147484621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969735342" sldId="2147484624"/>
          </pc:sldLayoutMkLst>
        </pc:sldLayoutChg>
        <pc:sldLayoutChg chg="del setBg">
          <pc:chgData name="farouk abu hassanain" userId="319a4f4791f24b01" providerId="LiveId" clId="{FE1B10DA-534B-421A-A1EA-0FF29D98E4ED}" dt="2020-04-14T15:06:40.765" v="766" actId="47"/>
          <pc:sldLayoutMkLst>
            <pc:docMk/>
            <pc:sldMasterMk cId="0" sldId="2147483648"/>
            <pc:sldLayoutMk cId="2624460800" sldId="2147484625"/>
          </pc:sldLayoutMkLst>
        </pc:sldLayoutChg>
      </pc:sldMasterChg>
    </pc:docChg>
  </pc:docChgLst>
  <pc:docChgLst>
    <pc:chgData name="farouk abu hassanain" userId="319a4f4791f24b01" providerId="LiveId" clId="{C3F2FFE4-805C-49BA-AC7E-91D82D32C8BD}"/>
    <pc:docChg chg="undo custSel modSld">
      <pc:chgData name="farouk abu hassanain" userId="319a4f4791f24b01" providerId="LiveId" clId="{C3F2FFE4-805C-49BA-AC7E-91D82D32C8BD}" dt="2020-04-07T13:27:16.119" v="341" actId="1035"/>
      <pc:docMkLst>
        <pc:docMk/>
      </pc:docMkLst>
      <pc:sldChg chg="modSp">
        <pc:chgData name="farouk abu hassanain" userId="319a4f4791f24b01" providerId="LiveId" clId="{C3F2FFE4-805C-49BA-AC7E-91D82D32C8BD}" dt="2020-04-07T13:15:59.061" v="1" actId="1076"/>
        <pc:sldMkLst>
          <pc:docMk/>
          <pc:sldMk cId="3960331076" sldId="747"/>
        </pc:sldMkLst>
        <pc:picChg chg="mod">
          <ac:chgData name="farouk abu hassanain" userId="319a4f4791f24b01" providerId="LiveId" clId="{C3F2FFE4-805C-49BA-AC7E-91D82D32C8BD}" dt="2020-04-07T13:15:59.061" v="1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modSp">
        <pc:chgData name="farouk abu hassanain" userId="319a4f4791f24b01" providerId="LiveId" clId="{C3F2FFE4-805C-49BA-AC7E-91D82D32C8BD}" dt="2020-04-07T13:19:50.435" v="71" actId="166"/>
        <pc:sldMkLst>
          <pc:docMk/>
          <pc:sldMk cId="1217957963" sldId="748"/>
        </pc:sldMkLst>
        <pc:spChg chg="ord">
          <ac:chgData name="farouk abu hassanain" userId="319a4f4791f24b01" providerId="LiveId" clId="{C3F2FFE4-805C-49BA-AC7E-91D82D32C8BD}" dt="2020-04-07T13:19:50.435" v="71" actId="166"/>
          <ac:spMkLst>
            <pc:docMk/>
            <pc:sldMk cId="1217957963" sldId="748"/>
            <ac:spMk id="53" creationId="{16CED25A-3047-41B4-B1A4-3FF01A5BDB47}"/>
          </ac:spMkLst>
        </pc:spChg>
        <pc:grpChg chg="mod ord">
          <ac:chgData name="farouk abu hassanain" userId="319a4f4791f24b01" providerId="LiveId" clId="{C3F2FFE4-805C-49BA-AC7E-91D82D32C8BD}" dt="2020-04-07T13:19:50.435" v="71" actId="166"/>
          <ac:grpSpMkLst>
            <pc:docMk/>
            <pc:sldMk cId="1217957963" sldId="748"/>
            <ac:grpSpMk id="6" creationId="{44FE5257-7CA8-42A2-916D-759EE97631F4}"/>
          </ac:grpSpMkLst>
        </pc:grpChg>
        <pc:cxnChg chg="add mod">
          <ac:chgData name="farouk abu hassanain" userId="319a4f4791f24b01" providerId="LiveId" clId="{C3F2FFE4-805C-49BA-AC7E-91D82D32C8BD}" dt="2020-04-07T13:19:38.919" v="70" actId="14861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modSp">
        <pc:chgData name="farouk abu hassanain" userId="319a4f4791f24b01" providerId="LiveId" clId="{C3F2FFE4-805C-49BA-AC7E-91D82D32C8BD}" dt="2020-04-07T13:23:12.319" v="109" actId="166"/>
        <pc:sldMkLst>
          <pc:docMk/>
          <pc:sldMk cId="3328923742" sldId="750"/>
        </pc:sldMkLst>
        <pc:spChg chg="mo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8" creationId="{8C2CFA5F-4F57-402B-B6EA-FC11596E8D66}"/>
          </ac:spMkLst>
        </pc:spChg>
        <pc:spChg chg="mod ord">
          <ac:chgData name="farouk abu hassanain" userId="319a4f4791f24b01" providerId="LiveId" clId="{C3F2FFE4-805C-49BA-AC7E-91D82D32C8BD}" dt="2020-04-07T13:20:23.419" v="105" actId="1035"/>
          <ac:spMkLst>
            <pc:docMk/>
            <pc:sldMk cId="3328923742" sldId="750"/>
            <ac:spMk id="53" creationId="{16CED25A-3047-41B4-B1A4-3FF01A5BDB47}"/>
          </ac:spMkLst>
        </pc:spChg>
        <pc:spChg chg="mod or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243" creationId="{E059DB18-8989-4444-B2CF-110C7ADDC6A7}"/>
          </ac:spMkLst>
        </pc:spChg>
        <pc:spChg chg="mo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249" creationId="{4275237E-0190-4611-9189-F7628A97D5F9}"/>
          </ac:spMkLst>
        </pc:spChg>
        <pc:grpChg chg="mod ord">
          <ac:chgData name="farouk abu hassanain" userId="319a4f4791f24b01" providerId="LiveId" clId="{C3F2FFE4-805C-49BA-AC7E-91D82D32C8BD}" dt="2020-04-07T13:20:23.419" v="105" actId="1035"/>
          <ac:grpSpMkLst>
            <pc:docMk/>
            <pc:sldMk cId="3328923742" sldId="750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3:12.319" v="109" actId="166"/>
          <ac:grpSpMkLst>
            <pc:docMk/>
            <pc:sldMk cId="3328923742" sldId="750"/>
            <ac:grpSpMk id="7" creationId="{71539FE9-4A05-4380-AA4D-F46D70E6BB8C}"/>
          </ac:grpSpMkLst>
        </pc:grpChg>
        <pc:cxnChg chg="add">
          <ac:chgData name="farouk abu hassanain" userId="319a4f4791f24b01" providerId="LiveId" clId="{C3F2FFE4-805C-49BA-AC7E-91D82D32C8BD}" dt="2020-04-07T13:20:05.631" v="72"/>
          <ac:cxnSpMkLst>
            <pc:docMk/>
            <pc:sldMk cId="3328923742" sldId="750"/>
            <ac:cxnSpMk id="250" creationId="{56528EFD-7D1A-45B2-8133-F39D19F84F11}"/>
          </ac:cxnSpMkLst>
        </pc:cxnChg>
      </pc:sldChg>
      <pc:sldChg chg="addSp modSp">
        <pc:chgData name="farouk abu hassanain" userId="319a4f4791f24b01" providerId="LiveId" clId="{C3F2FFE4-805C-49BA-AC7E-91D82D32C8BD}" dt="2020-04-07T13:23:42.636" v="147" actId="1037"/>
        <pc:sldMkLst>
          <pc:docMk/>
          <pc:sldMk cId="1815803684" sldId="751"/>
        </pc:sldMkLst>
        <pc:spChg chg="mod">
          <ac:chgData name="farouk abu hassanain" userId="319a4f4791f24b01" providerId="LiveId" clId="{C3F2FFE4-805C-49BA-AC7E-91D82D32C8BD}" dt="2020-04-07T13:23:30.825" v="113" actId="164"/>
          <ac:spMkLst>
            <pc:docMk/>
            <pc:sldMk cId="1815803684" sldId="751"/>
            <ac:spMk id="251" creationId="{0DE398FC-C6A6-42A0-BE46-B25AFC063077}"/>
          </ac:spMkLst>
        </pc:spChg>
        <pc:grpChg chg="mod ord">
          <ac:chgData name="farouk abu hassanain" userId="319a4f4791f24b01" providerId="LiveId" clId="{C3F2FFE4-805C-49BA-AC7E-91D82D32C8BD}" dt="2020-04-07T13:23:30.825" v="113" actId="164"/>
          <ac:grpSpMkLst>
            <pc:docMk/>
            <pc:sldMk cId="1815803684" sldId="751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3:42.636" v="147" actId="1037"/>
          <ac:grpSpMkLst>
            <pc:docMk/>
            <pc:sldMk cId="1815803684" sldId="751"/>
            <ac:grpSpMk id="7" creationId="{62528F1F-2F57-4473-B254-2218595E7047}"/>
          </ac:grpSpMkLst>
        </pc:grpChg>
        <pc:cxnChg chg="add">
          <ac:chgData name="farouk abu hassanain" userId="319a4f4791f24b01" providerId="LiveId" clId="{C3F2FFE4-805C-49BA-AC7E-91D82D32C8BD}" dt="2020-04-07T13:23:19.392" v="110"/>
          <ac:cxnSpMkLst>
            <pc:docMk/>
            <pc:sldMk cId="1815803684" sldId="751"/>
            <ac:cxnSpMk id="238" creationId="{B77B6C13-1EDB-4F94-ADCF-D8AD6480D547}"/>
          </ac:cxnSpMkLst>
        </pc:cxnChg>
      </pc:sldChg>
      <pc:sldChg chg="addSp modSp">
        <pc:chgData name="farouk abu hassanain" userId="319a4f4791f24b01" providerId="LiveId" clId="{C3F2FFE4-805C-49BA-AC7E-91D82D32C8BD}" dt="2020-04-07T13:24:15.145" v="152" actId="1076"/>
        <pc:sldMkLst>
          <pc:docMk/>
          <pc:sldMk cId="2478643058" sldId="752"/>
        </pc:sldMkLst>
        <pc:spChg chg="mod">
          <ac:chgData name="farouk abu hassanain" userId="319a4f4791f24b01" providerId="LiveId" clId="{C3F2FFE4-805C-49BA-AC7E-91D82D32C8BD}" dt="2020-04-07T13:24:00.423" v="149" actId="164"/>
          <ac:spMkLst>
            <pc:docMk/>
            <pc:sldMk cId="2478643058" sldId="752"/>
            <ac:spMk id="255" creationId="{B49D8891-2D88-4872-88B5-D6B85AE4E040}"/>
          </ac:spMkLst>
        </pc:spChg>
        <pc:grpChg chg="mod">
          <ac:chgData name="farouk abu hassanain" userId="319a4f4791f24b01" providerId="LiveId" clId="{C3F2FFE4-805C-49BA-AC7E-91D82D32C8BD}" dt="2020-04-07T13:24:00.423" v="149" actId="164"/>
          <ac:grpSpMkLst>
            <pc:docMk/>
            <pc:sldMk cId="2478643058" sldId="752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4:15.145" v="152" actId="1076"/>
          <ac:grpSpMkLst>
            <pc:docMk/>
            <pc:sldMk cId="2478643058" sldId="752"/>
            <ac:grpSpMk id="8" creationId="{57C386AC-D003-4679-A8A3-9F1279D930F9}"/>
          </ac:grpSpMkLst>
        </pc:grpChg>
        <pc:cxnChg chg="add">
          <ac:chgData name="farouk abu hassanain" userId="319a4f4791f24b01" providerId="LiveId" clId="{C3F2FFE4-805C-49BA-AC7E-91D82D32C8BD}" dt="2020-04-07T13:23:55.937" v="148"/>
          <ac:cxnSpMkLst>
            <pc:docMk/>
            <pc:sldMk cId="2478643058" sldId="752"/>
            <ac:cxnSpMk id="256" creationId="{E6529608-FF77-45C5-915D-7026B7688F12}"/>
          </ac:cxnSpMkLst>
        </pc:cxnChg>
      </pc:sldChg>
      <pc:sldChg chg="addSp modSp">
        <pc:chgData name="farouk abu hassanain" userId="319a4f4791f24b01" providerId="LiveId" clId="{C3F2FFE4-805C-49BA-AC7E-91D82D32C8BD}" dt="2020-04-07T13:27:16.119" v="341" actId="1035"/>
        <pc:sldMkLst>
          <pc:docMk/>
          <pc:sldMk cId="1492976353" sldId="753"/>
        </pc:sldMkLst>
        <pc:spChg chg="mod">
          <ac:chgData name="farouk abu hassanain" userId="319a4f4791f24b01" providerId="LiveId" clId="{C3F2FFE4-805C-49BA-AC7E-91D82D32C8BD}" dt="2020-04-07T13:27:04.967" v="308" actId="164"/>
          <ac:spMkLst>
            <pc:docMk/>
            <pc:sldMk cId="1492976353" sldId="753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7:04.967" v="308" actId="164"/>
          <ac:grpSpMkLst>
            <pc:docMk/>
            <pc:sldMk cId="1492976353" sldId="753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7:16.119" v="341" actId="1035"/>
          <ac:grpSpMkLst>
            <pc:docMk/>
            <pc:sldMk cId="1492976353" sldId="753"/>
            <ac:grpSpMk id="7" creationId="{DA92BF11-F668-437C-BD69-292BBBEF2FDB}"/>
          </ac:grpSpMkLst>
        </pc:grpChg>
        <pc:cxnChg chg="add">
          <ac:chgData name="farouk abu hassanain" userId="319a4f4791f24b01" providerId="LiveId" clId="{C3F2FFE4-805C-49BA-AC7E-91D82D32C8BD}" dt="2020-04-07T13:24:22.076" v="153"/>
          <ac:cxnSpMkLst>
            <pc:docMk/>
            <pc:sldMk cId="1492976353" sldId="753"/>
            <ac:cxnSpMk id="238" creationId="{2B242CCE-C428-4BBB-ACCE-61058EA8F886}"/>
          </ac:cxnSpMkLst>
        </pc:cxnChg>
      </pc:sldChg>
      <pc:sldChg chg="addSp modSp">
        <pc:chgData name="farouk abu hassanain" userId="319a4f4791f24b01" providerId="LiveId" clId="{C3F2FFE4-805C-49BA-AC7E-91D82D32C8BD}" dt="2020-04-07T13:26:37.404" v="307" actId="1035"/>
        <pc:sldMkLst>
          <pc:docMk/>
          <pc:sldMk cId="1663589756" sldId="754"/>
        </pc:sldMkLst>
        <pc:spChg chg="mod">
          <ac:chgData name="farouk abu hassanain" userId="319a4f4791f24b01" providerId="LiveId" clId="{C3F2FFE4-805C-49BA-AC7E-91D82D32C8BD}" dt="2020-04-07T13:26:23.624" v="269" actId="164"/>
          <ac:spMkLst>
            <pc:docMk/>
            <pc:sldMk cId="1663589756" sldId="754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6:23.624" v="269" actId="164"/>
          <ac:grpSpMkLst>
            <pc:docMk/>
            <pc:sldMk cId="1663589756" sldId="754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6:37.404" v="307" actId="1035"/>
          <ac:grpSpMkLst>
            <pc:docMk/>
            <pc:sldMk cId="1663589756" sldId="754"/>
            <ac:grpSpMk id="7" creationId="{6D3990E8-7AF3-47F9-B965-1B595961D06E}"/>
          </ac:grpSpMkLst>
        </pc:grpChg>
        <pc:cxnChg chg="add">
          <ac:chgData name="farouk abu hassanain" userId="319a4f4791f24b01" providerId="LiveId" clId="{C3F2FFE4-805C-49BA-AC7E-91D82D32C8BD}" dt="2020-04-07T13:24:24.424" v="154"/>
          <ac:cxnSpMkLst>
            <pc:docMk/>
            <pc:sldMk cId="1663589756" sldId="754"/>
            <ac:cxnSpMk id="253" creationId="{5E09B5A3-AE3C-4DE2-873A-BC20E8D9E1C9}"/>
          </ac:cxnSpMkLst>
        </pc:cxnChg>
      </pc:sldChg>
      <pc:sldChg chg="addSp modSp">
        <pc:chgData name="farouk abu hassanain" userId="319a4f4791f24b01" providerId="LiveId" clId="{C3F2FFE4-805C-49BA-AC7E-91D82D32C8BD}" dt="2020-04-07T13:26:16.257" v="268" actId="1035"/>
        <pc:sldMkLst>
          <pc:docMk/>
          <pc:sldMk cId="3663278887" sldId="755"/>
        </pc:sldMkLst>
        <pc:spChg chg="mod">
          <ac:chgData name="farouk abu hassanain" userId="319a4f4791f24b01" providerId="LiveId" clId="{C3F2FFE4-805C-49BA-AC7E-91D82D32C8BD}" dt="2020-04-07T13:25:57.216" v="225" actId="164"/>
          <ac:spMkLst>
            <pc:docMk/>
            <pc:sldMk cId="3663278887" sldId="755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5:57.216" v="225" actId="164"/>
          <ac:grpSpMkLst>
            <pc:docMk/>
            <pc:sldMk cId="3663278887" sldId="755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6:16.257" v="268" actId="1035"/>
          <ac:grpSpMkLst>
            <pc:docMk/>
            <pc:sldMk cId="3663278887" sldId="755"/>
            <ac:grpSpMk id="9" creationId="{C6E28B85-6E4F-4D17-BBEC-762648B8895F}"/>
          </ac:grpSpMkLst>
        </pc:grpChg>
        <pc:cxnChg chg="add">
          <ac:chgData name="farouk abu hassanain" userId="319a4f4791f24b01" providerId="LiveId" clId="{C3F2FFE4-805C-49BA-AC7E-91D82D32C8BD}" dt="2020-04-07T13:24:25.969" v="155"/>
          <ac:cxnSpMkLst>
            <pc:docMk/>
            <pc:sldMk cId="3663278887" sldId="755"/>
            <ac:cxnSpMk id="238" creationId="{40825336-A392-420F-8049-033263FD31CE}"/>
          </ac:cxnSpMkLst>
        </pc:cxnChg>
      </pc:sldChg>
      <pc:sldChg chg="addSp modSp">
        <pc:chgData name="farouk abu hassanain" userId="319a4f4791f24b01" providerId="LiveId" clId="{C3F2FFE4-805C-49BA-AC7E-91D82D32C8BD}" dt="2020-04-07T13:25:44.084" v="224" actId="1038"/>
        <pc:sldMkLst>
          <pc:docMk/>
          <pc:sldMk cId="2853293946" sldId="756"/>
        </pc:sldMkLst>
        <pc:spChg chg="mod">
          <ac:chgData name="farouk abu hassanain" userId="319a4f4791f24b01" providerId="LiveId" clId="{C3F2FFE4-805C-49BA-AC7E-91D82D32C8BD}" dt="2020-04-07T13:25:26.067" v="204" actId="164"/>
          <ac:spMkLst>
            <pc:docMk/>
            <pc:sldMk cId="2853293946" sldId="756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5:26.067" v="204" actId="164"/>
          <ac:grpSpMkLst>
            <pc:docMk/>
            <pc:sldMk cId="2853293946" sldId="756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5:44.084" v="224" actId="1038"/>
          <ac:grpSpMkLst>
            <pc:docMk/>
            <pc:sldMk cId="2853293946" sldId="756"/>
            <ac:grpSpMk id="7" creationId="{82BFCEEA-8036-472C-9B69-0A82BE05652E}"/>
          </ac:grpSpMkLst>
        </pc:grpChg>
        <pc:cxnChg chg="add">
          <ac:chgData name="farouk abu hassanain" userId="319a4f4791f24b01" providerId="LiveId" clId="{C3F2FFE4-805C-49BA-AC7E-91D82D32C8BD}" dt="2020-04-07T13:24:27.354" v="156"/>
          <ac:cxnSpMkLst>
            <pc:docMk/>
            <pc:sldMk cId="2853293946" sldId="756"/>
            <ac:cxnSpMk id="253" creationId="{9F6CEE59-C435-44AB-B107-6F4B9C2D3FDA}"/>
          </ac:cxnSpMkLst>
        </pc:cxnChg>
      </pc:sldChg>
      <pc:sldChg chg="addSp modSp">
        <pc:chgData name="farouk abu hassanain" userId="319a4f4791f24b01" providerId="LiveId" clId="{C3F2FFE4-805C-49BA-AC7E-91D82D32C8BD}" dt="2020-04-07T13:25:02.682" v="203" actId="1038"/>
        <pc:sldMkLst>
          <pc:docMk/>
          <pc:sldMk cId="1845247652" sldId="757"/>
        </pc:sldMkLst>
        <pc:spChg chg="mod">
          <ac:chgData name="farouk abu hassanain" userId="319a4f4791f24b01" providerId="LiveId" clId="{C3F2FFE4-805C-49BA-AC7E-91D82D32C8BD}" dt="2020-04-07T13:24:42.752" v="160" actId="164"/>
          <ac:spMkLst>
            <pc:docMk/>
            <pc:sldMk cId="1845247652" sldId="757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4:42.752" v="160" actId="164"/>
          <ac:grpSpMkLst>
            <pc:docMk/>
            <pc:sldMk cId="1845247652" sldId="757"/>
            <ac:grpSpMk id="6" creationId="{44FE5257-7CA8-42A2-916D-759EE97631F4}"/>
          </ac:grpSpMkLst>
        </pc:grpChg>
        <pc:grpChg chg="add mod">
          <ac:chgData name="farouk abu hassanain" userId="319a4f4791f24b01" providerId="LiveId" clId="{C3F2FFE4-805C-49BA-AC7E-91D82D32C8BD}" dt="2020-04-07T13:24:38.878" v="159" actId="164"/>
          <ac:grpSpMkLst>
            <pc:docMk/>
            <pc:sldMk cId="1845247652" sldId="757"/>
            <ac:grpSpMk id="7" creationId="{9878D16E-9A1A-4D37-8CD1-85EA1B273701}"/>
          </ac:grpSpMkLst>
        </pc:grpChg>
        <pc:grpChg chg="add mod ord">
          <ac:chgData name="farouk abu hassanain" userId="319a4f4791f24b01" providerId="LiveId" clId="{C3F2FFE4-805C-49BA-AC7E-91D82D32C8BD}" dt="2020-04-07T13:25:02.682" v="203" actId="1038"/>
          <ac:grpSpMkLst>
            <pc:docMk/>
            <pc:sldMk cId="1845247652" sldId="757"/>
            <ac:grpSpMk id="8" creationId="{3B3800E2-0623-4CC3-BA64-82EC7448B390}"/>
          </ac:grpSpMkLst>
        </pc:grpChg>
        <pc:cxnChg chg="add mod">
          <ac:chgData name="farouk abu hassanain" userId="319a4f4791f24b01" providerId="LiveId" clId="{C3F2FFE4-805C-49BA-AC7E-91D82D32C8BD}" dt="2020-04-07T13:24:38.878" v="159" actId="164"/>
          <ac:cxnSpMkLst>
            <pc:docMk/>
            <pc:sldMk cId="1845247652" sldId="757"/>
            <ac:cxnSpMk id="238" creationId="{0F819B8A-E39B-4E98-9945-0FC3EAC8D85C}"/>
          </ac:cxnSpMkLst>
        </pc:cxnChg>
      </pc:sldChg>
    </pc:docChg>
  </pc:docChgLst>
  <pc:docChgLst>
    <pc:chgData name="farouk abu hassanain" userId="319a4f4791f24b01" providerId="LiveId" clId="{7D07C8C1-2B00-48F5-A5E2-4AC5C6320BAA}"/>
    <pc:docChg chg="undo custSel addSld delSld modSld">
      <pc:chgData name="farouk abu hassanain" userId="319a4f4791f24b01" providerId="LiveId" clId="{7D07C8C1-2B00-48F5-A5E2-4AC5C6320BAA}" dt="2020-04-09T12:27:50.259" v="2808" actId="1076"/>
      <pc:docMkLst>
        <pc:docMk/>
      </pc:docMkLst>
      <pc:sldChg chg="del">
        <pc:chgData name="farouk abu hassanain" userId="319a4f4791f24b01" providerId="LiveId" clId="{7D07C8C1-2B00-48F5-A5E2-4AC5C6320BAA}" dt="2020-04-08T23:42:54.936" v="348" actId="47"/>
        <pc:sldMkLst>
          <pc:docMk/>
          <pc:sldMk cId="1491375377" sldId="262"/>
        </pc:sldMkLst>
      </pc:sldChg>
      <pc:sldChg chg="addSp modSp del">
        <pc:chgData name="farouk abu hassanain" userId="319a4f4791f24b01" providerId="LiveId" clId="{7D07C8C1-2B00-48F5-A5E2-4AC5C6320BAA}" dt="2020-04-08T23:56:31.096" v="428" actId="47"/>
        <pc:sldMkLst>
          <pc:docMk/>
          <pc:sldMk cId="2051151516" sldId="263"/>
        </pc:sldMkLst>
        <pc:spChg chg="add mod">
          <ac:chgData name="farouk abu hassanain" userId="319a4f4791f24b01" providerId="LiveId" clId="{7D07C8C1-2B00-48F5-A5E2-4AC5C6320BAA}" dt="2020-04-08T23:43:17.873" v="352" actId="571"/>
          <ac:spMkLst>
            <pc:docMk/>
            <pc:sldMk cId="2051151516" sldId="263"/>
            <ac:spMk id="6" creationId="{A951515B-18FA-4BAD-A8E5-D0871A7BCA8D}"/>
          </ac:spMkLst>
        </pc:spChg>
      </pc:sldChg>
      <pc:sldChg chg="del">
        <pc:chgData name="farouk abu hassanain" userId="319a4f4791f24b01" providerId="LiveId" clId="{7D07C8C1-2B00-48F5-A5E2-4AC5C6320BAA}" dt="2020-04-09T08:51:58.089" v="549" actId="47"/>
        <pc:sldMkLst>
          <pc:docMk/>
          <pc:sldMk cId="2998621988" sldId="264"/>
        </pc:sldMkLst>
      </pc:sldChg>
      <pc:sldChg chg="del">
        <pc:chgData name="farouk abu hassanain" userId="319a4f4791f24b01" providerId="LiveId" clId="{7D07C8C1-2B00-48F5-A5E2-4AC5C6320BAA}" dt="2020-04-09T10:43:06.940" v="1407" actId="47"/>
        <pc:sldMkLst>
          <pc:docMk/>
          <pc:sldMk cId="1726201645" sldId="265"/>
        </pc:sldMkLst>
      </pc:sldChg>
      <pc:sldChg chg="del">
        <pc:chgData name="farouk abu hassanain" userId="319a4f4791f24b01" providerId="LiveId" clId="{7D07C8C1-2B00-48F5-A5E2-4AC5C6320BAA}" dt="2020-04-09T10:56:21.961" v="1480" actId="47"/>
        <pc:sldMkLst>
          <pc:docMk/>
          <pc:sldMk cId="635548617" sldId="266"/>
        </pc:sldMkLst>
      </pc:sldChg>
      <pc:sldChg chg="del">
        <pc:chgData name="farouk abu hassanain" userId="319a4f4791f24b01" providerId="LiveId" clId="{7D07C8C1-2B00-48F5-A5E2-4AC5C6320BAA}" dt="2020-04-09T11:20:34.426" v="1720" actId="47"/>
        <pc:sldMkLst>
          <pc:docMk/>
          <pc:sldMk cId="3551148763" sldId="267"/>
        </pc:sldMkLst>
      </pc:sldChg>
      <pc:sldChg chg="del">
        <pc:chgData name="farouk abu hassanain" userId="319a4f4791f24b01" providerId="LiveId" clId="{7D07C8C1-2B00-48F5-A5E2-4AC5C6320BAA}" dt="2020-04-09T11:23:34.490" v="1732" actId="47"/>
        <pc:sldMkLst>
          <pc:docMk/>
          <pc:sldMk cId="3398212784" sldId="268"/>
        </pc:sldMkLst>
      </pc:sldChg>
      <pc:sldChg chg="del">
        <pc:chgData name="farouk abu hassanain" userId="319a4f4791f24b01" providerId="LiveId" clId="{7D07C8C1-2B00-48F5-A5E2-4AC5C6320BAA}" dt="2020-04-09T12:14:20.856" v="2517" actId="47"/>
        <pc:sldMkLst>
          <pc:docMk/>
          <pc:sldMk cId="2005323040" sldId="269"/>
        </pc:sldMkLst>
      </pc:sldChg>
      <pc:sldChg chg="modSp">
        <pc:chgData name="farouk abu hassanain" userId="319a4f4791f24b01" providerId="LiveId" clId="{7D07C8C1-2B00-48F5-A5E2-4AC5C6320BAA}" dt="2020-04-08T20:13:08.559" v="0"/>
        <pc:sldMkLst>
          <pc:docMk/>
          <pc:sldMk cId="1217957963" sldId="748"/>
        </pc:sldMkLst>
        <pc:spChg chg="mod">
          <ac:chgData name="farouk abu hassanain" userId="319a4f4791f24b01" providerId="LiveId" clId="{7D07C8C1-2B00-48F5-A5E2-4AC5C6320BAA}" dt="2020-04-08T20:13:08.559" v="0"/>
          <ac:spMkLst>
            <pc:docMk/>
            <pc:sldMk cId="1217957963" sldId="748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7D07C8C1-2B00-48F5-A5E2-4AC5C6320BAA}" dt="2020-04-08T20:13:12.374" v="1"/>
        <pc:sldMkLst>
          <pc:docMk/>
          <pc:sldMk cId="1375095986" sldId="749"/>
        </pc:sldMkLst>
        <pc:spChg chg="mod">
          <ac:chgData name="farouk abu hassanain" userId="319a4f4791f24b01" providerId="LiveId" clId="{7D07C8C1-2B00-48F5-A5E2-4AC5C6320BAA}" dt="2020-04-08T20:13:12.374" v="1"/>
          <ac:spMkLst>
            <pc:docMk/>
            <pc:sldMk cId="1375095986" sldId="749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7D07C8C1-2B00-48F5-A5E2-4AC5C6320BAA}" dt="2020-04-08T20:13:15.005" v="2"/>
        <pc:sldMkLst>
          <pc:docMk/>
          <pc:sldMk cId="3395436358" sldId="750"/>
        </pc:sldMkLst>
        <pc:spChg chg="mod">
          <ac:chgData name="farouk abu hassanain" userId="319a4f4791f24b01" providerId="LiveId" clId="{7D07C8C1-2B00-48F5-A5E2-4AC5C6320BAA}" dt="2020-04-08T20:13:15.005" v="2"/>
          <ac:spMkLst>
            <pc:docMk/>
            <pc:sldMk cId="3395436358" sldId="750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7D07C8C1-2B00-48F5-A5E2-4AC5C6320BAA}" dt="2020-04-08T20:13:26.549" v="4"/>
        <pc:sldMkLst>
          <pc:docMk/>
          <pc:sldMk cId="242700331" sldId="751"/>
        </pc:sldMkLst>
        <pc:spChg chg="mod">
          <ac:chgData name="farouk abu hassanain" userId="319a4f4791f24b01" providerId="LiveId" clId="{7D07C8C1-2B00-48F5-A5E2-4AC5C6320BAA}" dt="2020-04-08T20:13:26.549" v="4"/>
          <ac:spMkLst>
            <pc:docMk/>
            <pc:sldMk cId="242700331" sldId="751"/>
            <ac:spMk id="52" creationId="{330428CD-5232-45F6-9B9E-3509327A06C8}"/>
          </ac:spMkLst>
        </pc:spChg>
      </pc:sldChg>
      <pc:sldChg chg="addSp modSp">
        <pc:chgData name="farouk abu hassanain" userId="319a4f4791f24b01" providerId="LiveId" clId="{7D07C8C1-2B00-48F5-A5E2-4AC5C6320BAA}" dt="2020-04-08T20:22:47.206" v="112" actId="313"/>
        <pc:sldMkLst>
          <pc:docMk/>
          <pc:sldMk cId="1382845762" sldId="752"/>
        </pc:sldMkLst>
        <pc:spChg chg="mod">
          <ac:chgData name="farouk abu hassanain" userId="319a4f4791f24b01" providerId="LiveId" clId="{7D07C8C1-2B00-48F5-A5E2-4AC5C6320BAA}" dt="2020-04-08T20:13:54.794" v="6" actId="164"/>
          <ac:spMkLst>
            <pc:docMk/>
            <pc:sldMk cId="1382845762" sldId="752"/>
            <ac:spMk id="10" creationId="{BA8E1833-45BB-44DC-95A5-26F0AF2457AE}"/>
          </ac:spMkLst>
        </pc:spChg>
        <pc:spChg chg="mod">
          <ac:chgData name="farouk abu hassanain" userId="319a4f4791f24b01" providerId="LiveId" clId="{7D07C8C1-2B00-48F5-A5E2-4AC5C6320BAA}" dt="2020-04-08T20:14:05.032" v="37" actId="164"/>
          <ac:spMkLst>
            <pc:docMk/>
            <pc:sldMk cId="1382845762" sldId="752"/>
            <ac:spMk id="11" creationId="{50FDF9D8-3ACA-4915-A55F-B443846C2F5C}"/>
          </ac:spMkLst>
        </pc:spChg>
        <pc:spChg chg="mod">
          <ac:chgData name="farouk abu hassanain" userId="319a4f4791f24b01" providerId="LiveId" clId="{7D07C8C1-2B00-48F5-A5E2-4AC5C6320BAA}" dt="2020-04-08T20:14:29.096" v="59" actId="164"/>
          <ac:spMkLst>
            <pc:docMk/>
            <pc:sldMk cId="1382845762" sldId="752"/>
            <ac:spMk id="29" creationId="{453DAE12-F788-40FD-BBC2-4958A1D989F4}"/>
          </ac:spMkLst>
        </pc:spChg>
        <pc:spChg chg="mod">
          <ac:chgData name="farouk abu hassanain" userId="319a4f4791f24b01" providerId="LiveId" clId="{7D07C8C1-2B00-48F5-A5E2-4AC5C6320BAA}" dt="2020-04-08T20:14:05.032" v="37" actId="164"/>
          <ac:spMkLst>
            <pc:docMk/>
            <pc:sldMk cId="1382845762" sldId="752"/>
            <ac:spMk id="30" creationId="{0049723C-AE26-433B-A132-A416F4F51B3E}"/>
          </ac:spMkLst>
        </pc:spChg>
        <pc:spChg chg="mod">
          <ac:chgData name="farouk abu hassanain" userId="319a4f4791f24b01" providerId="LiveId" clId="{7D07C8C1-2B00-48F5-A5E2-4AC5C6320BAA}" dt="2020-04-08T20:13:54.794" v="6" actId="164"/>
          <ac:spMkLst>
            <pc:docMk/>
            <pc:sldMk cId="1382845762" sldId="752"/>
            <ac:spMk id="31" creationId="{F4D87B0F-4E62-44DC-91FF-6A993E1340E9}"/>
          </ac:spMkLst>
        </pc:spChg>
        <pc:spChg chg="mod">
          <ac:chgData name="farouk abu hassanain" userId="319a4f4791f24b01" providerId="LiveId" clId="{7D07C8C1-2B00-48F5-A5E2-4AC5C6320BAA}" dt="2020-04-08T20:14:29.096" v="59" actId="164"/>
          <ac:spMkLst>
            <pc:docMk/>
            <pc:sldMk cId="1382845762" sldId="752"/>
            <ac:spMk id="34" creationId="{7425B967-1ED7-4C73-9419-FDEA7933A95C}"/>
          </ac:spMkLst>
        </pc:spChg>
        <pc:spChg chg="mod">
          <ac:chgData name="farouk abu hassanain" userId="319a4f4791f24b01" providerId="LiveId" clId="{7D07C8C1-2B00-48F5-A5E2-4AC5C6320BAA}" dt="2020-04-08T20:14:29.096" v="59" actId="164"/>
          <ac:spMkLst>
            <pc:docMk/>
            <pc:sldMk cId="1382845762" sldId="752"/>
            <ac:spMk id="35" creationId="{634CEFEB-93B9-490E-A325-35E255EFE1F2}"/>
          </ac:spMkLst>
        </pc:spChg>
        <pc:spChg chg="mod">
          <ac:chgData name="farouk abu hassanain" userId="319a4f4791f24b01" providerId="LiveId" clId="{7D07C8C1-2B00-48F5-A5E2-4AC5C6320BAA}" dt="2020-04-08T20:14:05.032" v="37" actId="164"/>
          <ac:spMkLst>
            <pc:docMk/>
            <pc:sldMk cId="1382845762" sldId="752"/>
            <ac:spMk id="36" creationId="{BBBB973F-4C46-4727-9615-58126262159F}"/>
          </ac:spMkLst>
        </pc:spChg>
        <pc:spChg chg="mod">
          <ac:chgData name="farouk abu hassanain" userId="319a4f4791f24b01" providerId="LiveId" clId="{7D07C8C1-2B00-48F5-A5E2-4AC5C6320BAA}" dt="2020-04-08T20:13:54.794" v="6" actId="164"/>
          <ac:spMkLst>
            <pc:docMk/>
            <pc:sldMk cId="1382845762" sldId="752"/>
            <ac:spMk id="37" creationId="{AC708AED-E42E-47AC-8403-53C27D79D6BB}"/>
          </ac:spMkLst>
        </pc:spChg>
        <pc:spChg chg="mod">
          <ac:chgData name="farouk abu hassanain" userId="319a4f4791f24b01" providerId="LiveId" clId="{7D07C8C1-2B00-48F5-A5E2-4AC5C6320BAA}" dt="2020-04-08T20:13:54.794" v="6" actId="164"/>
          <ac:spMkLst>
            <pc:docMk/>
            <pc:sldMk cId="1382845762" sldId="752"/>
            <ac:spMk id="38" creationId="{1CE12BE2-19FB-44E2-AF2E-36C089241C62}"/>
          </ac:spMkLst>
        </pc:spChg>
        <pc:spChg chg="mod">
          <ac:chgData name="farouk abu hassanain" userId="319a4f4791f24b01" providerId="LiveId" clId="{7D07C8C1-2B00-48F5-A5E2-4AC5C6320BAA}" dt="2020-04-08T20:22:47.206" v="112" actId="313"/>
          <ac:spMkLst>
            <pc:docMk/>
            <pc:sldMk cId="1382845762" sldId="752"/>
            <ac:spMk id="39" creationId="{9EFE0722-4AB2-42B1-9269-7761A37D9671}"/>
          </ac:spMkLst>
        </pc:spChg>
        <pc:spChg chg="mod">
          <ac:chgData name="farouk abu hassanain" userId="319a4f4791f24b01" providerId="LiveId" clId="{7D07C8C1-2B00-48F5-A5E2-4AC5C6320BAA}" dt="2020-04-08T20:14:29.096" v="59" actId="164"/>
          <ac:spMkLst>
            <pc:docMk/>
            <pc:sldMk cId="1382845762" sldId="752"/>
            <ac:spMk id="40" creationId="{6C824F0E-4E20-43BD-AD0B-F78A9B4EF551}"/>
          </ac:spMkLst>
        </pc:spChg>
        <pc:spChg chg="mod">
          <ac:chgData name="farouk abu hassanain" userId="319a4f4791f24b01" providerId="LiveId" clId="{7D07C8C1-2B00-48F5-A5E2-4AC5C6320BAA}" dt="2020-04-08T20:13:29.574" v="5"/>
          <ac:spMkLst>
            <pc:docMk/>
            <pc:sldMk cId="1382845762" sldId="752"/>
            <ac:spMk id="52" creationId="{330428CD-5232-45F6-9B9E-3509327A06C8}"/>
          </ac:spMkLst>
        </pc:spChg>
        <pc:grpChg chg="add mod">
          <ac:chgData name="farouk abu hassanain" userId="319a4f4791f24b01" providerId="LiveId" clId="{7D07C8C1-2B00-48F5-A5E2-4AC5C6320BAA}" dt="2020-04-08T20:22:44.408" v="111" actId="1037"/>
          <ac:grpSpMkLst>
            <pc:docMk/>
            <pc:sldMk cId="1382845762" sldId="752"/>
            <ac:grpSpMk id="12" creationId="{934DCD40-5EFA-40FD-8513-22707D991CA4}"/>
          </ac:grpSpMkLst>
        </pc:grpChg>
        <pc:grpChg chg="add mod">
          <ac:chgData name="farouk abu hassanain" userId="319a4f4791f24b01" providerId="LiveId" clId="{7D07C8C1-2B00-48F5-A5E2-4AC5C6320BAA}" dt="2020-04-08T20:22:44.408" v="111" actId="1037"/>
          <ac:grpSpMkLst>
            <pc:docMk/>
            <pc:sldMk cId="1382845762" sldId="752"/>
            <ac:grpSpMk id="13" creationId="{1A7019D1-FC40-4348-A8CE-E3D9D8F3A074}"/>
          </ac:grpSpMkLst>
        </pc:grpChg>
        <pc:grpChg chg="add mod">
          <ac:chgData name="farouk abu hassanain" userId="319a4f4791f24b01" providerId="LiveId" clId="{7D07C8C1-2B00-48F5-A5E2-4AC5C6320BAA}" dt="2020-04-08T20:22:44.408" v="111" actId="1037"/>
          <ac:grpSpMkLst>
            <pc:docMk/>
            <pc:sldMk cId="1382845762" sldId="752"/>
            <ac:grpSpMk id="14" creationId="{C4687827-D73A-4F96-983F-CE6E9C07F8B2}"/>
          </ac:grpSpMkLst>
        </pc:grpChg>
      </pc:sldChg>
      <pc:sldChg chg="addSp delSp modSp add modAnim">
        <pc:chgData name="farouk abu hassanain" userId="319a4f4791f24b01" providerId="LiveId" clId="{7D07C8C1-2B00-48F5-A5E2-4AC5C6320BAA}" dt="2020-04-09T10:20:18.032" v="1294"/>
        <pc:sldMkLst>
          <pc:docMk/>
          <pc:sldMk cId="3298155882" sldId="753"/>
        </pc:sldMkLst>
        <pc:spChg chg="mod">
          <ac:chgData name="farouk abu hassanain" userId="319a4f4791f24b01" providerId="LiveId" clId="{7D07C8C1-2B00-48F5-A5E2-4AC5C6320BAA}" dt="2020-04-08T20:34:49.543" v="116" actId="1076"/>
          <ac:spMkLst>
            <pc:docMk/>
            <pc:sldMk cId="3298155882" sldId="753"/>
            <ac:spMk id="7" creationId="{5C5D26A2-F217-42A4-8295-5A0E92D70FAD}"/>
          </ac:spMkLst>
        </pc:spChg>
        <pc:spChg chg="add del mod">
          <ac:chgData name="farouk abu hassanain" userId="319a4f4791f24b01" providerId="LiveId" clId="{7D07C8C1-2B00-48F5-A5E2-4AC5C6320BAA}" dt="2020-04-08T23:42:38.293" v="347" actId="478"/>
          <ac:spMkLst>
            <pc:docMk/>
            <pc:sldMk cId="3298155882" sldId="753"/>
            <ac:spMk id="15" creationId="{91535FB3-62D6-43A9-AFE3-52C8E8F07EAD}"/>
          </ac:spMkLst>
        </pc:spChg>
        <pc:spChg chg="add mod">
          <ac:chgData name="farouk abu hassanain" userId="319a4f4791f24b01" providerId="LiveId" clId="{7D07C8C1-2B00-48F5-A5E2-4AC5C6320BAA}" dt="2020-04-09T10:18:12.615" v="1262" actId="14100"/>
          <ac:spMkLst>
            <pc:docMk/>
            <pc:sldMk cId="3298155882" sldId="753"/>
            <ac:spMk id="27" creationId="{9E306FE2-F670-45AD-8F0C-41B2D4A6BACD}"/>
          </ac:spMkLst>
        </pc:spChg>
        <pc:spChg chg="add mod">
          <ac:chgData name="farouk abu hassanain" userId="319a4f4791f24b01" providerId="LiveId" clId="{7D07C8C1-2B00-48F5-A5E2-4AC5C6320BAA}" dt="2020-04-09T10:18:15.296" v="1263" actId="14100"/>
          <ac:spMkLst>
            <pc:docMk/>
            <pc:sldMk cId="3298155882" sldId="753"/>
            <ac:spMk id="28" creationId="{0540263B-7E6E-4C40-A227-D7A5C2D10BC5}"/>
          </ac:spMkLst>
        </pc:spChg>
        <pc:spChg chg="add mod">
          <ac:chgData name="farouk abu hassanain" userId="319a4f4791f24b01" providerId="LiveId" clId="{7D07C8C1-2B00-48F5-A5E2-4AC5C6320BAA}" dt="2020-04-08T23:35:00.796" v="266" actId="1076"/>
          <ac:spMkLst>
            <pc:docMk/>
            <pc:sldMk cId="3298155882" sldId="753"/>
            <ac:spMk id="33" creationId="{0C9C128A-AC56-456C-B1E2-ED04C5C31EE3}"/>
          </ac:spMkLst>
        </pc:spChg>
        <pc:spChg chg="add mod">
          <ac:chgData name="farouk abu hassanain" userId="319a4f4791f24b01" providerId="LiveId" clId="{7D07C8C1-2B00-48F5-A5E2-4AC5C6320BAA}" dt="2020-04-08T23:35:01.554" v="270" actId="1038"/>
          <ac:spMkLst>
            <pc:docMk/>
            <pc:sldMk cId="3298155882" sldId="753"/>
            <ac:spMk id="42" creationId="{8A055B2A-9B65-4A39-ACBE-104119BE856C}"/>
          </ac:spMkLst>
        </pc:spChg>
        <pc:spChg chg="add mod">
          <ac:chgData name="farouk abu hassanain" userId="319a4f4791f24b01" providerId="LiveId" clId="{7D07C8C1-2B00-48F5-A5E2-4AC5C6320BAA}" dt="2020-04-08T23:35:01.175" v="268" actId="1076"/>
          <ac:spMkLst>
            <pc:docMk/>
            <pc:sldMk cId="3298155882" sldId="753"/>
            <ac:spMk id="44" creationId="{200FFAF1-D48B-422F-BA29-C9AEDB81BB7E}"/>
          </ac:spMkLst>
        </pc:spChg>
        <pc:spChg chg="add mod">
          <ac:chgData name="farouk abu hassanain" userId="319a4f4791f24b01" providerId="LiveId" clId="{7D07C8C1-2B00-48F5-A5E2-4AC5C6320BAA}" dt="2020-04-08T23:35:01.554" v="270" actId="1038"/>
          <ac:spMkLst>
            <pc:docMk/>
            <pc:sldMk cId="3298155882" sldId="753"/>
            <ac:spMk id="46" creationId="{C3ACE337-16CF-4B3B-AB92-E24C6C02AE93}"/>
          </ac:spMkLst>
        </pc:spChg>
        <pc:spChg chg="add mod">
          <ac:chgData name="farouk abu hassanain" userId="319a4f4791f24b01" providerId="LiveId" clId="{7D07C8C1-2B00-48F5-A5E2-4AC5C6320BAA}" dt="2020-04-08T23:39:29.771" v="284" actId="1076"/>
          <ac:spMkLst>
            <pc:docMk/>
            <pc:sldMk cId="3298155882" sldId="753"/>
            <ac:spMk id="47" creationId="{B886C476-4C87-4907-B1A5-A2604A7D3431}"/>
          </ac:spMkLst>
        </pc:spChg>
        <pc:spChg chg="add mod">
          <ac:chgData name="farouk abu hassanain" userId="319a4f4791f24b01" providerId="LiveId" clId="{7D07C8C1-2B00-48F5-A5E2-4AC5C6320BAA}" dt="2020-04-08T23:35:02.274" v="272" actId="1037"/>
          <ac:spMkLst>
            <pc:docMk/>
            <pc:sldMk cId="3298155882" sldId="753"/>
            <ac:spMk id="48" creationId="{4BC3D645-1491-49A5-85A6-5C9E7079C340}"/>
          </ac:spMkLst>
        </pc:spChg>
        <pc:spChg chg="add mod">
          <ac:chgData name="farouk abu hassanain" userId="319a4f4791f24b01" providerId="LiveId" clId="{7D07C8C1-2B00-48F5-A5E2-4AC5C6320BAA}" dt="2020-04-08T23:35:02.274" v="272" actId="1037"/>
          <ac:spMkLst>
            <pc:docMk/>
            <pc:sldMk cId="3298155882" sldId="753"/>
            <ac:spMk id="49" creationId="{9FBEE59F-5F21-469A-983F-0BA6E8B73D37}"/>
          </ac:spMkLst>
        </pc:spChg>
        <pc:spChg chg="add mod">
          <ac:chgData name="farouk abu hassanain" userId="319a4f4791f24b01" providerId="LiveId" clId="{7D07C8C1-2B00-48F5-A5E2-4AC5C6320BAA}" dt="2020-04-08T23:39:26.343" v="283" actId="1076"/>
          <ac:spMkLst>
            <pc:docMk/>
            <pc:sldMk cId="3298155882" sldId="753"/>
            <ac:spMk id="50" creationId="{CFCB5463-596A-4FAD-A7FC-0F61A33842AA}"/>
          </ac:spMkLst>
        </pc:spChg>
        <pc:spChg chg="add mod">
          <ac:chgData name="farouk abu hassanain" userId="319a4f4791f24b01" providerId="LiveId" clId="{7D07C8C1-2B00-48F5-A5E2-4AC5C6320BAA}" dt="2020-04-08T23:19:00.169" v="152" actId="1038"/>
          <ac:spMkLst>
            <pc:docMk/>
            <pc:sldMk cId="3298155882" sldId="753"/>
            <ac:spMk id="51" creationId="{C4915064-99E2-4177-88FF-6EBAB605936A}"/>
          </ac:spMkLst>
        </pc:spChg>
        <pc:spChg chg="add mod">
          <ac:chgData name="farouk abu hassanain" userId="319a4f4791f24b01" providerId="LiveId" clId="{7D07C8C1-2B00-48F5-A5E2-4AC5C6320BAA}" dt="2020-04-08T23:19:00.169" v="152" actId="1038"/>
          <ac:spMkLst>
            <pc:docMk/>
            <pc:sldMk cId="3298155882" sldId="753"/>
            <ac:spMk id="54" creationId="{1A479E37-4B40-4916-8C9A-E33F8AC6951E}"/>
          </ac:spMkLst>
        </pc:spChg>
        <pc:spChg chg="add mod">
          <ac:chgData name="farouk abu hassanain" userId="319a4f4791f24b01" providerId="LiveId" clId="{7D07C8C1-2B00-48F5-A5E2-4AC5C6320BAA}" dt="2020-04-08T23:34:59.187" v="260" actId="571"/>
          <ac:spMkLst>
            <pc:docMk/>
            <pc:sldMk cId="3298155882" sldId="753"/>
            <ac:spMk id="55" creationId="{2760C2AA-B0D7-4FB0-A938-066E57BD385E}"/>
          </ac:spMkLst>
        </pc:spChg>
        <pc:spChg chg="add mod">
          <ac:chgData name="farouk abu hassanain" userId="319a4f4791f24b01" providerId="LiveId" clId="{7D07C8C1-2B00-48F5-A5E2-4AC5C6320BAA}" dt="2020-04-09T10:18:18.214" v="1264" actId="14100"/>
          <ac:spMkLst>
            <pc:docMk/>
            <pc:sldMk cId="3298155882" sldId="753"/>
            <ac:spMk id="56" creationId="{7DEB336D-4432-44F9-A108-7AB9C2C42E70}"/>
          </ac:spMkLst>
        </pc:spChg>
        <pc:spChg chg="add mod">
          <ac:chgData name="farouk abu hassanain" userId="319a4f4791f24b01" providerId="LiveId" clId="{7D07C8C1-2B00-48F5-A5E2-4AC5C6320BAA}" dt="2020-04-09T10:18:41.306" v="1292" actId="1036"/>
          <ac:spMkLst>
            <pc:docMk/>
            <pc:sldMk cId="3298155882" sldId="753"/>
            <ac:spMk id="57" creationId="{A0651CFD-C7F4-46FC-ABF4-77C02CF88F3C}"/>
          </ac:spMkLst>
        </pc:spChg>
        <pc:spChg chg="add mod">
          <ac:chgData name="farouk abu hassanain" userId="319a4f4791f24b01" providerId="LiveId" clId="{7D07C8C1-2B00-48F5-A5E2-4AC5C6320BAA}" dt="2020-04-09T10:18:45.649" v="1293" actId="1076"/>
          <ac:spMkLst>
            <pc:docMk/>
            <pc:sldMk cId="3298155882" sldId="753"/>
            <ac:spMk id="58" creationId="{129D9A24-0EF7-43B1-90D7-2EB9C8CE5F89}"/>
          </ac:spMkLst>
        </pc:spChg>
        <pc:spChg chg="add mod">
          <ac:chgData name="farouk abu hassanain" userId="319a4f4791f24b01" providerId="LiveId" clId="{7D07C8C1-2B00-48F5-A5E2-4AC5C6320BAA}" dt="2020-04-08T23:41:21.459" v="327" actId="1076"/>
          <ac:spMkLst>
            <pc:docMk/>
            <pc:sldMk cId="3298155882" sldId="753"/>
            <ac:spMk id="59" creationId="{67511713-DD43-4B74-8B81-5D897619808D}"/>
          </ac:spMkLst>
        </pc:spChg>
        <pc:spChg chg="add mod">
          <ac:chgData name="farouk abu hassanain" userId="319a4f4791f24b01" providerId="LiveId" clId="{7D07C8C1-2B00-48F5-A5E2-4AC5C6320BAA}" dt="2020-04-09T10:18:32.431" v="1281" actId="14100"/>
          <ac:spMkLst>
            <pc:docMk/>
            <pc:sldMk cId="3298155882" sldId="753"/>
            <ac:spMk id="60" creationId="{D7B8D56D-93D3-49CF-A856-91EE08FF9141}"/>
          </ac:spMkLst>
        </pc:spChg>
        <pc:spChg chg="add mod">
          <ac:chgData name="farouk abu hassanain" userId="319a4f4791f24b01" providerId="LiveId" clId="{7D07C8C1-2B00-48F5-A5E2-4AC5C6320BAA}" dt="2020-04-09T10:18:28.941" v="1280" actId="1037"/>
          <ac:spMkLst>
            <pc:docMk/>
            <pc:sldMk cId="3298155882" sldId="753"/>
            <ac:spMk id="61" creationId="{FE9D08B9-CEB1-48F6-9F98-EFFA091C9ECA}"/>
          </ac:spMkLst>
        </pc:spChg>
        <pc:grpChg chg="del">
          <ac:chgData name="farouk abu hassanain" userId="319a4f4791f24b01" providerId="LiveId" clId="{7D07C8C1-2B00-48F5-A5E2-4AC5C6320BAA}" dt="2020-04-08T20:34:35.007" v="114" actId="478"/>
          <ac:grpSpMkLst>
            <pc:docMk/>
            <pc:sldMk cId="3298155882" sldId="753"/>
            <ac:grpSpMk id="12" creationId="{934DCD40-5EFA-40FD-8513-22707D991CA4}"/>
          </ac:grpSpMkLst>
        </pc:grpChg>
        <pc:grpChg chg="del">
          <ac:chgData name="farouk abu hassanain" userId="319a4f4791f24b01" providerId="LiveId" clId="{7D07C8C1-2B00-48F5-A5E2-4AC5C6320BAA}" dt="2020-04-08T20:34:35.007" v="114" actId="478"/>
          <ac:grpSpMkLst>
            <pc:docMk/>
            <pc:sldMk cId="3298155882" sldId="753"/>
            <ac:grpSpMk id="13" creationId="{1A7019D1-FC40-4348-A8CE-E3D9D8F3A074}"/>
          </ac:grpSpMkLst>
        </pc:grpChg>
        <pc:grpChg chg="del">
          <ac:chgData name="farouk abu hassanain" userId="319a4f4791f24b01" providerId="LiveId" clId="{7D07C8C1-2B00-48F5-A5E2-4AC5C6320BAA}" dt="2020-04-08T20:34:35.007" v="114" actId="478"/>
          <ac:grpSpMkLst>
            <pc:docMk/>
            <pc:sldMk cId="3298155882" sldId="753"/>
            <ac:grpSpMk id="14" creationId="{C4687827-D73A-4F96-983F-CE6E9C07F8B2}"/>
          </ac:grpSpMkLst>
        </pc:grpChg>
        <pc:cxnChg chg="add mod">
          <ac:chgData name="farouk abu hassanain" userId="319a4f4791f24b01" providerId="LiveId" clId="{7D07C8C1-2B00-48F5-A5E2-4AC5C6320BAA}" dt="2020-04-08T23:35:22.627" v="279" actId="14100"/>
          <ac:cxnSpMkLst>
            <pc:docMk/>
            <pc:sldMk cId="3298155882" sldId="753"/>
            <ac:cxnSpMk id="32" creationId="{537464E7-6BDF-4D89-B0A5-85731F9E01A3}"/>
          </ac:cxnSpMkLst>
        </pc:cxnChg>
        <pc:cxnChg chg="add mod">
          <ac:chgData name="farouk abu hassanain" userId="319a4f4791f24b01" providerId="LiveId" clId="{7D07C8C1-2B00-48F5-A5E2-4AC5C6320BAA}" dt="2020-04-08T23:35:01.372" v="269" actId="14100"/>
          <ac:cxnSpMkLst>
            <pc:docMk/>
            <pc:sldMk cId="3298155882" sldId="753"/>
            <ac:cxnSpMk id="41" creationId="{656C2493-FBD0-4478-A655-7330D959B826}"/>
          </ac:cxnSpMkLst>
        </pc:cxnChg>
        <pc:cxnChg chg="add mod">
          <ac:chgData name="farouk abu hassanain" userId="319a4f4791f24b01" providerId="LiveId" clId="{7D07C8C1-2B00-48F5-A5E2-4AC5C6320BAA}" dt="2020-04-08T23:35:26.152" v="280" actId="14100"/>
          <ac:cxnSpMkLst>
            <pc:docMk/>
            <pc:sldMk cId="3298155882" sldId="753"/>
            <ac:cxnSpMk id="43" creationId="{EE410A5B-46D0-4CE5-80DB-36B55E905A75}"/>
          </ac:cxnSpMkLst>
        </pc:cxnChg>
      </pc:sldChg>
      <pc:sldChg chg="addSp delSp modSp add delAnim">
        <pc:chgData name="farouk abu hassanain" userId="319a4f4791f24b01" providerId="LiveId" clId="{7D07C8C1-2B00-48F5-A5E2-4AC5C6320BAA}" dt="2020-04-09T10:11:03.536" v="957" actId="2085"/>
        <pc:sldMkLst>
          <pc:docMk/>
          <pc:sldMk cId="1454500362" sldId="754"/>
        </pc:sldMkLst>
        <pc:spChg chg="mod">
          <ac:chgData name="farouk abu hassanain" userId="319a4f4791f24b01" providerId="LiveId" clId="{7D07C8C1-2B00-48F5-A5E2-4AC5C6320BAA}" dt="2020-04-08T23:43:08.983" v="350"/>
          <ac:spMkLst>
            <pc:docMk/>
            <pc:sldMk cId="1454500362" sldId="754"/>
            <ac:spMk id="7" creationId="{5C5D26A2-F217-42A4-8295-5A0E92D70FAD}"/>
          </ac:spMkLst>
        </pc:spChg>
        <pc:spChg chg="add 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10" creationId="{EC209E2F-166D-42EF-807F-827906B4185A}"/>
          </ac:spMkLst>
        </pc:spChg>
        <pc:spChg chg="add 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11" creationId="{3F2F2D82-5F9C-4AE2-A37C-669B22D4B9D9}"/>
          </ac:spMkLst>
        </pc:spChg>
        <pc:spChg chg="add 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12" creationId="{D08C6463-CCEB-4479-ABF7-1FB5826A9DBC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27" creationId="{9E306FE2-F670-45AD-8F0C-41B2D4A6BACD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28" creationId="{0540263B-7E6E-4C40-A227-D7A5C2D10BC5}"/>
          </ac:spMkLst>
        </pc:spChg>
        <pc:spChg chg="mod topLvl">
          <ac:chgData name="farouk abu hassanain" userId="319a4f4791f24b01" providerId="LiveId" clId="{7D07C8C1-2B00-48F5-A5E2-4AC5C6320BAA}" dt="2020-04-09T10:10:56.936" v="955" actId="2085"/>
          <ac:spMkLst>
            <pc:docMk/>
            <pc:sldMk cId="1454500362" sldId="754"/>
            <ac:spMk id="29" creationId="{962A26C6-A70A-496E-883A-0E0750831423}"/>
          </ac:spMkLst>
        </pc:spChg>
        <pc:spChg chg="del mod">
          <ac:chgData name="farouk abu hassanain" userId="319a4f4791f24b01" providerId="LiveId" clId="{7D07C8C1-2B00-48F5-A5E2-4AC5C6320BAA}" dt="2020-04-09T09:01:55.387" v="775" actId="478"/>
          <ac:spMkLst>
            <pc:docMk/>
            <pc:sldMk cId="1454500362" sldId="754"/>
            <ac:spMk id="30" creationId="{175D8DD5-C189-407E-B172-96773A6A5BC6}"/>
          </ac:spMkLst>
        </pc:spChg>
        <pc:spChg chg="mod topLvl">
          <ac:chgData name="farouk abu hassanain" userId="319a4f4791f24b01" providerId="LiveId" clId="{7D07C8C1-2B00-48F5-A5E2-4AC5C6320BAA}" dt="2020-04-09T10:10:52.132" v="954" actId="2085"/>
          <ac:spMkLst>
            <pc:docMk/>
            <pc:sldMk cId="1454500362" sldId="754"/>
            <ac:spMk id="31" creationId="{E9D6B7D1-AEC3-4C8E-9B20-AB23BAC24385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33" creationId="{0C9C128A-AC56-456C-B1E2-ED04C5C31EE3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33" creationId="{654CE2F6-6FEE-4463-844F-F480AACEE9D2}"/>
          </ac:spMkLst>
        </pc:spChg>
        <pc:spChg chg="add mod topLvl">
          <ac:chgData name="farouk abu hassanain" userId="319a4f4791f24b01" providerId="LiveId" clId="{7D07C8C1-2B00-48F5-A5E2-4AC5C6320BAA}" dt="2020-04-09T10:10:06.277" v="949" actId="164"/>
          <ac:spMkLst>
            <pc:docMk/>
            <pc:sldMk cId="1454500362" sldId="754"/>
            <ac:spMk id="34" creationId="{0AAA79EB-5236-496A-B764-D362E88FBABB}"/>
          </ac:spMkLst>
        </pc:spChg>
        <pc:spChg chg="add del mod">
          <ac:chgData name="farouk abu hassanain" userId="319a4f4791f24b01" providerId="LiveId" clId="{7D07C8C1-2B00-48F5-A5E2-4AC5C6320BAA}" dt="2020-04-08T23:47:32.421" v="361"/>
          <ac:spMkLst>
            <pc:docMk/>
            <pc:sldMk cId="1454500362" sldId="754"/>
            <ac:spMk id="35" creationId="{0045275A-7049-4EA7-9C7E-CE42B2820717}"/>
          </ac:spMkLst>
        </pc:spChg>
        <pc:spChg chg="mod ord topLvl">
          <ac:chgData name="farouk abu hassanain" userId="319a4f4791f24b01" providerId="LiveId" clId="{7D07C8C1-2B00-48F5-A5E2-4AC5C6320BAA}" dt="2020-04-09T09:06:19.586" v="813" actId="208"/>
          <ac:spMkLst>
            <pc:docMk/>
            <pc:sldMk cId="1454500362" sldId="754"/>
            <ac:spMk id="36" creationId="{5C09609B-9B82-436C-BEC5-953BBFB547CF}"/>
          </ac:spMkLst>
        </pc:spChg>
        <pc:spChg chg="add del mod">
          <ac:chgData name="farouk abu hassanain" userId="319a4f4791f24b01" providerId="LiveId" clId="{7D07C8C1-2B00-48F5-A5E2-4AC5C6320BAA}" dt="2020-04-08T23:47:32.421" v="361"/>
          <ac:spMkLst>
            <pc:docMk/>
            <pc:sldMk cId="1454500362" sldId="754"/>
            <ac:spMk id="36" creationId="{E009D7B3-E6DC-4670-BECA-BF3BDC75298E}"/>
          </ac:spMkLst>
        </pc:spChg>
        <pc:spChg chg="add mod topLvl">
          <ac:chgData name="farouk abu hassanain" userId="319a4f4791f24b01" providerId="LiveId" clId="{7D07C8C1-2B00-48F5-A5E2-4AC5C6320BAA}" dt="2020-04-09T09:02:13.884" v="780" actId="165"/>
          <ac:spMkLst>
            <pc:docMk/>
            <pc:sldMk cId="1454500362" sldId="754"/>
            <ac:spMk id="37" creationId="{483A0B69-89A2-487F-93B6-5FB7D4650325}"/>
          </ac:spMkLst>
        </pc:spChg>
        <pc:spChg chg="add del mod">
          <ac:chgData name="farouk abu hassanain" userId="319a4f4791f24b01" providerId="LiveId" clId="{7D07C8C1-2B00-48F5-A5E2-4AC5C6320BAA}" dt="2020-04-08T23:47:51.142" v="368" actId="478"/>
          <ac:spMkLst>
            <pc:docMk/>
            <pc:sldMk cId="1454500362" sldId="754"/>
            <ac:spMk id="38" creationId="{1B35DD0E-613A-490E-AEAC-FB8B67BA8712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38" creationId="{BD0D89DE-ADEB-48C6-BA0D-A7CC73185791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39" creationId="{8C17012E-D594-43E8-89D3-2A54F6CE25C3}"/>
          </ac:spMkLst>
        </pc:spChg>
        <pc:spChg chg="mod topLvl">
          <ac:chgData name="farouk abu hassanain" userId="319a4f4791f24b01" providerId="LiveId" clId="{7D07C8C1-2B00-48F5-A5E2-4AC5C6320BAA}" dt="2020-04-09T09:02:13.884" v="780" actId="165"/>
          <ac:spMkLst>
            <pc:docMk/>
            <pc:sldMk cId="1454500362" sldId="754"/>
            <ac:spMk id="40" creationId="{1D5D0EEC-38E8-4948-AA97-2F902EE8F885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41" creationId="{AE8800D1-698E-468E-9A21-31DB9C2FB0D0}"/>
          </ac:spMkLst>
        </pc:spChg>
        <pc:spChg chg="mod">
          <ac:chgData name="farouk abu hassanain" userId="319a4f4791f24b01" providerId="LiveId" clId="{7D07C8C1-2B00-48F5-A5E2-4AC5C6320BAA}" dt="2020-04-09T10:05:13.788" v="827" actId="207"/>
          <ac:spMkLst>
            <pc:docMk/>
            <pc:sldMk cId="1454500362" sldId="754"/>
            <ac:spMk id="42" creationId="{79BA92B1-3357-4679-8701-DD21DF2DC83F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2" creationId="{8A055B2A-9B65-4A39-ACBE-104119BE856C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43" creationId="{70111A09-A29A-4DEC-BF1C-21BFACAFA388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4" creationId="{200FFAF1-D48B-422F-BA29-C9AEDB81BB7E}"/>
          </ac:spMkLst>
        </pc:spChg>
        <pc:spChg chg="ord">
          <ac:chgData name="farouk abu hassanain" userId="319a4f4791f24b01" providerId="LiveId" clId="{7D07C8C1-2B00-48F5-A5E2-4AC5C6320BAA}" dt="2020-04-09T09:04:46.165" v="806" actId="166"/>
          <ac:spMkLst>
            <pc:docMk/>
            <pc:sldMk cId="1454500362" sldId="754"/>
            <ac:spMk id="45" creationId="{25C99A01-6374-4748-84EE-7669935C0AE0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6" creationId="{C3ACE337-16CF-4B3B-AB92-E24C6C02AE93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7" creationId="{B886C476-4C87-4907-B1A5-A2604A7D3431}"/>
          </ac:spMkLst>
        </pc:spChg>
        <pc:spChg chg="mod topLvl">
          <ac:chgData name="farouk abu hassanain" userId="319a4f4791f24b01" providerId="LiveId" clId="{7D07C8C1-2B00-48F5-A5E2-4AC5C6320BAA}" dt="2020-04-09T10:11:00.102" v="956" actId="2085"/>
          <ac:spMkLst>
            <pc:docMk/>
            <pc:sldMk cId="1454500362" sldId="754"/>
            <ac:spMk id="48" creationId="{15982E29-AF86-4CAE-813D-580EAB280811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8" creationId="{4BC3D645-1491-49A5-85A6-5C9E7079C340}"/>
          </ac:spMkLst>
        </pc:spChg>
        <pc:spChg chg="del mod">
          <ac:chgData name="farouk abu hassanain" userId="319a4f4791f24b01" providerId="LiveId" clId="{7D07C8C1-2B00-48F5-A5E2-4AC5C6320BAA}" dt="2020-04-09T09:01:53.476" v="774" actId="478"/>
          <ac:spMkLst>
            <pc:docMk/>
            <pc:sldMk cId="1454500362" sldId="754"/>
            <ac:spMk id="49" creationId="{5831B9E4-9F1A-4417-8C3B-D76D42688F18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9" creationId="{9FBEE59F-5F21-469A-983F-0BA6E8B73D37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0" creationId="{CFCB5463-596A-4FAD-A7FC-0F61A33842AA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50" creationId="{F26B6202-E071-4960-AD1F-0016C67319CD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1" creationId="{C4915064-99E2-4177-88FF-6EBAB605936A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4" creationId="{1A479E37-4B40-4916-8C9A-E33F8AC6951E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54" creationId="{BBDCD5AC-B846-48B5-B4CB-A21420F9344A}"/>
          </ac:spMkLst>
        </pc:spChg>
        <pc:spChg chg="del topLvl">
          <ac:chgData name="farouk abu hassanain" userId="319a4f4791f24b01" providerId="LiveId" clId="{7D07C8C1-2B00-48F5-A5E2-4AC5C6320BAA}" dt="2020-04-08T23:53:50.633" v="409" actId="478"/>
          <ac:spMkLst>
            <pc:docMk/>
            <pc:sldMk cId="1454500362" sldId="754"/>
            <ac:spMk id="55" creationId="{014C6BA9-8974-4680-92AB-76F8CDD2EE6E}"/>
          </ac:spMkLst>
        </pc:spChg>
        <pc:spChg chg="mod ord topLvl">
          <ac:chgData name="farouk abu hassanain" userId="319a4f4791f24b01" providerId="LiveId" clId="{7D07C8C1-2B00-48F5-A5E2-4AC5C6320BAA}" dt="2020-04-09T09:06:19.586" v="813" actId="208"/>
          <ac:spMkLst>
            <pc:docMk/>
            <pc:sldMk cId="1454500362" sldId="754"/>
            <ac:spMk id="56" creationId="{65348096-2A1D-4304-8589-17E3C5BCE432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6" creationId="{7DEB336D-4432-44F9-A108-7AB9C2C42E70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7" creationId="{A0651CFD-C7F4-46FC-ABF4-77C02CF88F3C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57" creationId="{FF0C8D55-C9A2-4AA9-8780-2AECAA197919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8" creationId="{129D9A24-0EF7-43B1-90D7-2EB9C8CE5F89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58" creationId="{C6A98C0E-6E15-464E-A73F-DF2874B26427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59" creationId="{3DA4B6D7-268F-45AC-BBA1-07906C8832FB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9" creationId="{67511713-DD43-4B74-8B81-5D897619808D}"/>
          </ac:spMkLst>
        </pc:spChg>
        <pc:spChg chg="mod">
          <ac:chgData name="farouk abu hassanain" userId="319a4f4791f24b01" providerId="LiveId" clId="{7D07C8C1-2B00-48F5-A5E2-4AC5C6320BAA}" dt="2020-04-09T10:05:34.079" v="834" actId="207"/>
          <ac:spMkLst>
            <pc:docMk/>
            <pc:sldMk cId="1454500362" sldId="754"/>
            <ac:spMk id="60" creationId="{CF15AADF-C0FA-44ED-8E3A-60D3B12514F1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60" creationId="{D7B8D56D-93D3-49CF-A856-91EE08FF9141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61" creationId="{829FA693-51C7-4FE9-91DA-69549DB7F15F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61" creationId="{FE9D08B9-CEB1-48F6-9F98-EFFA091C9ECA}"/>
          </ac:spMkLst>
        </pc:spChg>
        <pc:spChg chg="del">
          <ac:chgData name="farouk abu hassanain" userId="319a4f4791f24b01" providerId="LiveId" clId="{7D07C8C1-2B00-48F5-A5E2-4AC5C6320BAA}" dt="2020-04-08T23:53:45.259" v="408" actId="478"/>
          <ac:spMkLst>
            <pc:docMk/>
            <pc:sldMk cId="1454500362" sldId="754"/>
            <ac:spMk id="66" creationId="{B438A4CE-7103-4621-A961-34E81AE2268D}"/>
          </ac:spMkLst>
        </pc:spChg>
        <pc:spChg chg="mod topLvl">
          <ac:chgData name="farouk abu hassanain" userId="319a4f4791f24b01" providerId="LiveId" clId="{7D07C8C1-2B00-48F5-A5E2-4AC5C6320BAA}" dt="2020-04-09T09:59:34.575" v="814" actId="1076"/>
          <ac:spMkLst>
            <pc:docMk/>
            <pc:sldMk cId="1454500362" sldId="754"/>
            <ac:spMk id="67" creationId="{37F5B36A-1F14-4CBF-909F-CE5CA5648D3A}"/>
          </ac:spMkLst>
        </pc:spChg>
        <pc:spChg chg="add mod topLvl">
          <ac:chgData name="farouk abu hassanain" userId="319a4f4791f24b01" providerId="LiveId" clId="{7D07C8C1-2B00-48F5-A5E2-4AC5C6320BAA}" dt="2020-04-09T09:02:13.884" v="780" actId="165"/>
          <ac:spMkLst>
            <pc:docMk/>
            <pc:sldMk cId="1454500362" sldId="754"/>
            <ac:spMk id="68" creationId="{9BB0FBCA-816B-459B-AC95-6A962F8D7A82}"/>
          </ac:spMkLst>
        </pc:spChg>
        <pc:spChg chg="mod topLvl">
          <ac:chgData name="farouk abu hassanain" userId="319a4f4791f24b01" providerId="LiveId" clId="{7D07C8C1-2B00-48F5-A5E2-4AC5C6320BAA}" dt="2020-04-09T10:11:03.536" v="957" actId="2085"/>
          <ac:spMkLst>
            <pc:docMk/>
            <pc:sldMk cId="1454500362" sldId="754"/>
            <ac:spMk id="70" creationId="{516EC275-DFBA-428C-A4C3-90682AE3E6F2}"/>
          </ac:spMkLst>
        </pc:spChg>
        <pc:spChg chg="del mod">
          <ac:chgData name="farouk abu hassanain" userId="319a4f4791f24b01" providerId="LiveId" clId="{7D07C8C1-2B00-48F5-A5E2-4AC5C6320BAA}" dt="2020-04-09T09:01:51.237" v="773" actId="478"/>
          <ac:spMkLst>
            <pc:docMk/>
            <pc:sldMk cId="1454500362" sldId="754"/>
            <ac:spMk id="71" creationId="{5B2EFCDB-C5A9-4970-8D3D-9B07D5F08676}"/>
          </ac:spMkLst>
        </pc:spChg>
        <pc:spChg chg="mod topLvl">
          <ac:chgData name="farouk abu hassanain" userId="319a4f4791f24b01" providerId="LiveId" clId="{7D07C8C1-2B00-48F5-A5E2-4AC5C6320BAA}" dt="2020-04-09T10:10:06.277" v="949" actId="164"/>
          <ac:spMkLst>
            <pc:docMk/>
            <pc:sldMk cId="1454500362" sldId="754"/>
            <ac:spMk id="72" creationId="{AF20FF11-78D7-408D-81F3-2B4808222791}"/>
          </ac:spMkLst>
        </pc:spChg>
        <pc:spChg chg="mod topLvl">
          <ac:chgData name="farouk abu hassanain" userId="319a4f4791f24b01" providerId="LiveId" clId="{7D07C8C1-2B00-48F5-A5E2-4AC5C6320BAA}" dt="2020-04-09T10:10:06.277" v="949" actId="164"/>
          <ac:spMkLst>
            <pc:docMk/>
            <pc:sldMk cId="1454500362" sldId="754"/>
            <ac:spMk id="74" creationId="{71AB2C1E-DB88-4460-B68B-C81583887255}"/>
          </ac:spMkLst>
        </pc:spChg>
        <pc:spChg chg="mod ord topLvl">
          <ac:chgData name="farouk abu hassanain" userId="319a4f4791f24b01" providerId="LiveId" clId="{7D07C8C1-2B00-48F5-A5E2-4AC5C6320BAA}" dt="2020-04-09T09:06:19.586" v="813" actId="208"/>
          <ac:spMkLst>
            <pc:docMk/>
            <pc:sldMk cId="1454500362" sldId="754"/>
            <ac:spMk id="76" creationId="{D39EE43C-6E9F-4856-AD7B-143267704B08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77" creationId="{250C8DE2-86DB-43C3-B586-811A5DF6F20C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78" creationId="{071A094F-26B8-4324-80A5-86A3508E17D6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79" creationId="{228F531D-14BC-4578-A439-EAA80C35B464}"/>
          </ac:spMkLst>
        </pc:spChg>
        <pc:spChg chg="mod">
          <ac:chgData name="farouk abu hassanain" userId="319a4f4791f24b01" providerId="LiveId" clId="{7D07C8C1-2B00-48F5-A5E2-4AC5C6320BAA}" dt="2020-04-09T10:05:45.551" v="840" actId="207"/>
          <ac:spMkLst>
            <pc:docMk/>
            <pc:sldMk cId="1454500362" sldId="754"/>
            <ac:spMk id="80" creationId="{68744E19-B8CB-48CC-B65F-C9F25CCBBD96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81" creationId="{A740F092-0099-4DBF-9B1F-51CCD493E34C}"/>
          </ac:spMkLst>
        </pc:spChg>
        <pc:spChg chg="mod topLvl">
          <ac:chgData name="farouk abu hassanain" userId="319a4f4791f24b01" providerId="LiveId" clId="{7D07C8C1-2B00-48F5-A5E2-4AC5C6320BAA}" dt="2020-04-09T10:10:48.544" v="953" actId="2085"/>
          <ac:spMkLst>
            <pc:docMk/>
            <pc:sldMk cId="1454500362" sldId="754"/>
            <ac:spMk id="85" creationId="{8BBC185F-E38F-411C-82A6-AB6D1DD8EC08}"/>
          </ac:spMkLst>
        </pc:spChg>
        <pc:spChg chg="del mod">
          <ac:chgData name="farouk abu hassanain" userId="319a4f4791f24b01" providerId="LiveId" clId="{7D07C8C1-2B00-48F5-A5E2-4AC5C6320BAA}" dt="2020-04-09T09:01:59.467" v="776" actId="478"/>
          <ac:spMkLst>
            <pc:docMk/>
            <pc:sldMk cId="1454500362" sldId="754"/>
            <ac:spMk id="86" creationId="{C9A6AFEC-D350-4ED2-B3B6-F6D7EF3CF184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87" creationId="{78AE395C-9FDE-45D5-BA36-3CB1261A1841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89" creationId="{FB5E5DE2-FC84-45AF-BDAE-27E254AB66C2}"/>
          </ac:spMkLst>
        </pc:spChg>
        <pc:spChg chg="mod topLvl">
          <ac:chgData name="farouk abu hassanain" userId="319a4f4791f24b01" providerId="LiveId" clId="{7D07C8C1-2B00-48F5-A5E2-4AC5C6320BAA}" dt="2020-04-09T09:06:19.586" v="813" actId="208"/>
          <ac:spMkLst>
            <pc:docMk/>
            <pc:sldMk cId="1454500362" sldId="754"/>
            <ac:spMk id="91" creationId="{19D46D65-6091-4E8A-8A71-2EDBEA78F500}"/>
          </ac:spMkLst>
        </pc:spChg>
        <pc:spChg chg="mod">
          <ac:chgData name="farouk abu hassanain" userId="319a4f4791f24b01" providerId="LiveId" clId="{7D07C8C1-2B00-48F5-A5E2-4AC5C6320BAA}" dt="2020-04-09T09:01:29.476" v="764" actId="948"/>
          <ac:spMkLst>
            <pc:docMk/>
            <pc:sldMk cId="1454500362" sldId="754"/>
            <ac:spMk id="92" creationId="{8590766B-9123-4D38-9764-A2302FC9CCBD}"/>
          </ac:spMkLst>
        </pc:spChg>
        <pc:spChg chg="mod">
          <ac:chgData name="farouk abu hassanain" userId="319a4f4791f24b01" providerId="LiveId" clId="{7D07C8C1-2B00-48F5-A5E2-4AC5C6320BAA}" dt="2020-04-09T09:01:29.476" v="764" actId="948"/>
          <ac:spMkLst>
            <pc:docMk/>
            <pc:sldMk cId="1454500362" sldId="754"/>
            <ac:spMk id="93" creationId="{E0E5665E-AEEE-4542-BFFF-69F87F314628}"/>
          </ac:spMkLst>
        </pc:spChg>
        <pc:spChg chg="mod">
          <ac:chgData name="farouk abu hassanain" userId="319a4f4791f24b01" providerId="LiveId" clId="{7D07C8C1-2B00-48F5-A5E2-4AC5C6320BAA}" dt="2020-04-09T09:01:29.476" v="764" actId="948"/>
          <ac:spMkLst>
            <pc:docMk/>
            <pc:sldMk cId="1454500362" sldId="754"/>
            <ac:spMk id="94" creationId="{4BC7858A-BAF8-4A89-8D3A-500F6F93C29E}"/>
          </ac:spMkLst>
        </pc:spChg>
        <pc:spChg chg="mod">
          <ac:chgData name="farouk abu hassanain" userId="319a4f4791f24b01" providerId="LiveId" clId="{7D07C8C1-2B00-48F5-A5E2-4AC5C6320BAA}" dt="2020-04-09T10:00:23.270" v="816" actId="207"/>
          <ac:spMkLst>
            <pc:docMk/>
            <pc:sldMk cId="1454500362" sldId="754"/>
            <ac:spMk id="95" creationId="{19A89F30-6A6A-4AF7-A2DA-1E8AC5DABE54}"/>
          </ac:spMkLst>
        </pc:spChg>
        <pc:spChg chg="mod">
          <ac:chgData name="farouk abu hassanain" userId="319a4f4791f24b01" providerId="LiveId" clId="{7D07C8C1-2B00-48F5-A5E2-4AC5C6320BAA}" dt="2020-04-09T09:01:29.476" v="764" actId="948"/>
          <ac:spMkLst>
            <pc:docMk/>
            <pc:sldMk cId="1454500362" sldId="754"/>
            <ac:spMk id="96" creationId="{349A4643-F561-4887-B25C-99E9D7FD1A71}"/>
          </ac:spMkLst>
        </pc:spChg>
        <pc:grpChg chg="add del mod topLvl">
          <ac:chgData name="farouk abu hassanain" userId="319a4f4791f24b01" providerId="LiveId" clId="{7D07C8C1-2B00-48F5-A5E2-4AC5C6320BAA}" dt="2020-04-09T09:02:13.884" v="780" actId="165"/>
          <ac:grpSpMkLst>
            <pc:docMk/>
            <pc:sldMk cId="1454500362" sldId="754"/>
            <ac:grpSpMk id="13" creationId="{8DF54A87-BCD5-43F7-828D-669D010450DE}"/>
          </ac:grpSpMkLst>
        </pc:grpChg>
        <pc:grpChg chg="add del mod">
          <ac:chgData name="farouk abu hassanain" userId="319a4f4791f24b01" providerId="LiveId" clId="{7D07C8C1-2B00-48F5-A5E2-4AC5C6320BAA}" dt="2020-04-09T09:02:04.526" v="777" actId="165"/>
          <ac:grpSpMkLst>
            <pc:docMk/>
            <pc:sldMk cId="1454500362" sldId="754"/>
            <ac:grpSpMk id="14" creationId="{D4870956-DDE4-4AF1-A4B2-5F19C5226A3D}"/>
          </ac:grpSpMkLst>
        </pc:grpChg>
        <pc:grpChg chg="add mod">
          <ac:chgData name="farouk abu hassanain" userId="319a4f4791f24b01" providerId="LiveId" clId="{7D07C8C1-2B00-48F5-A5E2-4AC5C6320BAA}" dt="2020-04-09T10:09:55.306" v="948" actId="164"/>
          <ac:grpSpMkLst>
            <pc:docMk/>
            <pc:sldMk cId="1454500362" sldId="754"/>
            <ac:grpSpMk id="15" creationId="{EE531C28-2931-4814-BCCF-AC4DF2D32F52}"/>
          </ac:grpSpMkLst>
        </pc:grpChg>
        <pc:grpChg chg="add mod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16" creationId="{60327FA6-8FB4-4315-AED3-02195FF2ABF7}"/>
          </ac:grpSpMkLst>
        </pc:grpChg>
        <pc:grpChg chg="add mod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17" creationId="{B9D4F325-13A5-4D28-A98A-BD2C96583A64}"/>
          </ac:grpSpMkLst>
        </pc:grpChg>
        <pc:grpChg chg="add del mod">
          <ac:chgData name="farouk abu hassanain" userId="319a4f4791f24b01" providerId="LiveId" clId="{7D07C8C1-2B00-48F5-A5E2-4AC5C6320BAA}" dt="2020-04-09T09:03:19.549" v="789" actId="165"/>
          <ac:grpSpMkLst>
            <pc:docMk/>
            <pc:sldMk cId="1454500362" sldId="754"/>
            <ac:grpSpMk id="26" creationId="{CD4C424F-C884-4B1D-8B67-35BD4FEA8ECB}"/>
          </ac:grpSpMkLst>
        </pc:grpChg>
        <pc:grpChg chg="del mod topLvl">
          <ac:chgData name="farouk abu hassanain" userId="319a4f4791f24b01" providerId="LiveId" clId="{7D07C8C1-2B00-48F5-A5E2-4AC5C6320BAA}" dt="2020-04-09T09:03:34.689" v="793" actId="165"/>
          <ac:grpSpMkLst>
            <pc:docMk/>
            <pc:sldMk cId="1454500362" sldId="754"/>
            <ac:grpSpMk id="27" creationId="{C10339D1-922F-4473-ABA1-BA9B5DBE3FD6}"/>
          </ac:grpSpMkLst>
        </pc:grpChg>
        <pc:grpChg chg="del">
          <ac:chgData name="farouk abu hassanain" userId="319a4f4791f24b01" providerId="LiveId" clId="{7D07C8C1-2B00-48F5-A5E2-4AC5C6320BAA}" dt="2020-04-09T09:01:55.387" v="775" actId="478"/>
          <ac:grpSpMkLst>
            <pc:docMk/>
            <pc:sldMk cId="1454500362" sldId="754"/>
            <ac:grpSpMk id="28" creationId="{21D749C8-CC3B-4C82-A2E6-F1B76044F9A5}"/>
          </ac:grpSpMkLst>
        </pc:grpChg>
        <pc:grpChg chg="del mod topLvl">
          <ac:chgData name="farouk abu hassanain" userId="319a4f4791f24b01" providerId="LiveId" clId="{7D07C8C1-2B00-48F5-A5E2-4AC5C6320BAA}" dt="2020-04-09T09:04:07.969" v="799" actId="165"/>
          <ac:grpSpMkLst>
            <pc:docMk/>
            <pc:sldMk cId="1454500362" sldId="754"/>
            <ac:grpSpMk id="32" creationId="{2E6C3685-D7F3-48E1-985B-1F4D239C9BAD}"/>
          </ac:grpSpMkLst>
        </pc:grpChg>
        <pc:grpChg chg="mod topLvl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35" creationId="{D962D625-9600-4CCD-B542-A6C7221FF385}"/>
          </ac:grpSpMkLst>
        </pc:grpChg>
        <pc:grpChg chg="add del mod">
          <ac:chgData name="farouk abu hassanain" userId="319a4f4791f24b01" providerId="LiveId" clId="{7D07C8C1-2B00-48F5-A5E2-4AC5C6320BAA}" dt="2020-04-08T23:53:50.633" v="409" actId="478"/>
          <ac:grpSpMkLst>
            <pc:docMk/>
            <pc:sldMk cId="1454500362" sldId="754"/>
            <ac:grpSpMk id="39" creationId="{B784821D-A702-492D-BBC5-B2C2479E3ED5}"/>
          </ac:grpSpMkLst>
        </pc:grpChg>
        <pc:grpChg chg="add del mod">
          <ac:chgData name="farouk abu hassanain" userId="319a4f4791f24b01" providerId="LiveId" clId="{7D07C8C1-2B00-48F5-A5E2-4AC5C6320BAA}" dt="2020-04-09T09:03:22.625" v="790" actId="165"/>
          <ac:grpSpMkLst>
            <pc:docMk/>
            <pc:sldMk cId="1454500362" sldId="754"/>
            <ac:grpSpMk id="44" creationId="{C0A140D3-70A6-46EE-AA75-D3117F1A06F3}"/>
          </ac:grpSpMkLst>
        </pc:grpChg>
        <pc:grpChg chg="del mod topLvl">
          <ac:chgData name="farouk abu hassanain" userId="319a4f4791f24b01" providerId="LiveId" clId="{7D07C8C1-2B00-48F5-A5E2-4AC5C6320BAA}" dt="2020-04-09T09:03:38.397" v="794" actId="165"/>
          <ac:grpSpMkLst>
            <pc:docMk/>
            <pc:sldMk cId="1454500362" sldId="754"/>
            <ac:grpSpMk id="46" creationId="{386F1691-72CF-4674-BBB7-02DA1CC46CEE}"/>
          </ac:grpSpMkLst>
        </pc:grpChg>
        <pc:grpChg chg="del">
          <ac:chgData name="farouk abu hassanain" userId="319a4f4791f24b01" providerId="LiveId" clId="{7D07C8C1-2B00-48F5-A5E2-4AC5C6320BAA}" dt="2020-04-09T09:01:53.476" v="774" actId="478"/>
          <ac:grpSpMkLst>
            <pc:docMk/>
            <pc:sldMk cId="1454500362" sldId="754"/>
            <ac:grpSpMk id="47" creationId="{FD69DA47-7C7B-445E-9FD3-77242A53A514}"/>
          </ac:grpSpMkLst>
        </pc:grpChg>
        <pc:grpChg chg="del mod topLvl">
          <ac:chgData name="farouk abu hassanain" userId="319a4f4791f24b01" providerId="LiveId" clId="{7D07C8C1-2B00-48F5-A5E2-4AC5C6320BAA}" dt="2020-04-09T09:04:11.902" v="800" actId="165"/>
          <ac:grpSpMkLst>
            <pc:docMk/>
            <pc:sldMk cId="1454500362" sldId="754"/>
            <ac:grpSpMk id="51" creationId="{E7AB3869-0FDD-48AF-A805-4FE61FA282AC}"/>
          </ac:grpSpMkLst>
        </pc:grpChg>
        <pc:grpChg chg="mod topLvl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55" creationId="{DF3D64F1-1BEE-4462-BF03-408D0594976F}"/>
          </ac:grpSpMkLst>
        </pc:grpChg>
        <pc:grpChg chg="add mod topLvl">
          <ac:chgData name="farouk abu hassanain" userId="319a4f4791f24b01" providerId="LiveId" clId="{7D07C8C1-2B00-48F5-A5E2-4AC5C6320BAA}" dt="2020-04-09T09:02:13.884" v="780" actId="165"/>
          <ac:grpSpMkLst>
            <pc:docMk/>
            <pc:sldMk cId="1454500362" sldId="754"/>
            <ac:grpSpMk id="62" creationId="{15D1EF05-6489-4E0A-A135-E39BB28B0228}"/>
          </ac:grpSpMkLst>
        </pc:grpChg>
        <pc:grpChg chg="add del mod">
          <ac:chgData name="farouk abu hassanain" userId="319a4f4791f24b01" providerId="LiveId" clId="{7D07C8C1-2B00-48F5-A5E2-4AC5C6320BAA}" dt="2020-04-09T09:03:26.492" v="791" actId="165"/>
          <ac:grpSpMkLst>
            <pc:docMk/>
            <pc:sldMk cId="1454500362" sldId="754"/>
            <ac:grpSpMk id="64" creationId="{36D88289-6D81-4CBB-8A1B-564AEBF4B01E}"/>
          </ac:grpSpMkLst>
        </pc:grpChg>
        <pc:grpChg chg="del">
          <ac:chgData name="farouk abu hassanain" userId="319a4f4791f24b01" providerId="LiveId" clId="{7D07C8C1-2B00-48F5-A5E2-4AC5C6320BAA}" dt="2020-04-08T23:53:45.259" v="408" actId="478"/>
          <ac:grpSpMkLst>
            <pc:docMk/>
            <pc:sldMk cId="1454500362" sldId="754"/>
            <ac:grpSpMk id="64" creationId="{C1E725B5-24C2-4A68-BB99-4C67B94A6791}"/>
          </ac:grpSpMkLst>
        </pc:grpChg>
        <pc:grpChg chg="del mod topLvl">
          <ac:chgData name="farouk abu hassanain" userId="319a4f4791f24b01" providerId="LiveId" clId="{7D07C8C1-2B00-48F5-A5E2-4AC5C6320BAA}" dt="2020-04-09T09:03:41.613" v="795" actId="165"/>
          <ac:grpSpMkLst>
            <pc:docMk/>
            <pc:sldMk cId="1454500362" sldId="754"/>
            <ac:grpSpMk id="66" creationId="{B2099101-6B05-4CB9-B297-DC1AB88FF700}"/>
          </ac:grpSpMkLst>
        </pc:grpChg>
        <pc:grpChg chg="del">
          <ac:chgData name="farouk abu hassanain" userId="319a4f4791f24b01" providerId="LiveId" clId="{7D07C8C1-2B00-48F5-A5E2-4AC5C6320BAA}" dt="2020-04-09T09:01:51.237" v="773" actId="478"/>
          <ac:grpSpMkLst>
            <pc:docMk/>
            <pc:sldMk cId="1454500362" sldId="754"/>
            <ac:grpSpMk id="69" creationId="{84E77306-9F2F-4FDD-920E-195515D7577B}"/>
          </ac:grpSpMkLst>
        </pc:grpChg>
        <pc:grpChg chg="del mod topLvl">
          <ac:chgData name="farouk abu hassanain" userId="319a4f4791f24b01" providerId="LiveId" clId="{7D07C8C1-2B00-48F5-A5E2-4AC5C6320BAA}" dt="2020-04-09T09:04:15.730" v="801" actId="165"/>
          <ac:grpSpMkLst>
            <pc:docMk/>
            <pc:sldMk cId="1454500362" sldId="754"/>
            <ac:grpSpMk id="73" creationId="{265C3AFB-8A9B-4163-8107-8D5C315EDA50}"/>
          </ac:grpSpMkLst>
        </pc:grpChg>
        <pc:grpChg chg="mod topLvl">
          <ac:chgData name="farouk abu hassanain" userId="319a4f4791f24b01" providerId="LiveId" clId="{7D07C8C1-2B00-48F5-A5E2-4AC5C6320BAA}" dt="2020-04-09T10:10:13.014" v="951" actId="1035"/>
          <ac:grpSpMkLst>
            <pc:docMk/>
            <pc:sldMk cId="1454500362" sldId="754"/>
            <ac:grpSpMk id="75" creationId="{45B93835-6E86-4CB9-8ED7-A256DE4B88D5}"/>
          </ac:grpSpMkLst>
        </pc:grpChg>
        <pc:grpChg chg="add del mod">
          <ac:chgData name="farouk abu hassanain" userId="319a4f4791f24b01" providerId="LiveId" clId="{7D07C8C1-2B00-48F5-A5E2-4AC5C6320BAA}" dt="2020-04-09T09:03:15.542" v="788" actId="165"/>
          <ac:grpSpMkLst>
            <pc:docMk/>
            <pc:sldMk cId="1454500362" sldId="754"/>
            <ac:grpSpMk id="82" creationId="{232213B1-CF50-4186-8052-0A13533ECD02}"/>
          </ac:grpSpMkLst>
        </pc:grpChg>
        <pc:grpChg chg="del mod topLvl">
          <ac:chgData name="farouk abu hassanain" userId="319a4f4791f24b01" providerId="LiveId" clId="{7D07C8C1-2B00-48F5-A5E2-4AC5C6320BAA}" dt="2020-04-09T09:03:31.977" v="792" actId="165"/>
          <ac:grpSpMkLst>
            <pc:docMk/>
            <pc:sldMk cId="1454500362" sldId="754"/>
            <ac:grpSpMk id="83" creationId="{0BDC8EE0-F4E7-418B-A49A-F18A49389F25}"/>
          </ac:grpSpMkLst>
        </pc:grpChg>
        <pc:grpChg chg="del mod">
          <ac:chgData name="farouk abu hassanain" userId="319a4f4791f24b01" providerId="LiveId" clId="{7D07C8C1-2B00-48F5-A5E2-4AC5C6320BAA}" dt="2020-04-09T09:01:59.467" v="776" actId="478"/>
          <ac:grpSpMkLst>
            <pc:docMk/>
            <pc:sldMk cId="1454500362" sldId="754"/>
            <ac:grpSpMk id="84" creationId="{67C8B5D4-2A2B-4B4E-8F5B-F2197FF6DE7C}"/>
          </ac:grpSpMkLst>
        </pc:grpChg>
        <pc:grpChg chg="del mod topLvl">
          <ac:chgData name="farouk abu hassanain" userId="319a4f4791f24b01" providerId="LiveId" clId="{7D07C8C1-2B00-48F5-A5E2-4AC5C6320BAA}" dt="2020-04-09T09:04:01.795" v="798" actId="165"/>
          <ac:grpSpMkLst>
            <pc:docMk/>
            <pc:sldMk cId="1454500362" sldId="754"/>
            <ac:grpSpMk id="88" creationId="{F01D7297-B1F6-429B-B758-8F7057269C9C}"/>
          </ac:grpSpMkLst>
        </pc:grpChg>
        <pc:grpChg chg="mod topLvl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90" creationId="{B2810E60-38AA-4CA9-8DA7-201FB259999E}"/>
          </ac:grpSpMkLst>
        </pc:grpChg>
        <pc:cxnChg chg="del mod">
          <ac:chgData name="farouk abu hassanain" userId="319a4f4791f24b01" providerId="LiveId" clId="{7D07C8C1-2B00-48F5-A5E2-4AC5C6320BAA}" dt="2020-04-08T23:43:13.720" v="351" actId="478"/>
          <ac:cxnSpMkLst>
            <pc:docMk/>
            <pc:sldMk cId="1454500362" sldId="754"/>
            <ac:cxnSpMk id="32" creationId="{537464E7-6BDF-4D89-B0A5-85731F9E01A3}"/>
          </ac:cxnSpMkLst>
        </pc:cxnChg>
        <pc:cxnChg chg="del mod">
          <ac:chgData name="farouk abu hassanain" userId="319a4f4791f24b01" providerId="LiveId" clId="{7D07C8C1-2B00-48F5-A5E2-4AC5C6320BAA}" dt="2020-04-08T23:43:13.720" v="351" actId="478"/>
          <ac:cxnSpMkLst>
            <pc:docMk/>
            <pc:sldMk cId="1454500362" sldId="754"/>
            <ac:cxnSpMk id="41" creationId="{656C2493-FBD0-4478-A655-7330D959B826}"/>
          </ac:cxnSpMkLst>
        </pc:cxnChg>
        <pc:cxnChg chg="del mod">
          <ac:chgData name="farouk abu hassanain" userId="319a4f4791f24b01" providerId="LiveId" clId="{7D07C8C1-2B00-48F5-A5E2-4AC5C6320BAA}" dt="2020-04-08T23:43:13.720" v="351" actId="478"/>
          <ac:cxnSpMkLst>
            <pc:docMk/>
            <pc:sldMk cId="1454500362" sldId="754"/>
            <ac:cxnSpMk id="43" creationId="{EE410A5B-46D0-4CE5-80DB-36B55E905A75}"/>
          </ac:cxnSpMkLst>
        </pc:cxnChg>
      </pc:sldChg>
      <pc:sldChg chg="addSp delSp modSp add">
        <pc:chgData name="farouk abu hassanain" userId="319a4f4791f24b01" providerId="LiveId" clId="{7D07C8C1-2B00-48F5-A5E2-4AC5C6320BAA}" dt="2020-04-09T10:21:23.047" v="1382" actId="207"/>
        <pc:sldMkLst>
          <pc:docMk/>
          <pc:sldMk cId="3244169645" sldId="755"/>
        </pc:sldMkLst>
        <pc:spChg chg="mod ord">
          <ac:chgData name="farouk abu hassanain" userId="319a4f4791f24b01" providerId="LiveId" clId="{7D07C8C1-2B00-48F5-A5E2-4AC5C6320BAA}" dt="2020-04-09T08:58:08.201" v="607" actId="1076"/>
          <ac:spMkLst>
            <pc:docMk/>
            <pc:sldMk cId="3244169645" sldId="755"/>
            <ac:spMk id="7" creationId="{5C5D26A2-F217-42A4-8295-5A0E92D70FAD}"/>
          </ac:spMkLst>
        </pc:spChg>
        <pc:spChg chg="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29" creationId="{B7C42E0F-D76E-44E4-A60F-E5B31B3BD0E0}"/>
          </ac:spMkLst>
        </pc:spChg>
        <pc:spChg chg="del">
          <ac:chgData name="farouk abu hassanain" userId="319a4f4791f24b01" providerId="LiveId" clId="{7D07C8C1-2B00-48F5-A5E2-4AC5C6320BAA}" dt="2020-04-09T08:19:38.357" v="538" actId="478"/>
          <ac:spMkLst>
            <pc:docMk/>
            <pc:sldMk cId="3244169645" sldId="755"/>
            <ac:spMk id="30" creationId="{8B0EB08A-277D-42AB-B911-836E36066206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1" creationId="{53A79DDD-A8C4-45F6-A640-BD954141FF66}"/>
          </ac:spMkLst>
        </pc:spChg>
        <pc:spChg chg="mod topLvl">
          <ac:chgData name="farouk abu hassanain" userId="319a4f4791f24b01" providerId="LiveId" clId="{7D07C8C1-2B00-48F5-A5E2-4AC5C6320BAA}" dt="2020-04-09T10:14:10.776" v="1179" actId="207"/>
          <ac:spMkLst>
            <pc:docMk/>
            <pc:sldMk cId="3244169645" sldId="755"/>
            <ac:spMk id="32" creationId="{BB0CD4F8-74D0-45B3-92C0-30A152E767CB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3" creationId="{02C78DC6-83F8-4345-B2A7-AD2C6BD103D9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5" creationId="{55D0853B-8C02-419F-A243-471E956506B7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6" creationId="{1841D822-00F2-4B59-A555-6A1FD111DB2F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8" creationId="{612D189D-A39B-4611-A72C-99DEAD226743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9" creationId="{C34F96A3-75C3-447A-B26A-CD8B6751D7D2}"/>
          </ac:spMkLst>
        </pc:spChg>
        <pc:spChg chg="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44" creationId="{051B0053-CA2D-4ABD-BCB8-E280098085C2}"/>
          </ac:spMkLst>
        </pc:spChg>
        <pc:spChg chg="del">
          <ac:chgData name="farouk abu hassanain" userId="319a4f4791f24b01" providerId="LiveId" clId="{7D07C8C1-2B00-48F5-A5E2-4AC5C6320BAA}" dt="2020-04-09T08:19:42.666" v="541" actId="478"/>
          <ac:spMkLst>
            <pc:docMk/>
            <pc:sldMk cId="3244169645" sldId="755"/>
            <ac:spMk id="46" creationId="{F53AE972-4528-4D29-AEED-7E72B1BC2346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47" creationId="{61E7A5FF-82E3-4EDB-B6EC-2942798B55C2}"/>
          </ac:spMkLst>
        </pc:spChg>
        <pc:spChg chg="mod topLvl">
          <ac:chgData name="farouk abu hassanain" userId="319a4f4791f24b01" providerId="LiveId" clId="{7D07C8C1-2B00-48F5-A5E2-4AC5C6320BAA}" dt="2020-04-09T10:14:51.510" v="1217" actId="207"/>
          <ac:spMkLst>
            <pc:docMk/>
            <pc:sldMk cId="3244169645" sldId="755"/>
            <ac:spMk id="48" creationId="{2C47BABD-5D5D-4EB6-B3B0-8030D3D9C6F2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49" creationId="{0A286C0C-2C1F-45FF-888A-CD56D2F3799C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50" creationId="{7D737B10-7242-4813-AD0C-11F221297CD7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51" creationId="{0B7698A5-D7EF-42D9-96F8-4A86B5503BB7}"/>
          </ac:spMkLst>
        </pc:spChg>
        <pc:spChg chg="mod">
          <ac:chgData name="farouk abu hassanain" userId="319a4f4791f24b01" providerId="LiveId" clId="{7D07C8C1-2B00-48F5-A5E2-4AC5C6320BAA}" dt="2020-04-09T08:18:16.138" v="468"/>
          <ac:spMkLst>
            <pc:docMk/>
            <pc:sldMk cId="3244169645" sldId="755"/>
            <ac:spMk id="53" creationId="{16CED25A-3047-41B4-B1A4-3FF01A5BDB47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54" creationId="{8C7DE809-FAB9-4E92-B6F4-CB35C56407A3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55" creationId="{799A2179-86D7-4A8E-A694-41D9DAF617E2}"/>
          </ac:spMkLst>
        </pc:spChg>
        <pc:spChg chg="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59" creationId="{76DA4375-855A-4A70-B7B6-0797A691A9FE}"/>
          </ac:spMkLst>
        </pc:spChg>
        <pc:spChg chg="del">
          <ac:chgData name="farouk abu hassanain" userId="319a4f4791f24b01" providerId="LiveId" clId="{7D07C8C1-2B00-48F5-A5E2-4AC5C6320BAA}" dt="2020-04-09T08:19:45.078" v="542" actId="478"/>
          <ac:spMkLst>
            <pc:docMk/>
            <pc:sldMk cId="3244169645" sldId="755"/>
            <ac:spMk id="60" creationId="{AB908ACE-B3B5-4078-B8F1-A660503CD6DE}"/>
          </ac:spMkLst>
        </pc:spChg>
        <pc:spChg chg="mod">
          <ac:chgData name="farouk abu hassanain" userId="319a4f4791f24b01" providerId="LiveId" clId="{7D07C8C1-2B00-48F5-A5E2-4AC5C6320BAA}" dt="2020-04-09T10:13:07.543" v="1058" actId="207"/>
          <ac:spMkLst>
            <pc:docMk/>
            <pc:sldMk cId="3244169645" sldId="755"/>
            <ac:spMk id="61" creationId="{B8B7BB98-BBC0-44CA-AF89-8416080B4B9D}"/>
          </ac:spMkLst>
        </pc:spChg>
        <pc:spChg chg="mod topLvl">
          <ac:chgData name="farouk abu hassanain" userId="319a4f4791f24b01" providerId="LiveId" clId="{7D07C8C1-2B00-48F5-A5E2-4AC5C6320BAA}" dt="2020-04-09T10:21:23.047" v="1382" actId="207"/>
          <ac:spMkLst>
            <pc:docMk/>
            <pc:sldMk cId="3244169645" sldId="755"/>
            <ac:spMk id="76" creationId="{91FD4290-6BFF-4C75-BF8F-40FC0BDF0868}"/>
          </ac:spMkLst>
        </pc:spChg>
        <pc:spChg chg="del mod">
          <ac:chgData name="farouk abu hassanain" userId="319a4f4791f24b01" providerId="LiveId" clId="{7D07C8C1-2B00-48F5-A5E2-4AC5C6320BAA}" dt="2020-04-09T08:19:46.970" v="543" actId="478"/>
          <ac:spMkLst>
            <pc:docMk/>
            <pc:sldMk cId="3244169645" sldId="755"/>
            <ac:spMk id="77" creationId="{EDA77C4E-F988-4E78-A474-7FD41D0AFECD}"/>
          </ac:spMkLst>
        </pc:spChg>
        <pc:spChg chg="mod topLvl">
          <ac:chgData name="farouk abu hassanain" userId="319a4f4791f24b01" providerId="LiveId" clId="{7D07C8C1-2B00-48F5-A5E2-4AC5C6320BAA}" dt="2020-04-09T10:16:13.692" v="1260" actId="207"/>
          <ac:spMkLst>
            <pc:docMk/>
            <pc:sldMk cId="3244169645" sldId="755"/>
            <ac:spMk id="78" creationId="{FB66148A-348C-4047-9CF3-FEA8FBA8D852}"/>
          </ac:spMkLst>
        </pc:spChg>
        <pc:spChg chg="mod topLvl">
          <ac:chgData name="farouk abu hassanain" userId="319a4f4791f24b01" providerId="LiveId" clId="{7D07C8C1-2B00-48F5-A5E2-4AC5C6320BAA}" dt="2020-04-09T10:20:42.390" v="1297" actId="1076"/>
          <ac:spMkLst>
            <pc:docMk/>
            <pc:sldMk cId="3244169645" sldId="755"/>
            <ac:spMk id="79" creationId="{53DD53CA-716B-44B8-A873-ED66216302C4}"/>
          </ac:spMkLst>
        </pc:spChg>
        <pc:spChg chg="mod topLvl">
          <ac:chgData name="farouk abu hassanain" userId="319a4f4791f24b01" providerId="LiveId" clId="{7D07C8C1-2B00-48F5-A5E2-4AC5C6320BAA}" dt="2020-04-09T10:11:59.272" v="959" actId="165"/>
          <ac:spMkLst>
            <pc:docMk/>
            <pc:sldMk cId="3244169645" sldId="755"/>
            <ac:spMk id="80" creationId="{B448ED97-8E02-4AA5-A239-E79C94C2F23D}"/>
          </ac:spMkLst>
        </pc:spChg>
        <pc:spChg chg="mod topLvl">
          <ac:chgData name="farouk abu hassanain" userId="319a4f4791f24b01" providerId="LiveId" clId="{7D07C8C1-2B00-48F5-A5E2-4AC5C6320BAA}" dt="2020-04-09T10:20:59.025" v="1380" actId="207"/>
          <ac:spMkLst>
            <pc:docMk/>
            <pc:sldMk cId="3244169645" sldId="755"/>
            <ac:spMk id="81" creationId="{AE9061CA-1297-4FA9-856D-A4202DA7148E}"/>
          </ac:spMkLst>
        </pc:spChg>
        <pc:spChg chg="mod topLvl">
          <ac:chgData name="farouk abu hassanain" userId="319a4f4791f24b01" providerId="LiveId" clId="{7D07C8C1-2B00-48F5-A5E2-4AC5C6320BAA}" dt="2020-04-09T10:11:59.272" v="959" actId="165"/>
          <ac:spMkLst>
            <pc:docMk/>
            <pc:sldMk cId="3244169645" sldId="755"/>
            <ac:spMk id="82" creationId="{16382F8C-F166-4A34-A389-A4236EA2FB8D}"/>
          </ac:spMkLst>
        </pc:spChg>
        <pc:spChg chg="mod topLvl">
          <ac:chgData name="farouk abu hassanain" userId="319a4f4791f24b01" providerId="LiveId" clId="{7D07C8C1-2B00-48F5-A5E2-4AC5C6320BAA}" dt="2020-04-09T10:11:59.272" v="959" actId="165"/>
          <ac:spMkLst>
            <pc:docMk/>
            <pc:sldMk cId="3244169645" sldId="755"/>
            <ac:spMk id="83" creationId="{38C3EE7F-EA93-4437-8361-4B9691876E04}"/>
          </ac:spMkLst>
        </pc:spChg>
        <pc:spChg chg="mod topLvl">
          <ac:chgData name="farouk abu hassanain" userId="319a4f4791f24b01" providerId="LiveId" clId="{7D07C8C1-2B00-48F5-A5E2-4AC5C6320BAA}" dt="2020-04-09T10:11:59.272" v="959" actId="165"/>
          <ac:spMkLst>
            <pc:docMk/>
            <pc:sldMk cId="3244169645" sldId="755"/>
            <ac:spMk id="84" creationId="{19E74A58-2AEC-4196-BC36-78C42705BA3A}"/>
          </ac:spMkLst>
        </pc:spChg>
        <pc:spChg chg="add mod">
          <ac:chgData name="farouk abu hassanain" userId="319a4f4791f24b01" providerId="LiveId" clId="{7D07C8C1-2B00-48F5-A5E2-4AC5C6320BAA}" dt="2020-04-09T10:20:39.778" v="1295" actId="1076"/>
          <ac:spMkLst>
            <pc:docMk/>
            <pc:sldMk cId="3244169645" sldId="755"/>
            <ac:spMk id="85" creationId="{82803873-CD8D-4298-8E44-CA469B0CA5B9}"/>
          </ac:spMkLst>
        </pc:spChg>
        <pc:spChg chg="add 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86" creationId="{93BA84A9-3A12-4394-B3E3-5712A838FFDF}"/>
          </ac:spMkLst>
        </pc:spChg>
        <pc:spChg chg="add 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87" creationId="{FEBE2847-9F30-4F8B-9162-7BD1E21CEFF0}"/>
          </ac:spMkLst>
        </pc:spChg>
        <pc:spChg chg="add 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88" creationId="{C1B16594-DA04-481A-9140-4672CDEAA840}"/>
          </ac:spMkLst>
        </pc:spChg>
        <pc:spChg chg="add mod topLvl">
          <ac:chgData name="farouk abu hassanain" userId="319a4f4791f24b01" providerId="LiveId" clId="{7D07C8C1-2B00-48F5-A5E2-4AC5C6320BAA}" dt="2020-04-09T10:21:16.180" v="1381" actId="207"/>
          <ac:spMkLst>
            <pc:docMk/>
            <pc:sldMk cId="3244169645" sldId="755"/>
            <ac:spMk id="89" creationId="{3D2C183B-D823-4A4F-8804-70B03AAB5338}"/>
          </ac:spMkLst>
        </pc:spChg>
        <pc:grpChg chg="mod">
          <ac:chgData name="farouk abu hassanain" userId="319a4f4791f24b01" providerId="LiveId" clId="{7D07C8C1-2B00-48F5-A5E2-4AC5C6320BAA}" dt="2020-04-09T08:18:02.412" v="462" actId="14100"/>
          <ac:grpSpMkLst>
            <pc:docMk/>
            <pc:sldMk cId="3244169645" sldId="755"/>
            <ac:grpSpMk id="6" creationId="{44FE5257-7CA8-42A2-916D-759EE97631F4}"/>
          </ac:grpSpMkLst>
        </pc:grpChg>
        <pc:grpChg chg="del">
          <ac:chgData name="farouk abu hassanain" userId="319a4f4791f24b01" providerId="LiveId" clId="{7D07C8C1-2B00-48F5-A5E2-4AC5C6320BAA}" dt="2020-04-09T08:17:32.779" v="436" actId="478"/>
          <ac:grpSpMkLst>
            <pc:docMk/>
            <pc:sldMk cId="3244169645" sldId="755"/>
            <ac:grpSpMk id="14" creationId="{D4870956-DDE4-4AF1-A4B2-5F19C5226A3D}"/>
          </ac:grpSpMkLst>
        </pc:grpChg>
        <pc:grpChg chg="add del mod">
          <ac:chgData name="farouk abu hassanain" userId="319a4f4791f24b01" providerId="LiveId" clId="{7D07C8C1-2B00-48F5-A5E2-4AC5C6320BAA}" dt="2020-04-09T10:11:54.272" v="958" actId="165"/>
          <ac:grpSpMkLst>
            <pc:docMk/>
            <pc:sldMk cId="3244169645" sldId="755"/>
            <ac:grpSpMk id="15" creationId="{840FAE8C-122E-43D9-B21E-A7A68FB416B1}"/>
          </ac:grpSpMkLst>
        </pc:grpChg>
        <pc:grpChg chg="add del mod">
          <ac:chgData name="farouk abu hassanain" userId="319a4f4791f24b01" providerId="LiveId" clId="{7D07C8C1-2B00-48F5-A5E2-4AC5C6320BAA}" dt="2020-04-09T08:20:03.680" v="547" actId="165"/>
          <ac:grpSpMkLst>
            <pc:docMk/>
            <pc:sldMk cId="3244169645" sldId="755"/>
            <ac:grpSpMk id="26" creationId="{DD0995CA-5983-40A9-9F50-07115DA3DF7C}"/>
          </ac:grpSpMkLst>
        </pc:grpChg>
        <pc:grpChg chg="del mod topLvl">
          <ac:chgData name="farouk abu hassanain" userId="319a4f4791f24b01" providerId="LiveId" clId="{7D07C8C1-2B00-48F5-A5E2-4AC5C6320BAA}" dt="2020-04-09T10:13:31.618" v="1102" actId="165"/>
          <ac:grpSpMkLst>
            <pc:docMk/>
            <pc:sldMk cId="3244169645" sldId="755"/>
            <ac:grpSpMk id="27" creationId="{5D5152E7-976B-4748-8308-0FA560B4A30F}"/>
          </ac:grpSpMkLst>
        </pc:grpChg>
        <pc:grpChg chg="del">
          <ac:chgData name="farouk abu hassanain" userId="319a4f4791f24b01" providerId="LiveId" clId="{7D07C8C1-2B00-48F5-A5E2-4AC5C6320BAA}" dt="2020-04-09T08:19:38.357" v="538" actId="478"/>
          <ac:grpSpMkLst>
            <pc:docMk/>
            <pc:sldMk cId="3244169645" sldId="755"/>
            <ac:grpSpMk id="28" creationId="{24FD7CDA-8B1D-4E5A-B3C2-339AF5ECA87C}"/>
          </ac:grpSpMkLst>
        </pc:grpChg>
        <pc:grpChg chg="add del mod">
          <ac:chgData name="farouk abu hassanain" userId="319a4f4791f24b01" providerId="LiveId" clId="{7D07C8C1-2B00-48F5-A5E2-4AC5C6320BAA}" dt="2020-04-09T08:19:59.538" v="546" actId="165"/>
          <ac:grpSpMkLst>
            <pc:docMk/>
            <pc:sldMk cId="3244169645" sldId="755"/>
            <ac:grpSpMk id="41" creationId="{08E300E7-26D5-4696-8542-F1C4BBB99922}"/>
          </ac:grpSpMkLst>
        </pc:grpChg>
        <pc:grpChg chg="del mod topLvl">
          <ac:chgData name="farouk abu hassanain" userId="319a4f4791f24b01" providerId="LiveId" clId="{7D07C8C1-2B00-48F5-A5E2-4AC5C6320BAA}" dt="2020-04-09T10:14:15.618" v="1180" actId="165"/>
          <ac:grpSpMkLst>
            <pc:docMk/>
            <pc:sldMk cId="3244169645" sldId="755"/>
            <ac:grpSpMk id="42" creationId="{6D2937BB-FEDB-4088-A552-7016B66555A8}"/>
          </ac:grpSpMkLst>
        </pc:grpChg>
        <pc:grpChg chg="del">
          <ac:chgData name="farouk abu hassanain" userId="319a4f4791f24b01" providerId="LiveId" clId="{7D07C8C1-2B00-48F5-A5E2-4AC5C6320BAA}" dt="2020-04-09T08:19:42.666" v="541" actId="478"/>
          <ac:grpSpMkLst>
            <pc:docMk/>
            <pc:sldMk cId="3244169645" sldId="755"/>
            <ac:grpSpMk id="43" creationId="{5DF5212A-8AB0-418C-8BC2-1D7056AA5AE9}"/>
          </ac:grpSpMkLst>
        </pc:grpChg>
        <pc:grpChg chg="add del mod">
          <ac:chgData name="farouk abu hassanain" userId="319a4f4791f24b01" providerId="LiveId" clId="{7D07C8C1-2B00-48F5-A5E2-4AC5C6320BAA}" dt="2020-04-09T08:19:56.384" v="545" actId="165"/>
          <ac:grpSpMkLst>
            <pc:docMk/>
            <pc:sldMk cId="3244169645" sldId="755"/>
            <ac:grpSpMk id="56" creationId="{6EC41674-C077-4CEB-8971-45825E88C32B}"/>
          </ac:grpSpMkLst>
        </pc:grpChg>
        <pc:grpChg chg="mod topLvl">
          <ac:chgData name="farouk abu hassanain" userId="319a4f4791f24b01" providerId="LiveId" clId="{7D07C8C1-2B00-48F5-A5E2-4AC5C6320BAA}" dt="2020-04-09T10:11:54.272" v="958" actId="165"/>
          <ac:grpSpMkLst>
            <pc:docMk/>
            <pc:sldMk cId="3244169645" sldId="755"/>
            <ac:grpSpMk id="57" creationId="{0299B39E-A541-4F3D-BBD2-C92A4FD11865}"/>
          </ac:grpSpMkLst>
        </pc:grpChg>
        <pc:grpChg chg="del">
          <ac:chgData name="farouk abu hassanain" userId="319a4f4791f24b01" providerId="LiveId" clId="{7D07C8C1-2B00-48F5-A5E2-4AC5C6320BAA}" dt="2020-04-09T08:19:45.078" v="542" actId="478"/>
          <ac:grpSpMkLst>
            <pc:docMk/>
            <pc:sldMk cId="3244169645" sldId="755"/>
            <ac:grpSpMk id="58" creationId="{008560B8-8118-4EA9-A549-3D0E4C37DD5F}"/>
          </ac:grpSpMkLst>
        </pc:grpChg>
        <pc:grpChg chg="add del mod">
          <ac:chgData name="farouk abu hassanain" userId="319a4f4791f24b01" providerId="LiveId" clId="{7D07C8C1-2B00-48F5-A5E2-4AC5C6320BAA}" dt="2020-04-09T08:19:52.684" v="544" actId="165"/>
          <ac:grpSpMkLst>
            <pc:docMk/>
            <pc:sldMk cId="3244169645" sldId="755"/>
            <ac:grpSpMk id="73" creationId="{935A1CAD-C6F7-4610-B324-72292CCD2B55}"/>
          </ac:grpSpMkLst>
        </pc:grpChg>
        <pc:grpChg chg="del mod topLvl">
          <ac:chgData name="farouk abu hassanain" userId="319a4f4791f24b01" providerId="LiveId" clId="{7D07C8C1-2B00-48F5-A5E2-4AC5C6320BAA}" dt="2020-04-09T10:11:59.272" v="959" actId="165"/>
          <ac:grpSpMkLst>
            <pc:docMk/>
            <pc:sldMk cId="3244169645" sldId="755"/>
            <ac:grpSpMk id="74" creationId="{E123339A-13F5-406B-86F5-00227909F899}"/>
          </ac:grpSpMkLst>
        </pc:grpChg>
        <pc:grpChg chg="del">
          <ac:chgData name="farouk abu hassanain" userId="319a4f4791f24b01" providerId="LiveId" clId="{7D07C8C1-2B00-48F5-A5E2-4AC5C6320BAA}" dt="2020-04-09T08:19:46.970" v="543" actId="478"/>
          <ac:grpSpMkLst>
            <pc:docMk/>
            <pc:sldMk cId="3244169645" sldId="755"/>
            <ac:grpSpMk id="75" creationId="{8E0347B9-D64F-42AF-A8BD-0CF9170F6158}"/>
          </ac:grpSpMkLst>
        </pc:grpChg>
        <pc:cxnChg chg="mod">
          <ac:chgData name="farouk abu hassanain" userId="319a4f4791f24b01" providerId="LiveId" clId="{7D07C8C1-2B00-48F5-A5E2-4AC5C6320BAA}" dt="2020-04-09T08:57:31.896" v="603" actId="1037"/>
          <ac:cxnSpMkLst>
            <pc:docMk/>
            <pc:sldMk cId="3244169645" sldId="755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7D07C8C1-2B00-48F5-A5E2-4AC5C6320BAA}" dt="2020-04-09T10:42:57.909" v="1406" actId="208"/>
        <pc:sldMkLst>
          <pc:docMk/>
          <pc:sldMk cId="890842758" sldId="756"/>
        </pc:sldMkLst>
        <pc:spChg chg="mod">
          <ac:chgData name="farouk abu hassanain" userId="319a4f4791f24b01" providerId="LiveId" clId="{7D07C8C1-2B00-48F5-A5E2-4AC5C6320BAA}" dt="2020-04-09T10:29:48.459" v="1384"/>
          <ac:spMkLst>
            <pc:docMk/>
            <pc:sldMk cId="890842758" sldId="756"/>
            <ac:spMk id="7" creationId="{5C5D26A2-F217-42A4-8295-5A0E92D70FAD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29" creationId="{B7C42E0F-D76E-44E4-A60F-E5B31B3BD0E0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1" creationId="{53A79DDD-A8C4-45F6-A640-BD954141FF66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2" creationId="{BB0CD4F8-74D0-45B3-92C0-30A152E767CB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3" creationId="{02C78DC6-83F8-4345-B2A7-AD2C6BD103D9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5" creationId="{55D0853B-8C02-419F-A243-471E956506B7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6" creationId="{1841D822-00F2-4B59-A555-6A1FD111DB2F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8" creationId="{612D189D-A39B-4611-A72C-99DEAD226743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9" creationId="{C34F96A3-75C3-447A-B26A-CD8B6751D7D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44" creationId="{051B0053-CA2D-4ABD-BCB8-E280098085C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47" creationId="{61E7A5FF-82E3-4EDB-B6EC-2942798B55C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48" creationId="{2C47BABD-5D5D-4EB6-B3B0-8030D3D9C6F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49" creationId="{0A286C0C-2C1F-45FF-888A-CD56D2F3799C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0" creationId="{7D737B10-7242-4813-AD0C-11F221297CD7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1" creationId="{0B7698A5-D7EF-42D9-96F8-4A86B5503BB7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4" creationId="{8C7DE809-FAB9-4E92-B6F4-CB35C56407A3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5" creationId="{799A2179-86D7-4A8E-A694-41D9DAF617E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9" creationId="{76DA4375-855A-4A70-B7B6-0797A691A9FE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76" creationId="{91FD4290-6BFF-4C75-BF8F-40FC0BDF0868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78" creationId="{FB66148A-348C-4047-9CF3-FEA8FBA8D85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79" creationId="{53DD53CA-716B-44B8-A873-ED66216302C4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0" creationId="{B448ED97-8E02-4AA5-A239-E79C94C2F23D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1" creationId="{AE9061CA-1297-4FA9-856D-A4202DA7148E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2" creationId="{16382F8C-F166-4A34-A389-A4236EA2FB8D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3" creationId="{38C3EE7F-EA93-4437-8361-4B9691876E04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4" creationId="{19E74A58-2AEC-4196-BC36-78C42705BA3A}"/>
          </ac:spMkLst>
        </pc:spChg>
        <pc:spChg chg="mod">
          <ac:chgData name="farouk abu hassanain" userId="319a4f4791f24b01" providerId="LiveId" clId="{7D07C8C1-2B00-48F5-A5E2-4AC5C6320BAA}" dt="2020-04-09T10:42:57.909" v="1406" actId="208"/>
          <ac:spMkLst>
            <pc:docMk/>
            <pc:sldMk cId="890842758" sldId="756"/>
            <ac:spMk id="85" creationId="{82803873-CD8D-4298-8E44-CA469B0CA5B9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6" creationId="{93BA84A9-3A12-4394-B3E3-5712A838FFDF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7" creationId="{FEBE2847-9F30-4F8B-9162-7BD1E21CEFF0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8" creationId="{C1B16594-DA04-481A-9140-4672CDEAA840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9" creationId="{3D2C183B-D823-4A4F-8804-70B03AAB5338}"/>
          </ac:spMkLst>
        </pc:spChg>
        <pc:grpChg chg="add mod">
          <ac:chgData name="farouk abu hassanain" userId="319a4f4791f24b01" providerId="LiveId" clId="{7D07C8C1-2B00-48F5-A5E2-4AC5C6320BAA}" dt="2020-04-09T10:38:18.572" v="1401" actId="1076"/>
          <ac:grpSpMkLst>
            <pc:docMk/>
            <pc:sldMk cId="890842758" sldId="756"/>
            <ac:grpSpMk id="56" creationId="{0EF39A83-C211-415C-A25D-B787F54BD877}"/>
          </ac:grpSpMkLst>
        </pc:grpChg>
        <pc:grpChg chg="del">
          <ac:chgData name="farouk abu hassanain" userId="319a4f4791f24b01" providerId="LiveId" clId="{7D07C8C1-2B00-48F5-A5E2-4AC5C6320BAA}" dt="2020-04-09T10:30:05.620" v="1386" actId="478"/>
          <ac:grpSpMkLst>
            <pc:docMk/>
            <pc:sldMk cId="890842758" sldId="756"/>
            <ac:grpSpMk id="57" creationId="{0299B39E-A541-4F3D-BBD2-C92A4FD11865}"/>
          </ac:grpSpMkLst>
        </pc:grpChg>
      </pc:sldChg>
      <pc:sldChg chg="addSp delSp modSp add">
        <pc:chgData name="farouk abu hassanain" userId="319a4f4791f24b01" providerId="LiveId" clId="{7D07C8C1-2B00-48F5-A5E2-4AC5C6320BAA}" dt="2020-04-09T10:56:14.668" v="1479" actId="1582"/>
        <pc:sldMkLst>
          <pc:docMk/>
          <pc:sldMk cId="3921116194" sldId="757"/>
        </pc:sldMkLst>
        <pc:spChg chg="add mod">
          <ac:chgData name="farouk abu hassanain" userId="319a4f4791f24b01" providerId="LiveId" clId="{7D07C8C1-2B00-48F5-A5E2-4AC5C6320BAA}" dt="2020-04-09T10:56:14.668" v="1479" actId="1582"/>
          <ac:spMkLst>
            <pc:docMk/>
            <pc:sldMk cId="3921116194" sldId="757"/>
            <ac:spMk id="50" creationId="{2B24C1B1-7D7D-41D5-8AB3-D7AAE9C7670F}"/>
          </ac:spMkLst>
        </pc:spChg>
        <pc:spChg chg="del">
          <ac:chgData name="farouk abu hassanain" userId="319a4f4791f24b01" providerId="LiveId" clId="{7D07C8C1-2B00-48F5-A5E2-4AC5C6320BAA}" dt="2020-04-09T10:43:20.310" v="1411" actId="478"/>
          <ac:spMkLst>
            <pc:docMk/>
            <pc:sldMk cId="3921116194" sldId="757"/>
            <ac:spMk id="85" creationId="{82803873-CD8D-4298-8E44-CA469B0CA5B9}"/>
          </ac:spMkLst>
        </pc:spChg>
        <pc:grpChg chg="del mod">
          <ac:chgData name="farouk abu hassanain" userId="319a4f4791f24b01" providerId="LiveId" clId="{7D07C8C1-2B00-48F5-A5E2-4AC5C6320BAA}" dt="2020-04-09T10:43:18.090" v="1410" actId="478"/>
          <ac:grpSpMkLst>
            <pc:docMk/>
            <pc:sldMk cId="3921116194" sldId="757"/>
            <ac:grpSpMk id="56" creationId="{0EF39A83-C211-415C-A25D-B787F54BD877}"/>
          </ac:grpSpMkLst>
        </pc:grpChg>
        <pc:graphicFrameChg chg="add mod modGraphic">
          <ac:chgData name="farouk abu hassanain" userId="319a4f4791f24b01" providerId="LiveId" clId="{7D07C8C1-2B00-48F5-A5E2-4AC5C6320BAA}" dt="2020-04-09T10:54:52.858" v="1470" actId="14734"/>
          <ac:graphicFrameMkLst>
            <pc:docMk/>
            <pc:sldMk cId="3921116194" sldId="757"/>
            <ac:graphicFrameMk id="51" creationId="{A290CB02-A4FD-4269-A3FC-C1AB5EB6FA64}"/>
          </ac:graphicFrameMkLst>
        </pc:graphicFrameChg>
        <pc:graphicFrameChg chg="add mod modGraphic">
          <ac:chgData name="farouk abu hassanain" userId="319a4f4791f24b01" providerId="LiveId" clId="{7D07C8C1-2B00-48F5-A5E2-4AC5C6320BAA}" dt="2020-04-09T10:55:00.498" v="1471" actId="14734"/>
          <ac:graphicFrameMkLst>
            <pc:docMk/>
            <pc:sldMk cId="3921116194" sldId="757"/>
            <ac:graphicFrameMk id="54" creationId="{AAEB1DEF-B378-43C0-9AA1-8E8425580B7E}"/>
          </ac:graphicFrameMkLst>
        </pc:graphicFrameChg>
      </pc:sldChg>
      <pc:sldChg chg="addSp delSp modSp add modAnim">
        <pc:chgData name="farouk abu hassanain" userId="319a4f4791f24b01" providerId="LiveId" clId="{7D07C8C1-2B00-48F5-A5E2-4AC5C6320BAA}" dt="2020-04-09T11:20:27.394" v="1719" actId="1076"/>
        <pc:sldMkLst>
          <pc:docMk/>
          <pc:sldMk cId="3762986551" sldId="758"/>
        </pc:sldMkLst>
        <pc:spChg chg="mod">
          <ac:chgData name="farouk abu hassanain" userId="319a4f4791f24b01" providerId="LiveId" clId="{7D07C8C1-2B00-48F5-A5E2-4AC5C6320BAA}" dt="2020-04-09T10:57:09.312" v="1513" actId="20577"/>
          <ac:spMkLst>
            <pc:docMk/>
            <pc:sldMk cId="3762986551" sldId="758"/>
            <ac:spMk id="7" creationId="{5C5D26A2-F217-42A4-8295-5A0E92D70FAD}"/>
          </ac:spMkLst>
        </pc:spChg>
        <pc:spChg chg="add mod">
          <ac:chgData name="farouk abu hassanain" userId="319a4f4791f24b01" providerId="LiveId" clId="{7D07C8C1-2B00-48F5-A5E2-4AC5C6320BAA}" dt="2020-04-09T11:18:58.081" v="1683" actId="164"/>
          <ac:spMkLst>
            <pc:docMk/>
            <pc:sldMk cId="3762986551" sldId="758"/>
            <ac:spMk id="10" creationId="{52458B5B-3052-42F2-AAF1-AFEBE1BB0F52}"/>
          </ac:spMkLst>
        </pc:spChg>
        <pc:spChg chg="add mod ord">
          <ac:chgData name="farouk abu hassanain" userId="319a4f4791f24b01" providerId="LiveId" clId="{7D07C8C1-2B00-48F5-A5E2-4AC5C6320BAA}" dt="2020-04-09T11:19:01.944" v="1684" actId="164"/>
          <ac:spMkLst>
            <pc:docMk/>
            <pc:sldMk cId="3762986551" sldId="758"/>
            <ac:spMk id="11" creationId="{C20FB773-44F7-4C40-9729-667E8A53FAE7}"/>
          </ac:spMkLst>
        </pc:spChg>
        <pc:spChg chg="add del mod">
          <ac:chgData name="farouk abu hassanain" userId="319a4f4791f24b01" providerId="LiveId" clId="{7D07C8C1-2B00-48F5-A5E2-4AC5C6320BAA}" dt="2020-04-09T10:58:06.707" v="1514" actId="478"/>
          <ac:spMkLst>
            <pc:docMk/>
            <pc:sldMk cId="3762986551" sldId="758"/>
            <ac:spMk id="16" creationId="{1AA95311-940A-4158-B285-2B5CBBB71A77}"/>
          </ac:spMkLst>
        </pc:spChg>
        <pc:spChg chg="add mod ord">
          <ac:chgData name="farouk abu hassanain" userId="319a4f4791f24b01" providerId="LiveId" clId="{7D07C8C1-2B00-48F5-A5E2-4AC5C6320BAA}" dt="2020-04-09T11:19:07.361" v="1685" actId="164"/>
          <ac:spMkLst>
            <pc:docMk/>
            <pc:sldMk cId="3762986551" sldId="758"/>
            <ac:spMk id="17" creationId="{D36AA09D-29DE-480A-934B-A678527500D1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" creationId="{68B26FE9-757A-419A-B377-D58FF2CAE394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" creationId="{F4ACA118-59CD-4BCD-A1AB-8B69A18D2411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3" creationId="{6379CC97-C25E-4260-839B-32F67678C2CF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4" creationId="{957006D7-5E67-4FA9-B55F-B7FF74B022EA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5" creationId="{7868E4D4-B056-4191-BA77-15BC1208CD38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6" creationId="{E34959EA-EDDB-4C49-B943-A341F179609B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7" creationId="{B60AD52F-D2C2-487F-B197-68EA08D7F64E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8" creationId="{CBAC0ACD-62CD-42C4-A251-77B14E98AD1E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9" creationId="{DE0EEBDB-700B-4901-96A1-07D76537A586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30" creationId="{1CBA0299-76C9-45DD-A0BE-B6A69A77F2E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49" creationId="{67055C57-992B-4701-9D4C-820D3FC16201}"/>
          </ac:spMkLst>
        </pc:spChg>
        <pc:spChg chg="del">
          <ac:chgData name="farouk abu hassanain" userId="319a4f4791f24b01" providerId="LiveId" clId="{7D07C8C1-2B00-48F5-A5E2-4AC5C6320BAA}" dt="2020-04-09T10:56:45.894" v="1486" actId="478"/>
          <ac:spMkLst>
            <pc:docMk/>
            <pc:sldMk cId="3762986551" sldId="758"/>
            <ac:spMk id="50" creationId="{2B24C1B1-7D7D-41D5-8AB3-D7AAE9C7670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5" creationId="{47E44FB7-37C1-4F7C-BB26-8DECACC819F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6" creationId="{F67CC132-2355-4813-B93C-513D32DBB47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7" creationId="{F57AE3AD-AA40-4228-A14F-36CB3BDA4DF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8" creationId="{4B010627-902F-4391-BD54-9FFBB18D91C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9" creationId="{37CAFD58-DBF1-42B9-A1B2-43307CBB4D88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0" creationId="{2879A0BE-601F-430A-9164-21B44F3BB63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1" creationId="{5C178859-095B-408B-8A9B-D9EFE82AD0E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2" creationId="{49D52796-F4F6-4CB4-998B-F1873FDAB73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3" creationId="{69C08995-AECD-4325-AE59-6FE5B31B8BE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4" creationId="{61DFA321-794C-481B-BE55-EC0736F2827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5" creationId="{6879C09E-775C-48FF-9BBF-C888336FAF3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6" creationId="{8F40FE51-E2C5-459E-92CE-0078032B125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7" creationId="{13B6DC09-E82B-4DF8-AE28-142BDF09E85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8" creationId="{4067E8C0-82C4-48C9-A9E6-802A4907796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9" creationId="{D93E2CA1-735D-4547-93D7-A8FB925D137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0" creationId="{714D6664-758D-486A-BEFF-842C348E1B7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1" creationId="{68EC2603-5F0A-4109-8920-ADACBAE1E748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2" creationId="{1F723210-66A2-4E83-8123-BA8F9569095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5" creationId="{5843FD56-619A-4F46-8861-8550FA183AB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7" creationId="{37C3BD49-B84A-4A55-9F18-C53567BBF00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8" creationId="{521BCA28-404E-49E3-97E7-8CE92EE91AD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9" creationId="{77996B8D-7B20-455C-951E-D74C02ADA53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0" creationId="{2CD8BDCF-485C-4FCE-B3A8-5F4DCDFB875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1" creationId="{406E6DA7-3F8D-4E70-B267-28B6FB1AB15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2" creationId="{67DEF903-8A40-4359-AD0A-6D425CBF3D8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3" creationId="{B84B0C0E-38D5-4BBE-AC14-159C0C284A7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4" creationId="{A964D5B4-70B6-429F-891D-60643B6CCF9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5" creationId="{4673C259-C136-4270-8F1C-2672CE971B9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6" creationId="{EF8063EF-1D0B-4FFD-85A2-4F0F6A65676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7" creationId="{16915D8A-1998-4D01-AA1D-2B300C10451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8" creationId="{AA868E25-2679-43B8-899D-DB9133C0AF74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89" creationId="{698918BC-BBFA-4A1C-8C7C-4CD3376316D2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0" creationId="{34BA3877-32E1-40B8-A3F8-F15173C7AAA8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1" creationId="{3F001714-B70A-45C8-95C4-582FDB83D1AA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2" creationId="{89348DD2-F68A-439F-9DE0-9DBF7D2835F3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3" creationId="{A5F8DB9B-2325-4895-8066-59693C286439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4" creationId="{1D676B65-DD2D-4C84-8659-10A642CD5E8B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5" creationId="{34AD1B10-1D17-447C-BDA9-EC46F9794FF8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6" creationId="{43DF5986-2A6D-421F-9B96-D1B123C63DF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97" creationId="{30436232-05F2-4538-81C6-0A92EAF195B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98" creationId="{F7BCE435-5430-4BE9-B534-DBFBCF871B8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99" creationId="{7CA7416E-D041-438E-AB78-29A25DC70D6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0" creationId="{1D594FA1-58D2-405C-ADAF-CB0384E7381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1" creationId="{BC535880-0655-4232-ADEC-4350A86CB4D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2" creationId="{0E74B2F6-EBB7-4D92-B7B9-EA3D07A4AB0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3" creationId="{FE64FE45-DDE3-4315-91B2-2733704D930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4" creationId="{AE56FC99-4E98-4E9B-961F-5396C1B8902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5" creationId="{B213B320-20E7-4BC6-AE88-90766DFB3B9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6" creationId="{638C299F-BF6F-4FD9-8CA6-EA3C128D574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7" creationId="{05A32042-DB92-497B-9452-8337C1511AD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8" creationId="{C00B2A95-2F3E-47A6-B006-1A9B74A5AFA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9" creationId="{CE2BE435-011A-4E18-842B-8EBDB37AF8E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0" creationId="{6BC58409-BF52-40C2-A8D1-8797D60CFC1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1" creationId="{E018D6E2-CDF1-41E5-A292-22EB9A51217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2" creationId="{267ECB0E-8731-46BD-88AE-35680ED0FB4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3" creationId="{74847BB2-BDE3-491B-9415-4827F5CCF06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4" creationId="{81B78C29-C72E-4AB1-A852-15AF8FF32F7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5" creationId="{F29D0575-362C-4F6D-A51E-F1027FA00EA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6" creationId="{F85B5D18-C5C4-4112-AB8A-D040D7F8C8D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7" creationId="{48216EDB-1754-4B71-87E6-4CC71E953F23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18" creationId="{5EB2046A-9608-42CA-A24E-567C3DB743A9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19" creationId="{EF83A396-7956-4A7E-9B33-75A0BC668230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20" creationId="{D30E0F20-8C0E-4BF8-8DA2-C9EBD5692EA7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21" creationId="{D4039E1B-88EE-4C53-AC3C-7D00F0F75A58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22" creationId="{DDEAEEA7-DC84-4AEA-BEB4-D6D351418968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23" creationId="{FF4BAE75-32DE-4D50-A276-9E4E6508F36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4" creationId="{857C8565-EF57-418C-847C-1306CE31DB5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5" creationId="{C72C4620-9E8C-4A22-AC20-B046B74DFB8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6" creationId="{77330BF2-C52A-4642-A178-51B5E8F51C8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7" creationId="{462041EF-71E0-4AFA-9C30-D0A99567D3A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8" creationId="{8F844CC5-893A-4D00-8D4C-56744580E5B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9" creationId="{5B9D4948-6418-4156-AB83-F0E064B8EE5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0" creationId="{FEA85C91-5381-47C2-A514-FDFE5C643D9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1" creationId="{C626AC61-8228-4869-BA8F-C7E1BCE37E7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2" creationId="{CE059F16-C4AF-4BC6-B62E-7A8AA49F6F9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3" creationId="{142B8C46-3C2B-465A-B33D-6AAFB17CD57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4" creationId="{3E4B2FB7-78DD-4B7A-8043-C3A9AA22ADE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5" creationId="{DE6F3E57-2148-48A5-8D3B-7845A243193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6" creationId="{6ED1BAC9-DCD8-459C-9DCA-174C04E7ECB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7" creationId="{820BBC79-367C-4AE5-A2EE-3EFE8A15D88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8" creationId="{F4223C2F-D1F6-4BD2-909D-4A6485B9E31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9" creationId="{6F958DFE-2086-49AF-B23E-3170717B19E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0" creationId="{838B9F4D-C869-4244-80C3-DC7033AD9C9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1" creationId="{05989A1D-FF07-4D4A-BF92-C1122807634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2" creationId="{7BAE075D-BB73-4C0C-8C71-A62592BE3DA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3" creationId="{9FD2D71E-324E-475C-9770-FA366B6F32E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4" creationId="{2CA1C711-109A-43A4-8F07-317A69E3CE6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5" creationId="{80C885B1-5AFE-44E7-A428-89EC5944994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6" creationId="{FB29F296-C162-4351-9066-2D39D1FB717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7" creationId="{4F988079-017E-49F9-9A9F-6D00FC0FF5E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8" creationId="{0B2D9EFE-F4C9-4FDE-8C2C-139973F5FC5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9" creationId="{1E881579-3670-49CC-88E4-730379386F0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0" creationId="{4738A7D4-FC5E-4268-9232-27EEC295BFE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1" creationId="{922CD243-B110-4A59-A020-F321107731D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2" creationId="{66295F97-CBB8-41CE-91C4-BEE836E9D2F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3" creationId="{125AD61D-DCA9-4A74-8549-E9AB1614AEA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4" creationId="{05E50A9E-4AA1-4193-9BF8-9D6F0F19FA4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5" creationId="{CDE635DB-BBCB-4CA6-92B5-26ED2510F0D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6" creationId="{50E1EDD9-3845-48F9-9055-0375ACE7B2E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7" creationId="{1410CAC7-58CD-4C56-BD55-89A6673C881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8" creationId="{CED83560-E3B7-4865-8C8C-F7F866D5EE5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9" creationId="{D19B99B4-00A6-4977-B375-EC5470F914C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0" creationId="{8F568EFC-6FF5-4369-885A-337645EFF12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1" creationId="{C18D33D8-C645-42E7-80BC-81F24278D97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2" creationId="{F8A1D38F-2856-4879-B4E3-7F29F6C0F17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3" creationId="{923ADB7B-B2FB-4F0C-896F-43E75CBD296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4" creationId="{EA407C59-BAA2-4047-BCBF-E025F5C1B46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5" creationId="{52D6888A-505C-43F8-ACB5-26AC90760D1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6" creationId="{DD915452-4D41-41FD-8F18-8BD567C72C8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7" creationId="{37D6CE33-48EC-4972-A7BA-2CBEF9C92F5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8" creationId="{6DB27BD1-7547-462D-8297-EEAFC9CF0D6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9" creationId="{047264F2-1967-42B3-A0D8-96498FC04D9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0" creationId="{07CB6210-DC1B-4783-8B6F-2A59B83A309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1" creationId="{FDD9F94E-DF0E-4BA1-AC26-545B4DFFC53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2" creationId="{4BCE460B-5E07-465C-8065-B302B4B348A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3" creationId="{85923C44-8AB1-4AF2-9D49-9CAD35868A6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4" creationId="{A5C0C5F6-8C04-4AF3-A587-76E31284098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5" creationId="{089016D6-70C0-4592-87F4-91728FC1FCB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6" creationId="{9EFB1382-AAE8-4EEB-9F09-A3EE96C9F58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7" creationId="{C10F51A3-8955-40AC-8DE5-9BBEF64B359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8" creationId="{06FD0EC2-AE2A-4871-8F57-1208907AC3C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9" creationId="{22B69F81-951F-4AE1-BDF1-10141483D23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0" creationId="{6E71BE95-D2D5-4FFE-BE73-33F77A672A2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1" creationId="{B51A9649-D781-4607-ACE6-76D93D05E2D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2" creationId="{61DCE10F-9797-4A7A-819E-B8E555D85FA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3" creationId="{C09C3EC8-8F01-4FEC-8307-8F2E78993918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4" creationId="{83536CEE-1279-4EFA-968A-35F15606DA9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5" creationId="{559F1756-713B-4A50-A0C8-D820B21CCF8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6" creationId="{DD85BE8A-F34B-4130-A421-330D5D52DEA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7" creationId="{DBCD5E9C-8AFA-4B81-AD7E-18C36C68C828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8" creationId="{F2B09ECA-5BEF-4E8C-9F05-27E615F3C95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9" creationId="{A7348807-CCDB-4152-AEE5-B3CF4A56159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0" creationId="{73BA79A6-46A8-458B-9577-593BDCFE7B5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1" creationId="{4EC7D0E9-EAE0-4B4C-85BE-1143DCB1356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2" creationId="{5ED49AB1-6BAB-4DD2-B167-DDC19513632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3" creationId="{C9AF237F-AD75-40C2-ACD1-48E8F163975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4" creationId="{FA81D20A-FE90-4A66-AE1C-075D86C85D0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5" creationId="{B288C6E3-F3A6-49A0-A802-372C9D266B4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6" creationId="{93B33433-2506-46BE-9D6E-D5AC3C42E22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7" creationId="{671730FA-A4F8-4F53-ABA2-B0A7E2C8D2F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8" creationId="{19F3E05B-9AB5-49C9-A9CC-CBE59F8EF0F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9" creationId="{185985DC-FCB9-4C97-9854-899BAC1E8C7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0" creationId="{7371F219-1888-4B61-A98E-80C46626C9A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1" creationId="{579BC0BA-3AC6-4DD9-9663-EF69279EA6A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2" creationId="{0FEC5C2F-F595-44BB-918A-040006BA130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3" creationId="{8E98383C-1315-458A-B07C-C7677FCE62D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4" creationId="{1FD23CDB-82FA-4FAA-A793-62E4F314A2E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5" creationId="{43B09142-CEF1-4693-8553-516008A46AF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6" creationId="{240BF102-0614-4AEB-B6AF-E239EDAF136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8" creationId="{3945A59C-AD87-4D23-8C0D-B551A43E06D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9" creationId="{7D1D0565-8E58-4E5B-B733-A41A08488AE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10" creationId="{2DFA2D04-2F5A-46D8-84F3-FCF49092EC44}"/>
          </ac:spMkLst>
        </pc:spChg>
        <pc:spChg chg="mod topLvl">
          <ac:chgData name="farouk abu hassanain" userId="319a4f4791f24b01" providerId="LiveId" clId="{7D07C8C1-2B00-48F5-A5E2-4AC5C6320BAA}" dt="2020-04-09T11:18:58.081" v="1683" actId="164"/>
          <ac:spMkLst>
            <pc:docMk/>
            <pc:sldMk cId="3762986551" sldId="758"/>
            <ac:spMk id="212" creationId="{0C1A0387-C845-4FF4-AB94-5C899681D33A}"/>
          </ac:spMkLst>
        </pc:spChg>
        <pc:spChg chg="del mod topLvl">
          <ac:chgData name="farouk abu hassanain" userId="319a4f4791f24b01" providerId="LiveId" clId="{7D07C8C1-2B00-48F5-A5E2-4AC5C6320BAA}" dt="2020-04-09T11:05:06.920" v="1613" actId="478"/>
          <ac:spMkLst>
            <pc:docMk/>
            <pc:sldMk cId="3762986551" sldId="758"/>
            <ac:spMk id="213" creationId="{EFD0F7E0-C145-4BA6-A29B-55F8997A7718}"/>
          </ac:spMkLst>
        </pc:spChg>
        <pc:spChg chg="add mod">
          <ac:chgData name="farouk abu hassanain" userId="319a4f4791f24b01" providerId="LiveId" clId="{7D07C8C1-2B00-48F5-A5E2-4AC5C6320BAA}" dt="2020-04-09T11:19:01.944" v="1684" actId="164"/>
          <ac:spMkLst>
            <pc:docMk/>
            <pc:sldMk cId="3762986551" sldId="758"/>
            <ac:spMk id="214" creationId="{E06BCBD2-E130-4351-B283-8C4185F99221}"/>
          </ac:spMkLst>
        </pc:spChg>
        <pc:spChg chg="add mod">
          <ac:chgData name="farouk abu hassanain" userId="319a4f4791f24b01" providerId="LiveId" clId="{7D07C8C1-2B00-48F5-A5E2-4AC5C6320BAA}" dt="2020-04-09T11:19:07.361" v="1685" actId="164"/>
          <ac:spMkLst>
            <pc:docMk/>
            <pc:sldMk cId="3762986551" sldId="758"/>
            <ac:spMk id="215" creationId="{39EB6691-EBC1-41C2-BF4B-1A0742AF9E1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17" creationId="{0418B014-11FA-4FC2-B296-AB8A0DD348C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18" creationId="{E7336EC5-3FC9-40E6-9A20-6CA5C53C0A0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19" creationId="{0D4D3474-5987-498A-8EA3-44DD1A0004F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0" creationId="{31AB110E-2D54-4CFB-8A7B-7CB633A3E25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1" creationId="{0A671177-3716-4027-A3EF-BE18A547234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2" creationId="{EB328900-EE44-4813-875E-9C27EFBB003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3" creationId="{CBA29DC2-EF82-4FC5-B608-B353E2E443A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4" creationId="{7687A309-C63D-441E-A9AC-7CAA3E98CC38}"/>
          </ac:spMkLst>
        </pc:spChg>
        <pc:grpChg chg="mod">
          <ac:chgData name="farouk abu hassanain" userId="319a4f4791f24b01" providerId="LiveId" clId="{7D07C8C1-2B00-48F5-A5E2-4AC5C6320BAA}" dt="2020-04-09T10:56:57.282" v="1490" actId="1076"/>
          <ac:grpSpMkLst>
            <pc:docMk/>
            <pc:sldMk cId="3762986551" sldId="758"/>
            <ac:grpSpMk id="6" creationId="{44FE5257-7CA8-42A2-916D-759EE97631F4}"/>
          </ac:grpSpMkLst>
        </pc:grpChg>
        <pc:grpChg chg="add del mod">
          <ac:chgData name="farouk abu hassanain" userId="319a4f4791f24b01" providerId="LiveId" clId="{7D07C8C1-2B00-48F5-A5E2-4AC5C6320BAA}" dt="2020-04-09T11:08:43.457" v="1639" actId="165"/>
          <ac:grpSpMkLst>
            <pc:docMk/>
            <pc:sldMk cId="3762986551" sldId="758"/>
            <ac:grpSpMk id="12" creationId="{08C711A1-45DE-40A8-B9B7-A0A482041DCA}"/>
          </ac:grpSpMkLst>
        </pc:grpChg>
        <pc:grpChg chg="add mod">
          <ac:chgData name="farouk abu hassanain" userId="319a4f4791f24b01" providerId="LiveId" clId="{7D07C8C1-2B00-48F5-A5E2-4AC5C6320BAA}" dt="2020-04-09T11:09:44.378" v="1650" actId="164"/>
          <ac:grpSpMkLst>
            <pc:docMk/>
            <pc:sldMk cId="3762986551" sldId="758"/>
            <ac:grpSpMk id="13" creationId="{F122BDA1-BAF7-427B-90C0-296BA38499E7}"/>
          </ac:grpSpMkLst>
        </pc:grpChg>
        <pc:grpChg chg="add mod">
          <ac:chgData name="farouk abu hassanain" userId="319a4f4791f24b01" providerId="LiveId" clId="{7D07C8C1-2B00-48F5-A5E2-4AC5C6320BAA}" dt="2020-04-09T11:09:55.892" v="1652" actId="164"/>
          <ac:grpSpMkLst>
            <pc:docMk/>
            <pc:sldMk cId="3762986551" sldId="758"/>
            <ac:grpSpMk id="14" creationId="{69AE144D-376A-4E1E-A6CD-F62D50267DC7}"/>
          </ac:grpSpMkLst>
        </pc:grpChg>
        <pc:grpChg chg="add mod">
          <ac:chgData name="farouk abu hassanain" userId="319a4f4791f24b01" providerId="LiveId" clId="{7D07C8C1-2B00-48F5-A5E2-4AC5C6320BAA}" dt="2020-04-09T11:20:27.394" v="1719" actId="1076"/>
          <ac:grpSpMkLst>
            <pc:docMk/>
            <pc:sldMk cId="3762986551" sldId="758"/>
            <ac:grpSpMk id="15" creationId="{F1CF87C4-06B4-4BDE-803B-DD63B7488B19}"/>
          </ac:grpSpMkLst>
        </pc:grpChg>
        <pc:grpChg chg="add del mod">
          <ac:chgData name="farouk abu hassanain" userId="319a4f4791f24b01" providerId="LiveId" clId="{7D07C8C1-2B00-48F5-A5E2-4AC5C6320BAA}" dt="2020-04-09T11:07:56.471" v="1634" actId="165"/>
          <ac:grpSpMkLst>
            <pc:docMk/>
            <pc:sldMk cId="3762986551" sldId="758"/>
            <ac:grpSpMk id="18" creationId="{DC1ADE17-B01A-4F3F-A2CC-444C1DBC87E6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21" creationId="{9F71843A-9686-4653-A4A4-FB7A965A3834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22" creationId="{E6C46A1B-38A9-47C9-9AB4-8A301A3B35B5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1" creationId="{75F581FA-D126-4101-BB9F-5B87D731EDA6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2" creationId="{21B8B64E-83E4-46FE-8C05-E4256353697E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3" creationId="{53E87D51-20E1-436A-8819-9DCB904CDF51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4" creationId="{FFA99DCF-E34A-404B-86CA-8307CD50A095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5" creationId="{F4282735-0972-42F0-9128-7CFCCA1069E9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6" creationId="{D472048A-796D-400D-842B-15989777D132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7" creationId="{23EFD88E-B9EF-4956-A146-253DAB069E6D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8" creationId="{95CE2C6B-37D3-44F9-9647-7B96044CE836}"/>
          </ac:grpSpMkLst>
        </pc:grpChg>
        <pc:grpChg chg="del mod topLvl">
          <ac:chgData name="farouk abu hassanain" userId="319a4f4791f24b01" providerId="LiveId" clId="{7D07C8C1-2B00-48F5-A5E2-4AC5C6320BAA}" dt="2020-04-09T11:08:48.766" v="1640" actId="478"/>
          <ac:grpSpMkLst>
            <pc:docMk/>
            <pc:sldMk cId="3762986551" sldId="758"/>
            <ac:grpSpMk id="39" creationId="{8B859A7C-4358-4EA5-9E97-6CAE147EEB18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0" creationId="{96F8E8DC-39D5-45D3-8FBD-8E3E5DCEF625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1" creationId="{50942C86-4451-4A97-9766-FCCF7AC5754C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2" creationId="{BFCC2800-E64B-46AE-BC82-A8F0EC85159F}"/>
          </ac:grpSpMkLst>
        </pc:grpChg>
        <pc:grpChg chg="del mod topLvl">
          <ac:chgData name="farouk abu hassanain" userId="319a4f4791f24b01" providerId="LiveId" clId="{7D07C8C1-2B00-48F5-A5E2-4AC5C6320BAA}" dt="2020-04-09T11:09:08.705" v="1642" actId="478"/>
          <ac:grpSpMkLst>
            <pc:docMk/>
            <pc:sldMk cId="3762986551" sldId="758"/>
            <ac:grpSpMk id="43" creationId="{395D902E-BFB7-4AF5-B453-CA77AD762158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4" creationId="{D223B6AE-6AC6-4C20-8C52-3743430913B8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6" creationId="{65BEBDD4-DD53-44C6-BA53-47B762F54542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7" creationId="{1606B38A-9AF1-40DE-9507-AF20B24D9796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8" creationId="{9466B452-6150-494D-82CB-6CA7FA8DA08F}"/>
          </ac:grpSpMkLst>
        </pc:grpChg>
        <pc:grpChg chg="add del mod ord">
          <ac:chgData name="farouk abu hassanain" userId="319a4f4791f24b01" providerId="LiveId" clId="{7D07C8C1-2B00-48F5-A5E2-4AC5C6320BAA}" dt="2020-04-09T11:02:51.320" v="1527" actId="165"/>
          <ac:grpSpMkLst>
            <pc:docMk/>
            <pc:sldMk cId="3762986551" sldId="758"/>
            <ac:grpSpMk id="211" creationId="{0FEF8F4B-235E-4607-B27E-E3A2E24EBC64}"/>
          </ac:grpSpMkLst>
        </pc:grpChg>
        <pc:grpChg chg="add mod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216" creationId="{35029D70-E6F2-4AAC-AAAE-3B826DF211EA}"/>
          </ac:grpSpMkLst>
        </pc:grpChg>
        <pc:grpChg chg="add mod ord">
          <ac:chgData name="farouk abu hassanain" userId="319a4f4791f24b01" providerId="LiveId" clId="{7D07C8C1-2B00-48F5-A5E2-4AC5C6320BAA}" dt="2020-04-09T11:19:50.073" v="1715" actId="1038"/>
          <ac:grpSpMkLst>
            <pc:docMk/>
            <pc:sldMk cId="3762986551" sldId="758"/>
            <ac:grpSpMk id="225" creationId="{04CC984B-8192-400D-9791-CCB77AEDFF0F}"/>
          </ac:grpSpMkLst>
        </pc:grpChg>
        <pc:grpChg chg="add mod ord">
          <ac:chgData name="farouk abu hassanain" userId="319a4f4791f24b01" providerId="LiveId" clId="{7D07C8C1-2B00-48F5-A5E2-4AC5C6320BAA}" dt="2020-04-09T11:19:50.073" v="1715" actId="1038"/>
          <ac:grpSpMkLst>
            <pc:docMk/>
            <pc:sldMk cId="3762986551" sldId="758"/>
            <ac:grpSpMk id="226" creationId="{1C936ACF-554A-4B7D-B216-4A2520009CF1}"/>
          </ac:grpSpMkLst>
        </pc:grpChg>
        <pc:grpChg chg="add mod ord">
          <ac:chgData name="farouk abu hassanain" userId="319a4f4791f24b01" providerId="LiveId" clId="{7D07C8C1-2B00-48F5-A5E2-4AC5C6320BAA}" dt="2020-04-09T11:19:50.073" v="1715" actId="1038"/>
          <ac:grpSpMkLst>
            <pc:docMk/>
            <pc:sldMk cId="3762986551" sldId="758"/>
            <ac:grpSpMk id="227" creationId="{0B43EDBA-01AF-4D24-91E4-4FFB0D22D3FF}"/>
          </ac:grpSpMkLst>
        </pc:grpChg>
        <pc:graphicFrameChg chg="del modGraphic">
          <ac:chgData name="farouk abu hassanain" userId="319a4f4791f24b01" providerId="LiveId" clId="{7D07C8C1-2B00-48F5-A5E2-4AC5C6320BAA}" dt="2020-04-09T10:56:39.941" v="1484" actId="478"/>
          <ac:graphicFrameMkLst>
            <pc:docMk/>
            <pc:sldMk cId="3762986551" sldId="758"/>
            <ac:graphicFrameMk id="51" creationId="{A290CB02-A4FD-4269-A3FC-C1AB5EB6FA64}"/>
          </ac:graphicFrameMkLst>
        </pc:graphicFrameChg>
        <pc:graphicFrameChg chg="del">
          <ac:chgData name="farouk abu hassanain" userId="319a4f4791f24b01" providerId="LiveId" clId="{7D07C8C1-2B00-48F5-A5E2-4AC5C6320BAA}" dt="2020-04-09T10:56:42.038" v="1485" actId="478"/>
          <ac:graphicFrameMkLst>
            <pc:docMk/>
            <pc:sldMk cId="3762986551" sldId="758"/>
            <ac:graphicFrameMk id="54" creationId="{AAEB1DEF-B378-43C0-9AA1-8E8425580B7E}"/>
          </ac:graphicFrameMkLst>
        </pc:graphicFrameChg>
      </pc:sldChg>
      <pc:sldChg chg="addSp delSp modSp add modAnim">
        <pc:chgData name="farouk abu hassanain" userId="319a4f4791f24b01" providerId="LiveId" clId="{7D07C8C1-2B00-48F5-A5E2-4AC5C6320BAA}" dt="2020-04-09T12:26:42.301" v="2788" actId="1076"/>
        <pc:sldMkLst>
          <pc:docMk/>
          <pc:sldMk cId="2828524089" sldId="759"/>
        </pc:sldMkLst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43" creationId="{6CEC990C-D729-40FF-B0A8-0EF5FCA61F31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50" creationId="{BEBB57E6-9F3B-4564-B2A3-7C02F9D73A28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51" creationId="{81ECBA4B-C370-4907-99BD-7941BBFD3BB8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54" creationId="{EF4E94D5-088C-4A8D-89FA-C98A328797D7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89" creationId="{22DB9629-0139-435F-8CB5-2216DBBAB5AC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90" creationId="{19514AF8-D31E-4C32-AEF7-E0FD73AA1B7A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91" creationId="{FDE4F583-1ACA-42A6-8DC2-2FA11F6D676A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92" creationId="{51FA5C0C-0158-4716-9087-D8CA22E20217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93" creationId="{E15F3BA8-206B-4939-9190-8FF49A65C319}"/>
          </ac:spMkLst>
        </pc:spChg>
        <pc:spChg chg="add">
          <ac:chgData name="farouk abu hassanain" userId="319a4f4791f24b01" providerId="LiveId" clId="{7D07C8C1-2B00-48F5-A5E2-4AC5C6320BAA}" dt="2020-04-09T11:22:45.650" v="1725"/>
          <ac:spMkLst>
            <pc:docMk/>
            <pc:sldMk cId="2828524089" sldId="759"/>
            <ac:spMk id="211" creationId="{0A3A252A-A7A1-49C5-BA6C-FE6F87DCEED6}"/>
          </ac:spMkLst>
        </pc:spChg>
        <pc:spChg chg="mod topLvl">
          <ac:chgData name="farouk abu hassanain" userId="319a4f4791f24b01" providerId="LiveId" clId="{7D07C8C1-2B00-48F5-A5E2-4AC5C6320BAA}" dt="2020-04-09T11:26:07.144" v="1839" actId="164"/>
          <ac:spMkLst>
            <pc:docMk/>
            <pc:sldMk cId="2828524089" sldId="759"/>
            <ac:spMk id="229" creationId="{34C4B549-B648-4EB3-9510-DE76C6C44090}"/>
          </ac:spMkLst>
        </pc:spChg>
        <pc:spChg chg="mod topLvl">
          <ac:chgData name="farouk abu hassanain" userId="319a4f4791f24b01" providerId="LiveId" clId="{7D07C8C1-2B00-48F5-A5E2-4AC5C6320BAA}" dt="2020-04-09T11:26:10.245" v="1840" actId="164"/>
          <ac:spMkLst>
            <pc:docMk/>
            <pc:sldMk cId="2828524089" sldId="759"/>
            <ac:spMk id="230" creationId="{DA993971-8047-4559-B7AE-64254F32B3A1}"/>
          </ac:spMkLst>
        </pc:spChg>
        <pc:spChg chg="mod topLvl">
          <ac:chgData name="farouk abu hassanain" userId="319a4f4791f24b01" providerId="LiveId" clId="{7D07C8C1-2B00-48F5-A5E2-4AC5C6320BAA}" dt="2020-04-09T11:26:14.934" v="1841" actId="164"/>
          <ac:spMkLst>
            <pc:docMk/>
            <pc:sldMk cId="2828524089" sldId="759"/>
            <ac:spMk id="231" creationId="{C98821F6-44ED-4CDB-99CE-8B5BCDF4005D}"/>
          </ac:spMkLst>
        </pc:spChg>
        <pc:spChg chg="del">
          <ac:chgData name="farouk abu hassanain" userId="319a4f4791f24b01" providerId="LiveId" clId="{7D07C8C1-2B00-48F5-A5E2-4AC5C6320BAA}" dt="2020-04-09T11:25:27.939" v="1768" actId="478"/>
          <ac:spMkLst>
            <pc:docMk/>
            <pc:sldMk cId="2828524089" sldId="759"/>
            <ac:spMk id="232" creationId="{E0A7B2AA-5D50-4A45-8C5F-8AA034E0AB08}"/>
          </ac:spMkLst>
        </pc:spChg>
        <pc:spChg chg="del">
          <ac:chgData name="farouk abu hassanain" userId="319a4f4791f24b01" providerId="LiveId" clId="{7D07C8C1-2B00-48F5-A5E2-4AC5C6320BAA}" dt="2020-04-09T11:25:21.906" v="1765" actId="478"/>
          <ac:spMkLst>
            <pc:docMk/>
            <pc:sldMk cId="2828524089" sldId="759"/>
            <ac:spMk id="233" creationId="{C7129211-8744-4953-A933-2EFBBB79E18D}"/>
          </ac:spMkLst>
        </pc:spChg>
        <pc:spChg chg="del">
          <ac:chgData name="farouk abu hassanain" userId="319a4f4791f24b01" providerId="LiveId" clId="{7D07C8C1-2B00-48F5-A5E2-4AC5C6320BAA}" dt="2020-04-09T11:25:24.698" v="1766" actId="478"/>
          <ac:spMkLst>
            <pc:docMk/>
            <pc:sldMk cId="2828524089" sldId="759"/>
            <ac:spMk id="234" creationId="{6B7E9225-D0BD-41B8-BF9F-F35935553F54}"/>
          </ac:spMkLst>
        </pc:spChg>
        <pc:spChg chg="del">
          <ac:chgData name="farouk abu hassanain" userId="319a4f4791f24b01" providerId="LiveId" clId="{7D07C8C1-2B00-48F5-A5E2-4AC5C6320BAA}" dt="2020-04-09T11:25:29.598" v="1769" actId="478"/>
          <ac:spMkLst>
            <pc:docMk/>
            <pc:sldMk cId="2828524089" sldId="759"/>
            <ac:spMk id="235" creationId="{FD798506-710D-4AC6-A79E-426001544126}"/>
          </ac:spMkLst>
        </pc:spChg>
        <pc:spChg chg="del">
          <ac:chgData name="farouk abu hassanain" userId="319a4f4791f24b01" providerId="LiveId" clId="{7D07C8C1-2B00-48F5-A5E2-4AC5C6320BAA}" dt="2020-04-09T11:25:19.380" v="1764" actId="478"/>
          <ac:spMkLst>
            <pc:docMk/>
            <pc:sldMk cId="2828524089" sldId="759"/>
            <ac:spMk id="236" creationId="{D73F5F6E-78F7-41C7-8AD3-1A9CFEE84C09}"/>
          </ac:spMkLst>
        </pc:spChg>
        <pc:spChg chg="del">
          <ac:chgData name="farouk abu hassanain" userId="319a4f4791f24b01" providerId="LiveId" clId="{7D07C8C1-2B00-48F5-A5E2-4AC5C6320BAA}" dt="2020-04-09T11:25:26.317" v="1767" actId="478"/>
          <ac:spMkLst>
            <pc:docMk/>
            <pc:sldMk cId="2828524089" sldId="759"/>
            <ac:spMk id="237" creationId="{1CEAF123-9090-43D6-8583-D549EA343CA8}"/>
          </ac:spMkLst>
        </pc:spChg>
        <pc:spChg chg="mod topLvl">
          <ac:chgData name="farouk abu hassanain" userId="319a4f4791f24b01" providerId="LiveId" clId="{7D07C8C1-2B00-48F5-A5E2-4AC5C6320BAA}" dt="2020-04-09T11:26:07.144" v="1839" actId="164"/>
          <ac:spMkLst>
            <pc:docMk/>
            <pc:sldMk cId="2828524089" sldId="759"/>
            <ac:spMk id="238" creationId="{A73990C9-41C3-440D-BC43-831BE5D21A9A}"/>
          </ac:spMkLst>
        </pc:spChg>
        <pc:spChg chg="mod topLvl">
          <ac:chgData name="farouk abu hassanain" userId="319a4f4791f24b01" providerId="LiveId" clId="{7D07C8C1-2B00-48F5-A5E2-4AC5C6320BAA}" dt="2020-04-09T11:26:10.245" v="1840" actId="164"/>
          <ac:spMkLst>
            <pc:docMk/>
            <pc:sldMk cId="2828524089" sldId="759"/>
            <ac:spMk id="239" creationId="{71B03E8B-0766-47CE-95CA-2311B8AAAB42}"/>
          </ac:spMkLst>
        </pc:spChg>
        <pc:spChg chg="mod topLvl">
          <ac:chgData name="farouk abu hassanain" userId="319a4f4791f24b01" providerId="LiveId" clId="{7D07C8C1-2B00-48F5-A5E2-4AC5C6320BAA}" dt="2020-04-09T11:26:14.934" v="1841" actId="164"/>
          <ac:spMkLst>
            <pc:docMk/>
            <pc:sldMk cId="2828524089" sldId="759"/>
            <ac:spMk id="240" creationId="{C820ECA4-477A-47D2-869C-505ED8B99078}"/>
          </ac:spMkLst>
        </pc:spChg>
        <pc:spChg chg="mod topLvl">
          <ac:chgData name="farouk abu hassanain" userId="319a4f4791f24b01" providerId="LiveId" clId="{7D07C8C1-2B00-48F5-A5E2-4AC5C6320BAA}" dt="2020-04-09T11:26:07.144" v="1839" actId="164"/>
          <ac:spMkLst>
            <pc:docMk/>
            <pc:sldMk cId="2828524089" sldId="759"/>
            <ac:spMk id="241" creationId="{555A177E-90F9-4648-82C7-2846ADC6863B}"/>
          </ac:spMkLst>
        </pc:spChg>
        <pc:spChg chg="mod topLvl">
          <ac:chgData name="farouk abu hassanain" userId="319a4f4791f24b01" providerId="LiveId" clId="{7D07C8C1-2B00-48F5-A5E2-4AC5C6320BAA}" dt="2020-04-09T11:26:10.245" v="1840" actId="164"/>
          <ac:spMkLst>
            <pc:docMk/>
            <pc:sldMk cId="2828524089" sldId="759"/>
            <ac:spMk id="242" creationId="{5DD0F719-BA2A-4FE5-B6B6-FC97C609DDCD}"/>
          </ac:spMkLst>
        </pc:spChg>
        <pc:spChg chg="mod topLvl">
          <ac:chgData name="farouk abu hassanain" userId="319a4f4791f24b01" providerId="LiveId" clId="{7D07C8C1-2B00-48F5-A5E2-4AC5C6320BAA}" dt="2020-04-09T11:26:14.934" v="1841" actId="164"/>
          <ac:spMkLst>
            <pc:docMk/>
            <pc:sldMk cId="2828524089" sldId="759"/>
            <ac:spMk id="243" creationId="{6F4D4192-26FC-4061-95E0-0B863420FD29}"/>
          </ac:spMkLst>
        </pc:spChg>
        <pc:spChg chg="add mod">
          <ac:chgData name="farouk abu hassanain" userId="319a4f4791f24b01" providerId="LiveId" clId="{7D07C8C1-2B00-48F5-A5E2-4AC5C6320BAA}" dt="2020-04-09T11:26:14.934" v="1841" actId="164"/>
          <ac:spMkLst>
            <pc:docMk/>
            <pc:sldMk cId="2828524089" sldId="759"/>
            <ac:spMk id="244" creationId="{ABFDA09A-381E-4EE8-B084-F1FA91B9949F}"/>
          </ac:spMkLst>
        </pc:spChg>
        <pc:spChg chg="add mod">
          <ac:chgData name="farouk abu hassanain" userId="319a4f4791f24b01" providerId="LiveId" clId="{7D07C8C1-2B00-48F5-A5E2-4AC5C6320BAA}" dt="2020-04-09T11:26:10.245" v="1840" actId="164"/>
          <ac:spMkLst>
            <pc:docMk/>
            <pc:sldMk cId="2828524089" sldId="759"/>
            <ac:spMk id="245" creationId="{E50C7B1A-A699-4721-8DF3-701164EF0413}"/>
          </ac:spMkLst>
        </pc:spChg>
        <pc:spChg chg="add mod">
          <ac:chgData name="farouk abu hassanain" userId="319a4f4791f24b01" providerId="LiveId" clId="{7D07C8C1-2B00-48F5-A5E2-4AC5C6320BAA}" dt="2020-04-09T11:26:07.144" v="1839" actId="164"/>
          <ac:spMkLst>
            <pc:docMk/>
            <pc:sldMk cId="2828524089" sldId="759"/>
            <ac:spMk id="246" creationId="{1E0988EB-D904-4BC0-B88F-96082E360F4B}"/>
          </ac:spMkLst>
        </pc:spChg>
        <pc:spChg chg="del mod topLvl">
          <ac:chgData name="farouk abu hassanain" userId="319a4f4791f24b01" providerId="LiveId" clId="{7D07C8C1-2B00-48F5-A5E2-4AC5C6320BAA}" dt="2020-04-09T11:28:51.099" v="1858" actId="478"/>
          <ac:spMkLst>
            <pc:docMk/>
            <pc:sldMk cId="2828524089" sldId="759"/>
            <ac:spMk id="249" creationId="{15AFECE6-2472-4CC3-B035-CB229A739141}"/>
          </ac:spMkLst>
        </pc:spChg>
        <pc:spChg chg="del mod topLvl">
          <ac:chgData name="farouk abu hassanain" userId="319a4f4791f24b01" providerId="LiveId" clId="{7D07C8C1-2B00-48F5-A5E2-4AC5C6320BAA}" dt="2020-04-09T11:28:51.099" v="1858" actId="478"/>
          <ac:spMkLst>
            <pc:docMk/>
            <pc:sldMk cId="2828524089" sldId="759"/>
            <ac:spMk id="250" creationId="{50811DE4-48DF-4D73-A3A3-0CF3451FBB2E}"/>
          </ac:spMkLst>
        </pc:spChg>
        <pc:spChg chg="del mod topLvl">
          <ac:chgData name="farouk abu hassanain" userId="319a4f4791f24b01" providerId="LiveId" clId="{7D07C8C1-2B00-48F5-A5E2-4AC5C6320BAA}" dt="2020-04-09T11:28:51.099" v="1858" actId="478"/>
          <ac:spMkLst>
            <pc:docMk/>
            <pc:sldMk cId="2828524089" sldId="759"/>
            <ac:spMk id="251" creationId="{E544525D-8AC1-4EE6-ABB1-0A7E61CD3509}"/>
          </ac:spMkLst>
        </pc:spChg>
        <pc:spChg chg="del">
          <ac:chgData name="farouk abu hassanain" userId="319a4f4791f24b01" providerId="LiveId" clId="{7D07C8C1-2B00-48F5-A5E2-4AC5C6320BAA}" dt="2020-04-09T11:28:10.737" v="1848" actId="478"/>
          <ac:spMkLst>
            <pc:docMk/>
            <pc:sldMk cId="2828524089" sldId="759"/>
            <ac:spMk id="252" creationId="{A5499DE8-D90C-4081-9D74-69F5CA596847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53" creationId="{63421ECE-3AE1-48EB-8538-2DFCA84FA36F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55" creationId="{F0B42D1A-FABB-4D48-862C-21A2F8498210}"/>
          </ac:spMkLst>
        </pc:spChg>
        <pc:spChg chg="add del mod topLvl">
          <ac:chgData name="farouk abu hassanain" userId="319a4f4791f24b01" providerId="LiveId" clId="{7D07C8C1-2B00-48F5-A5E2-4AC5C6320BAA}" dt="2020-04-09T11:28:22.598" v="1854" actId="478"/>
          <ac:spMkLst>
            <pc:docMk/>
            <pc:sldMk cId="2828524089" sldId="759"/>
            <ac:spMk id="256" creationId="{77631284-6425-41F1-8155-250A3FC36687}"/>
          </ac:spMkLst>
        </pc:spChg>
        <pc:spChg chg="del mod topLvl">
          <ac:chgData name="farouk abu hassanain" userId="319a4f4791f24b01" providerId="LiveId" clId="{7D07C8C1-2B00-48F5-A5E2-4AC5C6320BAA}" dt="2020-04-09T11:28:22.598" v="1854" actId="478"/>
          <ac:spMkLst>
            <pc:docMk/>
            <pc:sldMk cId="2828524089" sldId="759"/>
            <ac:spMk id="258" creationId="{69CE8807-837B-46FA-A59E-83D7D5E7C22F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59" creationId="{153B58BD-3683-47FC-8D4B-D25E2D33ACFC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61" creationId="{2F868C98-1522-4061-9789-340A361F1441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62" creationId="{24395B84-EF0D-44C6-A29F-B0A71BA7682D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64" creationId="{9A4D65D2-2BE5-4137-8BF4-0A727953A774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65" creationId="{C0ADC346-AF08-405E-86BF-25D10339B582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66" creationId="{0BB6F7A5-691D-416F-9FFE-7CB2E0A53581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67" creationId="{C88B4C7F-F99E-4786-B16C-7B1DC945D433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68" creationId="{A753DAD5-95BC-491B-9FE6-5058627FFF32}"/>
          </ac:spMkLst>
        </pc:spChg>
        <pc:spChg chg="del">
          <ac:chgData name="farouk abu hassanain" userId="319a4f4791f24b01" providerId="LiveId" clId="{7D07C8C1-2B00-48F5-A5E2-4AC5C6320BAA}" dt="2020-04-09T11:28:08.038" v="1847" actId="478"/>
          <ac:spMkLst>
            <pc:docMk/>
            <pc:sldMk cId="2828524089" sldId="759"/>
            <ac:spMk id="269" creationId="{07546BA1-BAFB-4D4F-9721-18C08596DB22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70" creationId="{0B522AA2-19A1-4531-9CF0-BE4F40FEAD1A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71" creationId="{E42FDCB4-1FCA-4D11-8DFA-8615785FF5B0}"/>
          </ac:spMkLst>
        </pc:spChg>
        <pc:spChg chg="add del mod topLvl">
          <ac:chgData name="farouk abu hassanain" userId="319a4f4791f24b01" providerId="LiveId" clId="{7D07C8C1-2B00-48F5-A5E2-4AC5C6320BAA}" dt="2020-04-09T11:37:53.623" v="1993" actId="165"/>
          <ac:spMkLst>
            <pc:docMk/>
            <pc:sldMk cId="2828524089" sldId="759"/>
            <ac:spMk id="277" creationId="{18E16FFA-336B-4A93-BBBD-64F9C35AFAF5}"/>
          </ac:spMkLst>
        </pc:spChg>
        <pc:spChg chg="mod topLvl">
          <ac:chgData name="farouk abu hassanain" userId="319a4f4791f24b01" providerId="LiveId" clId="{7D07C8C1-2B00-48F5-A5E2-4AC5C6320BAA}" dt="2020-04-09T11:37:53.623" v="1993" actId="165"/>
          <ac:spMkLst>
            <pc:docMk/>
            <pc:sldMk cId="2828524089" sldId="759"/>
            <ac:spMk id="278" creationId="{74ABFD1B-C657-4574-BCCC-69E0E73F724C}"/>
          </ac:spMkLst>
        </pc:spChg>
        <pc:spChg chg="mod topLvl">
          <ac:chgData name="farouk abu hassanain" userId="319a4f4791f24b01" providerId="LiveId" clId="{7D07C8C1-2B00-48F5-A5E2-4AC5C6320BAA}" dt="2020-04-09T11:37:53.623" v="1993" actId="165"/>
          <ac:spMkLst>
            <pc:docMk/>
            <pc:sldMk cId="2828524089" sldId="759"/>
            <ac:spMk id="279" creationId="{098A7CBA-D97A-4F54-A220-247306E7238F}"/>
          </ac:spMkLst>
        </pc:spChg>
        <pc:spChg chg="add del mod">
          <ac:chgData name="farouk abu hassanain" userId="319a4f4791f24b01" providerId="LiveId" clId="{7D07C8C1-2B00-48F5-A5E2-4AC5C6320BAA}" dt="2020-04-09T11:33:35.002" v="1953" actId="478"/>
          <ac:spMkLst>
            <pc:docMk/>
            <pc:sldMk cId="2828524089" sldId="759"/>
            <ac:spMk id="280" creationId="{FFBFEF3A-A6EE-4179-BA9C-AF4481DBFA5D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1" creationId="{230CA645-C889-4C36-BB30-38974E07869C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2" creationId="{89066B39-FF3C-48F8-B43C-0542F29A3AE5}"/>
          </ac:spMkLst>
        </pc:spChg>
        <pc:spChg chg="add del mod">
          <ac:chgData name="farouk abu hassanain" userId="319a4f4791f24b01" providerId="LiveId" clId="{7D07C8C1-2B00-48F5-A5E2-4AC5C6320BAA}" dt="2020-04-09T11:53:19.342" v="2292" actId="478"/>
          <ac:spMkLst>
            <pc:docMk/>
            <pc:sldMk cId="2828524089" sldId="759"/>
            <ac:spMk id="283" creationId="{A4645498-EF02-44DD-B18F-07421D883295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4" creationId="{A2545A1F-4668-4DCE-9A26-FA9BA2C814DE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5" creationId="{0940E9B9-748D-4372-8ED7-D4814CEC9043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6" creationId="{08ED0FE3-4301-488F-BEA4-A8CB63B3F125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7" creationId="{66736D9C-50AA-4909-97C5-B8595C9F74E8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8" creationId="{382ADFE5-1A12-49D9-8409-786773554232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9" creationId="{968FE78C-675B-4D62-B160-F0CFA46E0913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0" creationId="{351F85EB-EDEB-400A-8851-8071E788B7E5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1" creationId="{6DFCD4FC-1852-44CA-83D5-8ADB3FDE319E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2" creationId="{83DCDF11-7475-4D1E-9E61-667EF263BEA1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3" creationId="{0E414FF7-F0F3-451B-BB4F-1515CA58EDC4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4" creationId="{CFF2750C-5DC5-4322-B274-41039F9DFAF0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5" creationId="{E9D24AF2-614D-4A62-8BAD-ACC8A2F806B2}"/>
          </ac:spMkLst>
        </pc:spChg>
        <pc:spChg chg="add del mod">
          <ac:chgData name="farouk abu hassanain" userId="319a4f4791f24b01" providerId="LiveId" clId="{7D07C8C1-2B00-48F5-A5E2-4AC5C6320BAA}" dt="2020-04-09T12:10:11.827" v="2458" actId="478"/>
          <ac:spMkLst>
            <pc:docMk/>
            <pc:sldMk cId="2828524089" sldId="759"/>
            <ac:spMk id="296" creationId="{0AF95221-8EF1-4EC7-A871-E8AD7DDE59CB}"/>
          </ac:spMkLst>
        </pc:spChg>
        <pc:spChg chg="add del mod">
          <ac:chgData name="farouk abu hassanain" userId="319a4f4791f24b01" providerId="LiveId" clId="{7D07C8C1-2B00-48F5-A5E2-4AC5C6320BAA}" dt="2020-04-09T12:10:11.827" v="2458" actId="478"/>
          <ac:spMkLst>
            <pc:docMk/>
            <pc:sldMk cId="2828524089" sldId="759"/>
            <ac:spMk id="297" creationId="{F321C55E-9576-46D3-B78F-C3853CD96508}"/>
          </ac:spMkLst>
        </pc:spChg>
        <pc:spChg chg="add del mod">
          <ac:chgData name="farouk abu hassanain" userId="319a4f4791f24b01" providerId="LiveId" clId="{7D07C8C1-2B00-48F5-A5E2-4AC5C6320BAA}" dt="2020-04-09T12:10:11.827" v="2458" actId="478"/>
          <ac:spMkLst>
            <pc:docMk/>
            <pc:sldMk cId="2828524089" sldId="759"/>
            <ac:spMk id="298" creationId="{34584017-715D-4E73-94AE-2FC2AED4F7A2}"/>
          </ac:spMkLst>
        </pc:spChg>
        <pc:spChg chg="add del mod">
          <ac:chgData name="farouk abu hassanain" userId="319a4f4791f24b01" providerId="LiveId" clId="{7D07C8C1-2B00-48F5-A5E2-4AC5C6320BAA}" dt="2020-04-09T12:10:11.827" v="2458" actId="478"/>
          <ac:spMkLst>
            <pc:docMk/>
            <pc:sldMk cId="2828524089" sldId="759"/>
            <ac:spMk id="299" creationId="{E7E2A641-3EDC-4EEE-988A-C2009FBF1C8D}"/>
          </ac:spMkLst>
        </pc:spChg>
        <pc:spChg chg="add del mod">
          <ac:chgData name="farouk abu hassanain" userId="319a4f4791f24b01" providerId="LiveId" clId="{7D07C8C1-2B00-48F5-A5E2-4AC5C6320BAA}" dt="2020-04-09T12:10:22.744" v="2459" actId="478"/>
          <ac:spMkLst>
            <pc:docMk/>
            <pc:sldMk cId="2828524089" sldId="759"/>
            <ac:spMk id="300" creationId="{8CFB9720-3F0D-446E-A8F2-87A5B569E080}"/>
          </ac:spMkLst>
        </pc:spChg>
        <pc:spChg chg="add del mod">
          <ac:chgData name="farouk abu hassanain" userId="319a4f4791f24b01" providerId="LiveId" clId="{7D07C8C1-2B00-48F5-A5E2-4AC5C6320BAA}" dt="2020-04-09T12:10:22.744" v="2459" actId="478"/>
          <ac:spMkLst>
            <pc:docMk/>
            <pc:sldMk cId="2828524089" sldId="759"/>
            <ac:spMk id="301" creationId="{317A66FA-B698-4E1C-88CA-7F7BC65995C9}"/>
          </ac:spMkLst>
        </pc:spChg>
        <pc:grpChg chg="add mod">
          <ac:chgData name="farouk abu hassanain" userId="319a4f4791f24b01" providerId="LiveId" clId="{7D07C8C1-2B00-48F5-A5E2-4AC5C6320BAA}" dt="2020-04-09T11:26:40.027" v="1844" actId="1076"/>
          <ac:grpSpMkLst>
            <pc:docMk/>
            <pc:sldMk cId="2828524089" sldId="759"/>
            <ac:grpSpMk id="12" creationId="{508F341C-355D-47B4-B4C5-CF1002BB3976}"/>
          </ac:grpSpMkLst>
        </pc:grpChg>
        <pc:grpChg chg="del">
          <ac:chgData name="farouk abu hassanain" userId="319a4f4791f24b01" providerId="LiveId" clId="{7D07C8C1-2B00-48F5-A5E2-4AC5C6320BAA}" dt="2020-04-09T11:20:49.705" v="1724" actId="478"/>
          <ac:grpSpMkLst>
            <pc:docMk/>
            <pc:sldMk cId="2828524089" sldId="759"/>
            <ac:grpSpMk id="15" creationId="{F1CF87C4-06B4-4BDE-803B-DD63B7488B19}"/>
          </ac:grpSpMkLst>
        </pc:grpChg>
        <pc:grpChg chg="add mod">
          <ac:chgData name="farouk abu hassanain" userId="319a4f4791f24b01" providerId="LiveId" clId="{7D07C8C1-2B00-48F5-A5E2-4AC5C6320BAA}" dt="2020-04-09T11:26:40.027" v="1844" actId="1076"/>
          <ac:grpSpMkLst>
            <pc:docMk/>
            <pc:sldMk cId="2828524089" sldId="759"/>
            <ac:grpSpMk id="16" creationId="{808C7FAE-9623-4E0D-9EC0-ACD10A19F056}"/>
          </ac:grpSpMkLst>
        </pc:grpChg>
        <pc:grpChg chg="add mod">
          <ac:chgData name="farouk abu hassanain" userId="319a4f4791f24b01" providerId="LiveId" clId="{7D07C8C1-2B00-48F5-A5E2-4AC5C6320BAA}" dt="2020-04-09T11:26:40.027" v="1844" actId="1076"/>
          <ac:grpSpMkLst>
            <pc:docMk/>
            <pc:sldMk cId="2828524089" sldId="759"/>
            <ac:grpSpMk id="18" creationId="{2C9976C2-9C40-4455-AE3E-5555469736B9}"/>
          </ac:grpSpMkLst>
        </pc:grpChg>
        <pc:grpChg chg="add del mod">
          <ac:chgData name="farouk abu hassanain" userId="319a4f4791f24b01" providerId="LiveId" clId="{7D07C8C1-2B00-48F5-A5E2-4AC5C6320BAA}" dt="2020-04-09T11:29:54.319" v="1868" actId="165"/>
          <ac:grpSpMkLst>
            <pc:docMk/>
            <pc:sldMk cId="2828524089" sldId="759"/>
            <ac:grpSpMk id="39" creationId="{FAA0E6A8-60AA-423E-B672-06A775DD9A8B}"/>
          </ac:grpSpMkLst>
        </pc:grpChg>
        <pc:grpChg chg="add mod">
          <ac:chgData name="farouk abu hassanain" userId="319a4f4791f24b01" providerId="LiveId" clId="{7D07C8C1-2B00-48F5-A5E2-4AC5C6320BAA}" dt="2020-04-09T12:12:42.807" v="2478" actId="1076"/>
          <ac:grpSpMkLst>
            <pc:docMk/>
            <pc:sldMk cId="2828524089" sldId="759"/>
            <ac:grpSpMk id="94" creationId="{8B07D847-DC2A-4184-8E6A-384367C5F053}"/>
          </ac:grpSpMkLst>
        </pc:grpChg>
        <pc:grpChg chg="del mod">
          <ac:chgData name="farouk abu hassanain" userId="319a4f4791f24b01" providerId="LiveId" clId="{7D07C8C1-2B00-48F5-A5E2-4AC5C6320BAA}" dt="2020-04-09T11:20:46.683" v="1723" actId="478"/>
          <ac:grpSpMkLst>
            <pc:docMk/>
            <pc:sldMk cId="2828524089" sldId="759"/>
            <ac:grpSpMk id="225" creationId="{04CC984B-8192-400D-9791-CCB77AEDFF0F}"/>
          </ac:grpSpMkLst>
        </pc:grpChg>
        <pc:grpChg chg="del mod">
          <ac:chgData name="farouk abu hassanain" userId="319a4f4791f24b01" providerId="LiveId" clId="{7D07C8C1-2B00-48F5-A5E2-4AC5C6320BAA}" dt="2020-04-09T11:20:46.683" v="1723" actId="478"/>
          <ac:grpSpMkLst>
            <pc:docMk/>
            <pc:sldMk cId="2828524089" sldId="759"/>
            <ac:grpSpMk id="226" creationId="{1C936ACF-554A-4B7D-B216-4A2520009CF1}"/>
          </ac:grpSpMkLst>
        </pc:grpChg>
        <pc:grpChg chg="del">
          <ac:chgData name="farouk abu hassanain" userId="319a4f4791f24b01" providerId="LiveId" clId="{7D07C8C1-2B00-48F5-A5E2-4AC5C6320BAA}" dt="2020-04-09T11:20:46.683" v="1723" actId="478"/>
          <ac:grpSpMkLst>
            <pc:docMk/>
            <pc:sldMk cId="2828524089" sldId="759"/>
            <ac:grpSpMk id="227" creationId="{0B43EDBA-01AF-4D24-91E4-4FFB0D22D3FF}"/>
          </ac:grpSpMkLst>
        </pc:grpChg>
        <pc:grpChg chg="add del mod">
          <ac:chgData name="farouk abu hassanain" userId="319a4f4791f24b01" providerId="LiveId" clId="{7D07C8C1-2B00-48F5-A5E2-4AC5C6320BAA}" dt="2020-04-09T11:25:39.619" v="1770" actId="165"/>
          <ac:grpSpMkLst>
            <pc:docMk/>
            <pc:sldMk cId="2828524089" sldId="759"/>
            <ac:grpSpMk id="228" creationId="{2EA0B178-4014-4C2A-BCCE-B463D76DC456}"/>
          </ac:grpSpMkLst>
        </pc:grpChg>
        <pc:grpChg chg="add del mod">
          <ac:chgData name="farouk abu hassanain" userId="319a4f4791f24b01" providerId="LiveId" clId="{7D07C8C1-2B00-48F5-A5E2-4AC5C6320BAA}" dt="2020-04-09T11:28:19.694" v="1853" actId="165"/>
          <ac:grpSpMkLst>
            <pc:docMk/>
            <pc:sldMk cId="2828524089" sldId="759"/>
            <ac:grpSpMk id="247" creationId="{AF94B2B1-E6E3-48F8-BAA9-C04B45410D36}"/>
          </ac:grpSpMkLst>
        </pc:grpChg>
        <pc:grpChg chg="del mod topLvl">
          <ac:chgData name="farouk abu hassanain" userId="319a4f4791f24b01" providerId="LiveId" clId="{7D07C8C1-2B00-48F5-A5E2-4AC5C6320BAA}" dt="2020-04-09T11:43:13.168" v="2055" actId="165"/>
          <ac:grpSpMkLst>
            <pc:docMk/>
            <pc:sldMk cId="2828524089" sldId="759"/>
            <ac:grpSpMk id="248" creationId="{22E87745-7DE3-46FB-8822-BA2779C1E9A1}"/>
          </ac:grpSpMkLst>
        </pc:grpChg>
        <pc:grpChg chg="add mod">
          <ac:chgData name="farouk abu hassanain" userId="319a4f4791f24b01" providerId="LiveId" clId="{7D07C8C1-2B00-48F5-A5E2-4AC5C6320BAA}" dt="2020-04-09T12:26:42.301" v="2788" actId="1076"/>
          <ac:grpSpMkLst>
            <pc:docMk/>
            <pc:sldMk cId="2828524089" sldId="759"/>
            <ac:grpSpMk id="272" creationId="{8AC4CA59-48F9-4351-8A7E-D3FDCC7E3A1C}"/>
          </ac:grpSpMkLst>
        </pc:grpChg>
        <pc:grpChg chg="add del mod">
          <ac:chgData name="farouk abu hassanain" userId="319a4f4791f24b01" providerId="LiveId" clId="{7D07C8C1-2B00-48F5-A5E2-4AC5C6320BAA}" dt="2020-04-09T11:37:56.545" v="1996" actId="1076"/>
          <ac:grpSpMkLst>
            <pc:docMk/>
            <pc:sldMk cId="2828524089" sldId="759"/>
            <ac:grpSpMk id="276" creationId="{FE047DDD-2911-4C7B-BEE7-20F87A9F3320}"/>
          </ac:grpSpMkLst>
        </pc:grpChg>
        <pc:graphicFrameChg chg="add del mod modGraphic">
          <ac:chgData name="farouk abu hassanain" userId="319a4f4791f24b01" providerId="LiveId" clId="{7D07C8C1-2B00-48F5-A5E2-4AC5C6320BAA}" dt="2020-04-09T11:52:37.664" v="2276" actId="478"/>
          <ac:graphicFrameMkLst>
            <pc:docMk/>
            <pc:sldMk cId="2828524089" sldId="759"/>
            <ac:graphicFrameMk id="213" creationId="{DF96A0ED-4582-413F-BED1-F6640C15087C}"/>
          </ac:graphicFrameMkLst>
        </pc:graphicFrameChg>
        <pc:cxnChg chg="del mod topLvl">
          <ac:chgData name="farouk abu hassanain" userId="319a4f4791f24b01" providerId="LiveId" clId="{7D07C8C1-2B00-48F5-A5E2-4AC5C6320BAA}" dt="2020-04-09T11:30:14.385" v="1895" actId="478"/>
          <ac:cxnSpMkLst>
            <pc:docMk/>
            <pc:sldMk cId="2828524089" sldId="759"/>
            <ac:cxnSpMk id="254" creationId="{3A0DA492-23D6-403C-8B34-40297B6E0804}"/>
          </ac:cxnSpMkLst>
        </pc:cxnChg>
        <pc:cxnChg chg="del mod topLvl">
          <ac:chgData name="farouk abu hassanain" userId="319a4f4791f24b01" providerId="LiveId" clId="{7D07C8C1-2B00-48F5-A5E2-4AC5C6320BAA}" dt="2020-04-09T11:28:22.598" v="1854" actId="478"/>
          <ac:cxnSpMkLst>
            <pc:docMk/>
            <pc:sldMk cId="2828524089" sldId="759"/>
            <ac:cxnSpMk id="257" creationId="{391ECD6E-9F84-4250-8274-F3986B4276E8}"/>
          </ac:cxnSpMkLst>
        </pc:cxnChg>
        <pc:cxnChg chg="del mod topLvl">
          <ac:chgData name="farouk abu hassanain" userId="319a4f4791f24b01" providerId="LiveId" clId="{7D07C8C1-2B00-48F5-A5E2-4AC5C6320BAA}" dt="2020-04-09T11:30:14.385" v="1895" actId="478"/>
          <ac:cxnSpMkLst>
            <pc:docMk/>
            <pc:sldMk cId="2828524089" sldId="759"/>
            <ac:cxnSpMk id="260" creationId="{6141A52C-5753-4AB9-AC21-8234C30B669B}"/>
          </ac:cxnSpMkLst>
        </pc:cxnChg>
        <pc:cxnChg chg="del mod topLvl">
          <ac:chgData name="farouk abu hassanain" userId="319a4f4791f24b01" providerId="LiveId" clId="{7D07C8C1-2B00-48F5-A5E2-4AC5C6320BAA}" dt="2020-04-09T11:30:14.385" v="1895" actId="478"/>
          <ac:cxnSpMkLst>
            <pc:docMk/>
            <pc:sldMk cId="2828524089" sldId="759"/>
            <ac:cxnSpMk id="263" creationId="{1A534731-EB74-42BD-9DF7-E488E7B6AA8A}"/>
          </ac:cxnSpMkLst>
        </pc:cxnChg>
      </pc:sldChg>
      <pc:sldChg chg="addSp delSp modSp add modAnim">
        <pc:chgData name="farouk abu hassanain" userId="319a4f4791f24b01" providerId="LiveId" clId="{7D07C8C1-2B00-48F5-A5E2-4AC5C6320BAA}" dt="2020-04-09T12:27:50.259" v="2808" actId="1076"/>
        <pc:sldMkLst>
          <pc:docMk/>
          <pc:sldMk cId="1475031598" sldId="760"/>
        </pc:sldMkLst>
        <pc:spChg chg="mod">
          <ac:chgData name="farouk abu hassanain" userId="319a4f4791f24b01" providerId="LiveId" clId="{7D07C8C1-2B00-48F5-A5E2-4AC5C6320BAA}" dt="2020-04-09T12:13:13.526" v="2504" actId="20577"/>
          <ac:spMkLst>
            <pc:docMk/>
            <pc:sldMk cId="1475031598" sldId="760"/>
            <ac:spMk id="7" creationId="{5C5D26A2-F217-42A4-8295-5A0E92D70FAD}"/>
          </ac:spMkLst>
        </pc:spChg>
        <pc:spChg chg="add mod">
          <ac:chgData name="farouk abu hassanain" userId="319a4f4791f24b01" providerId="LiveId" clId="{7D07C8C1-2B00-48F5-A5E2-4AC5C6320BAA}" dt="2020-04-09T12:13:41.301" v="2513" actId="313"/>
          <ac:spMkLst>
            <pc:docMk/>
            <pc:sldMk cId="1475031598" sldId="760"/>
            <ac:spMk id="10" creationId="{02FC97FD-B127-4359-809D-E248FB26B505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11" creationId="{36EDE070-DC3C-4F60-B311-2164BA29FCE4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3" creationId="{2261FC7F-8B98-4A5F-82D9-BB5551973CEE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4" creationId="{C1619559-4F72-4909-8F00-CA872140BB61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5" creationId="{CE6C896D-EE13-4FC1-B021-F3CA4D85D73C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7" creationId="{C394210A-273C-45F3-B420-AD42B668292E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9" creationId="{4D4CCC52-07C2-466B-9228-A2DD1131B82C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20" creationId="{A1231675-DA1F-46AA-8BAC-A0A7BE92C907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21" creationId="{4ECFC82D-BA2E-4DAB-B892-BB1B7F8C7102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22" creationId="{41FA5829-9E69-4B9B-8FC6-793F2888FA96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23" creationId="{5BB3B1E1-F707-42E5-8C0F-AF0E4B9E38EC}"/>
          </ac:spMkLst>
        </pc:spChg>
        <pc:spChg chg="add del mod">
          <ac:chgData name="farouk abu hassanain" userId="319a4f4791f24b01" providerId="LiveId" clId="{7D07C8C1-2B00-48F5-A5E2-4AC5C6320BAA}" dt="2020-04-09T12:13:17.289" v="2505" actId="478"/>
          <ac:spMkLst>
            <pc:docMk/>
            <pc:sldMk cId="1475031598" sldId="760"/>
            <ac:spMk id="67" creationId="{128EAF4B-7E4E-42DD-B88E-ED1462047325}"/>
          </ac:spMkLst>
        </pc:spChg>
        <pc:spChg chg="add del mod">
          <ac:chgData name="farouk abu hassanain" userId="319a4f4791f24b01" providerId="LiveId" clId="{7D07C8C1-2B00-48F5-A5E2-4AC5C6320BAA}" dt="2020-04-09T12:15:43.061" v="2545" actId="478"/>
          <ac:spMkLst>
            <pc:docMk/>
            <pc:sldMk cId="1475031598" sldId="760"/>
            <ac:spMk id="68" creationId="{231F494E-C057-4BC5-B9BB-89621E618598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77" creationId="{298DFB3D-E4B9-48C0-AA67-7649AC50AF30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78" creationId="{63D8BAE0-7E30-4072-B4F6-0F559249C445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79" creationId="{3486870E-6051-4966-92E1-9C6C043612A7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80" creationId="{DE0FD1E3-5E0D-4317-BC80-E7F224A50AA4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81" creationId="{2BE5F8AD-C34D-4933-8146-342207BD66A2}"/>
          </ac:spMkLst>
        </pc:spChg>
        <pc:spChg chg="mod topLvl">
          <ac:chgData name="farouk abu hassanain" userId="319a4f4791f24b01" providerId="LiveId" clId="{7D07C8C1-2B00-48F5-A5E2-4AC5C6320BAA}" dt="2020-04-09T12:24:36.663" v="2749" actId="948"/>
          <ac:spMkLst>
            <pc:docMk/>
            <pc:sldMk cId="1475031598" sldId="760"/>
            <ac:spMk id="86" creationId="{7311A65F-FD3C-4939-9A1D-7CA4F0BFF4A3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87" creationId="{076C0E19-54D3-49A2-8EE5-38B0CB46B199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88" creationId="{7F4BE7C9-81A0-4650-BF46-8317C7A90BFC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95" creationId="{3FBC159E-0C27-4ED2-A927-3801AB736782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96" creationId="{D2822E12-BA69-4E98-9945-AAD62C93D9AD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97" creationId="{4B8F49D7-4D93-4734-988A-D5681C19D280}"/>
          </ac:spMkLst>
        </pc:spChg>
        <pc:spChg chg="add del mod">
          <ac:chgData name="farouk abu hassanain" userId="319a4f4791f24b01" providerId="LiveId" clId="{7D07C8C1-2B00-48F5-A5E2-4AC5C6320BAA}" dt="2020-04-09T12:24:20.067" v="2743" actId="478"/>
          <ac:spMkLst>
            <pc:docMk/>
            <pc:sldMk cId="1475031598" sldId="760"/>
            <ac:spMk id="98" creationId="{321EAEC4-EA64-45E0-9F16-11984C9C1DE1}"/>
          </ac:spMkLst>
        </pc:spChg>
        <pc:spChg chg="add mod">
          <ac:chgData name="farouk abu hassanain" userId="319a4f4791f24b01" providerId="LiveId" clId="{7D07C8C1-2B00-48F5-A5E2-4AC5C6320BAA}" dt="2020-04-09T12:24:36.663" v="2749" actId="948"/>
          <ac:spMkLst>
            <pc:docMk/>
            <pc:sldMk cId="1475031598" sldId="760"/>
            <ac:spMk id="99" creationId="{F37A33FD-D2D6-47F1-BCC4-E037C2CF717E}"/>
          </ac:spMkLst>
        </pc:spChg>
        <pc:spChg chg="mod">
          <ac:chgData name="farouk abu hassanain" userId="319a4f4791f24b01" providerId="LiveId" clId="{7D07C8C1-2B00-48F5-A5E2-4AC5C6320BAA}" dt="2020-04-09T12:24:54.516" v="2756" actId="948"/>
          <ac:spMkLst>
            <pc:docMk/>
            <pc:sldMk cId="1475031598" sldId="760"/>
            <ac:spMk id="101" creationId="{90E6C6EA-0C23-4342-B2F7-436BD8F63F76}"/>
          </ac:spMkLst>
        </pc:spChg>
        <pc:spChg chg="mod">
          <ac:chgData name="farouk abu hassanain" userId="319a4f4791f24b01" providerId="LiveId" clId="{7D07C8C1-2B00-48F5-A5E2-4AC5C6320BAA}" dt="2020-04-09T12:24:54.516" v="2756" actId="948"/>
          <ac:spMkLst>
            <pc:docMk/>
            <pc:sldMk cId="1475031598" sldId="760"/>
            <ac:spMk id="102" creationId="{E894F0D3-DB7B-4813-8B2A-DDCB4DF58169}"/>
          </ac:spMkLst>
        </pc:spChg>
        <pc:spChg chg="mod">
          <ac:chgData name="farouk abu hassanain" userId="319a4f4791f24b01" providerId="LiveId" clId="{7D07C8C1-2B00-48F5-A5E2-4AC5C6320BAA}" dt="2020-04-09T12:24:57.512" v="2758" actId="948"/>
          <ac:spMkLst>
            <pc:docMk/>
            <pc:sldMk cId="1475031598" sldId="760"/>
            <ac:spMk id="104" creationId="{7C1EAD0E-EC8A-466C-AC43-A58EFCEB1036}"/>
          </ac:spMkLst>
        </pc:spChg>
        <pc:spChg chg="mod">
          <ac:chgData name="farouk abu hassanain" userId="319a4f4791f24b01" providerId="LiveId" clId="{7D07C8C1-2B00-48F5-A5E2-4AC5C6320BAA}" dt="2020-04-09T12:24:57.512" v="2758" actId="948"/>
          <ac:spMkLst>
            <pc:docMk/>
            <pc:sldMk cId="1475031598" sldId="760"/>
            <ac:spMk id="105" creationId="{A4BF4C95-130F-41E4-8FA9-F389696A5D5C}"/>
          </ac:spMkLst>
        </pc:spChg>
        <pc:spChg chg="mod">
          <ac:chgData name="farouk abu hassanain" userId="319a4f4791f24b01" providerId="LiveId" clId="{7D07C8C1-2B00-48F5-A5E2-4AC5C6320BAA}" dt="2020-04-09T12:25:01.780" v="2760" actId="948"/>
          <ac:spMkLst>
            <pc:docMk/>
            <pc:sldMk cId="1475031598" sldId="760"/>
            <ac:spMk id="107" creationId="{2697679E-384E-41C3-A958-7FA588FF38AB}"/>
          </ac:spMkLst>
        </pc:spChg>
        <pc:spChg chg="mod">
          <ac:chgData name="farouk abu hassanain" userId="319a4f4791f24b01" providerId="LiveId" clId="{7D07C8C1-2B00-48F5-A5E2-4AC5C6320BAA}" dt="2020-04-09T12:25:01.780" v="2760" actId="948"/>
          <ac:spMkLst>
            <pc:docMk/>
            <pc:sldMk cId="1475031598" sldId="760"/>
            <ac:spMk id="108" creationId="{77A83851-236A-4E43-835D-6D2214916BB7}"/>
          </ac:spMkLst>
        </pc:spChg>
        <pc:spChg chg="del">
          <ac:chgData name="farouk abu hassanain" userId="319a4f4791f24b01" providerId="LiveId" clId="{7D07C8C1-2B00-48F5-A5E2-4AC5C6320BAA}" dt="2020-04-09T12:12:56.889" v="2481" actId="478"/>
          <ac:spMkLst>
            <pc:docMk/>
            <pc:sldMk cId="1475031598" sldId="760"/>
            <ac:spMk id="211" creationId="{0A3A252A-A7A1-49C5-BA6C-FE6F87DCEED6}"/>
          </ac:spMkLst>
        </pc:spChg>
        <pc:spChg chg="mod topLvl">
          <ac:chgData name="farouk abu hassanain" userId="319a4f4791f24b01" providerId="LiveId" clId="{7D07C8C1-2B00-48F5-A5E2-4AC5C6320BAA}" dt="2020-04-09T12:26:52.685" v="2792" actId="165"/>
          <ac:spMkLst>
            <pc:docMk/>
            <pc:sldMk cId="1475031598" sldId="760"/>
            <ac:spMk id="273" creationId="{450570E1-0016-4436-86CA-71633EA21F73}"/>
          </ac:spMkLst>
        </pc:spChg>
        <pc:spChg chg="mod topLvl">
          <ac:chgData name="farouk abu hassanain" userId="319a4f4791f24b01" providerId="LiveId" clId="{7D07C8C1-2B00-48F5-A5E2-4AC5C6320BAA}" dt="2020-04-09T12:27:50.259" v="2808" actId="1076"/>
          <ac:spMkLst>
            <pc:docMk/>
            <pc:sldMk cId="1475031598" sldId="760"/>
            <ac:spMk id="274" creationId="{BBCDDD18-87E0-4FAC-B7B5-6ED79CD8AF5C}"/>
          </ac:spMkLst>
        </pc:spChg>
        <pc:spChg chg="mod topLvl">
          <ac:chgData name="farouk abu hassanain" userId="319a4f4791f24b01" providerId="LiveId" clId="{7D07C8C1-2B00-48F5-A5E2-4AC5C6320BAA}" dt="2020-04-09T12:26:52.685" v="2792" actId="165"/>
          <ac:spMkLst>
            <pc:docMk/>
            <pc:sldMk cId="1475031598" sldId="760"/>
            <ac:spMk id="275" creationId="{1C008864-0824-4C88-B665-86C6342E1115}"/>
          </ac:spMkLst>
        </pc:s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24" creationId="{FACA39D1-82EC-4EE4-8BF6-EF8249F8B2F4}"/>
          </ac:grpSpMkLst>
        </pc:grpChg>
        <pc:grpChg chg="add mo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25" creationId="{BBDAD8D5-9CCE-43DE-8C03-0F7E482AA5C2}"/>
          </ac:grpSpMkLst>
        </pc:grpChg>
        <pc:grpChg chg="add del mod">
          <ac:chgData name="farouk abu hassanain" userId="319a4f4791f24b01" providerId="LiveId" clId="{7D07C8C1-2B00-48F5-A5E2-4AC5C6320BAA}" dt="2020-04-09T12:23:44.416" v="2732" actId="165"/>
          <ac:grpSpMkLst>
            <pc:docMk/>
            <pc:sldMk cId="1475031598" sldId="760"/>
            <ac:grpSpMk id="85" creationId="{536A32FA-714C-4B4C-A33C-3B5C0FC4FF50}"/>
          </ac:grpSpMkLst>
        </pc:grpChg>
        <pc:grpChg chg="del">
          <ac:chgData name="farouk abu hassanain" userId="319a4f4791f24b01" providerId="LiveId" clId="{7D07C8C1-2B00-48F5-A5E2-4AC5C6320BAA}" dt="2020-04-09T12:12:54.348" v="2480" actId="478"/>
          <ac:grpSpMkLst>
            <pc:docMk/>
            <pc:sldMk cId="1475031598" sldId="760"/>
            <ac:grpSpMk id="94" creationId="{8B07D847-DC2A-4184-8E6A-384367C5F053}"/>
          </ac:grpSpMkLst>
        </pc:gr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100" creationId="{00D2C884-D455-40F5-A075-97CB5C60DB61}"/>
          </ac:grpSpMkLst>
        </pc:gr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103" creationId="{86D74224-B11B-4B17-B02F-8DDE12AB1098}"/>
          </ac:grpSpMkLst>
        </pc:gr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106" creationId="{A7C015B6-FECF-4818-99A9-1738A33AF539}"/>
          </ac:grpSpMkLst>
        </pc:gr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109" creationId="{D8727DE3-DF29-41D1-BEF8-634436267B3E}"/>
          </ac:grpSpMkLst>
        </pc:grpChg>
        <pc:grpChg chg="add mod">
          <ac:chgData name="farouk abu hassanain" userId="319a4f4791f24b01" providerId="LiveId" clId="{7D07C8C1-2B00-48F5-A5E2-4AC5C6320BAA}" dt="2020-04-09T12:26:48.785" v="2790" actId="1076"/>
          <ac:grpSpMkLst>
            <pc:docMk/>
            <pc:sldMk cId="1475031598" sldId="760"/>
            <ac:grpSpMk id="112" creationId="{39C2BCE8-2911-497F-BA90-7F883C5D4FD7}"/>
          </ac:grpSpMkLst>
        </pc:grpChg>
        <pc:grpChg chg="del mod">
          <ac:chgData name="farouk abu hassanain" userId="319a4f4791f24b01" providerId="LiveId" clId="{7D07C8C1-2B00-48F5-A5E2-4AC5C6320BAA}" dt="2020-04-09T12:26:52.685" v="2792" actId="165"/>
          <ac:grpSpMkLst>
            <pc:docMk/>
            <pc:sldMk cId="1475031598" sldId="760"/>
            <ac:grpSpMk id="272" creationId="{8AC4CA59-48F9-4351-8A7E-D3FDCC7E3A1C}"/>
          </ac:grpSpMkLst>
        </pc:grpChg>
      </pc:sldChg>
    </pc:docChg>
  </pc:docChgLst>
  <pc:docChgLst>
    <pc:chgData name="farouk abu hassanain" userId="319a4f4791f24b01" providerId="LiveId" clId="{AFEFBC0D-3902-41B2-8D16-017BFAC29AA0}"/>
    <pc:docChg chg="undo custSel addSld delSld modSld modMainMaster">
      <pc:chgData name="farouk abu hassanain" userId="319a4f4791f24b01" providerId="LiveId" clId="{AFEFBC0D-3902-41B2-8D16-017BFAC29AA0}" dt="2020-04-13T21:06:52.755" v="2277" actId="20577"/>
      <pc:docMkLst>
        <pc:docMk/>
      </pc:docMkLst>
      <pc:sldChg chg="add del">
        <pc:chgData name="farouk abu hassanain" userId="319a4f4791f24b01" providerId="LiveId" clId="{AFEFBC0D-3902-41B2-8D16-017BFAC29AA0}" dt="2020-04-13T19:59:48.131" v="322" actId="47"/>
        <pc:sldMkLst>
          <pc:docMk/>
          <pc:sldMk cId="1151206162" sldId="256"/>
        </pc:sldMkLst>
      </pc:sldChg>
      <pc:sldChg chg="modSp add del">
        <pc:chgData name="farouk abu hassanain" userId="319a4f4791f24b01" providerId="LiveId" clId="{AFEFBC0D-3902-41B2-8D16-017BFAC29AA0}" dt="2020-04-13T20:04:04.316" v="378" actId="47"/>
        <pc:sldMkLst>
          <pc:docMk/>
          <pc:sldMk cId="2714367004" sldId="257"/>
        </pc:sldMkLst>
        <pc:spChg chg="mod">
          <ac:chgData name="farouk abu hassanain" userId="319a4f4791f24b01" providerId="LiveId" clId="{AFEFBC0D-3902-41B2-8D16-017BFAC29AA0}" dt="2020-04-13T20:01:03.093" v="325" actId="14100"/>
          <ac:spMkLst>
            <pc:docMk/>
            <pc:sldMk cId="2714367004" sldId="257"/>
            <ac:spMk id="3" creationId="{00000000-0000-0000-0000-000000000000}"/>
          </ac:spMkLst>
        </pc:spChg>
      </pc:sldChg>
      <pc:sldChg chg="add del">
        <pc:chgData name="farouk abu hassanain" userId="319a4f4791f24b01" providerId="LiveId" clId="{AFEFBC0D-3902-41B2-8D16-017BFAC29AA0}" dt="2020-04-13T20:15:35.361" v="565" actId="47"/>
        <pc:sldMkLst>
          <pc:docMk/>
          <pc:sldMk cId="4067873600" sldId="258"/>
        </pc:sldMkLst>
      </pc:sldChg>
      <pc:sldChg chg="add del">
        <pc:chgData name="farouk abu hassanain" userId="319a4f4791f24b01" providerId="LiveId" clId="{AFEFBC0D-3902-41B2-8D16-017BFAC29AA0}" dt="2020-04-13T20:15:48.830" v="566" actId="47"/>
        <pc:sldMkLst>
          <pc:docMk/>
          <pc:sldMk cId="2395186534" sldId="259"/>
        </pc:sldMkLst>
      </pc:sldChg>
      <pc:sldChg chg="add del">
        <pc:chgData name="farouk abu hassanain" userId="319a4f4791f24b01" providerId="LiveId" clId="{AFEFBC0D-3902-41B2-8D16-017BFAC29AA0}" dt="2020-04-13T20:25:38.438" v="1363" actId="47"/>
        <pc:sldMkLst>
          <pc:docMk/>
          <pc:sldMk cId="4231039844" sldId="260"/>
        </pc:sldMkLst>
      </pc:sldChg>
      <pc:sldChg chg="modSp add del">
        <pc:chgData name="farouk abu hassanain" userId="319a4f4791f24b01" providerId="LiveId" clId="{AFEFBC0D-3902-41B2-8D16-017BFAC29AA0}" dt="2020-04-13T20:27:50.365" v="1406" actId="47"/>
        <pc:sldMkLst>
          <pc:docMk/>
          <pc:sldMk cId="2072469018" sldId="261"/>
        </pc:sldMkLst>
        <pc:spChg chg="mod">
          <ac:chgData name="farouk abu hassanain" userId="319a4f4791f24b01" providerId="LiveId" clId="{AFEFBC0D-3902-41B2-8D16-017BFAC29AA0}" dt="2020-04-13T20:25:47.355" v="1364" actId="1076"/>
          <ac:spMkLst>
            <pc:docMk/>
            <pc:sldMk cId="2072469018" sldId="261"/>
            <ac:spMk id="3" creationId="{00000000-0000-0000-0000-000000000000}"/>
          </ac:spMkLst>
        </pc:spChg>
      </pc:sldChg>
      <pc:sldChg chg="add del">
        <pc:chgData name="farouk abu hassanain" userId="319a4f4791f24b01" providerId="LiveId" clId="{AFEFBC0D-3902-41B2-8D16-017BFAC29AA0}" dt="2020-04-13T20:33:33.850" v="1596" actId="47"/>
        <pc:sldMkLst>
          <pc:docMk/>
          <pc:sldMk cId="4071414652" sldId="262"/>
        </pc:sldMkLst>
      </pc:sldChg>
      <pc:sldChg chg="add del">
        <pc:chgData name="farouk abu hassanain" userId="319a4f4791f24b01" providerId="LiveId" clId="{AFEFBC0D-3902-41B2-8D16-017BFAC29AA0}" dt="2020-04-13T20:39:16.629" v="1730" actId="47"/>
        <pc:sldMkLst>
          <pc:docMk/>
          <pc:sldMk cId="4104323322" sldId="263"/>
        </pc:sldMkLst>
      </pc:sldChg>
      <pc:sldChg chg="add del">
        <pc:chgData name="farouk abu hassanain" userId="319a4f4791f24b01" providerId="LiveId" clId="{AFEFBC0D-3902-41B2-8D16-017BFAC29AA0}" dt="2020-04-13T20:39:50.478" v="1736" actId="47"/>
        <pc:sldMkLst>
          <pc:docMk/>
          <pc:sldMk cId="2339632452" sldId="264"/>
        </pc:sldMkLst>
      </pc:sldChg>
      <pc:sldChg chg="modSp add del">
        <pc:chgData name="farouk abu hassanain" userId="319a4f4791f24b01" providerId="LiveId" clId="{AFEFBC0D-3902-41B2-8D16-017BFAC29AA0}" dt="2020-04-13T20:57:39.537" v="2128" actId="47"/>
        <pc:sldMkLst>
          <pc:docMk/>
          <pc:sldMk cId="347370529" sldId="265"/>
        </pc:sldMkLst>
        <pc:spChg chg="mod">
          <ac:chgData name="farouk abu hassanain" userId="319a4f4791f24b01" providerId="LiveId" clId="{AFEFBC0D-3902-41B2-8D16-017BFAC29AA0}" dt="2020-04-13T20:53:15.139" v="2037" actId="14100"/>
          <ac:spMkLst>
            <pc:docMk/>
            <pc:sldMk cId="347370529" sldId="265"/>
            <ac:spMk id="3" creationId="{00000000-0000-0000-0000-000000000000}"/>
          </ac:spMkLst>
        </pc:spChg>
      </pc:sldChg>
      <pc:sldChg chg="modSp add del">
        <pc:chgData name="farouk abu hassanain" userId="319a4f4791f24b01" providerId="LiveId" clId="{AFEFBC0D-3902-41B2-8D16-017BFAC29AA0}" dt="2020-04-13T20:59:20.520" v="2171" actId="47"/>
        <pc:sldMkLst>
          <pc:docMk/>
          <pc:sldMk cId="992299189" sldId="266"/>
        </pc:sldMkLst>
        <pc:spChg chg="mod">
          <ac:chgData name="farouk abu hassanain" userId="319a4f4791f24b01" providerId="LiveId" clId="{AFEFBC0D-3902-41B2-8D16-017BFAC29AA0}" dt="2020-04-13T20:58:43.321" v="2138" actId="782"/>
          <ac:spMkLst>
            <pc:docMk/>
            <pc:sldMk cId="992299189" sldId="266"/>
            <ac:spMk id="3" creationId="{00000000-0000-0000-0000-000000000000}"/>
          </ac:spMkLst>
        </pc:spChg>
      </pc:sldChg>
      <pc:sldChg chg="modSp setBg">
        <pc:chgData name="farouk abu hassanain" userId="319a4f4791f24b01" providerId="LiveId" clId="{AFEFBC0D-3902-41B2-8D16-017BFAC29AA0}" dt="2020-04-13T19:47:09.144" v="293"/>
        <pc:sldMkLst>
          <pc:docMk/>
          <pc:sldMk cId="3960331076" sldId="747"/>
        </pc:sldMkLst>
        <pc:spChg chg="mod">
          <ac:chgData name="farouk abu hassanain" userId="319a4f4791f24b01" providerId="LiveId" clId="{AFEFBC0D-3902-41B2-8D16-017BFAC29AA0}" dt="2020-04-13T19:45:58.470" v="1" actId="207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AFEFBC0D-3902-41B2-8D16-017BFAC29AA0}" dt="2020-04-13T19:45:50.611" v="0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AFEFBC0D-3902-41B2-8D16-017BFAC29AA0}" dt="2020-04-13T19:46:25.758" v="2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AFEFBC0D-3902-41B2-8D16-017BFAC29AA0}" dt="2020-04-13T19:45:58.470" v="1" actId="207"/>
          <ac:spMkLst>
            <pc:docMk/>
            <pc:sldMk cId="3960331076" sldId="747"/>
            <ac:spMk id="36" creationId="{90F83D54-2AAD-4DEC-998B-1412F5F4DB47}"/>
          </ac:spMkLst>
        </pc:spChg>
      </pc:sldChg>
      <pc:sldChg chg="addSp delSp modSp add">
        <pc:chgData name="farouk abu hassanain" userId="319a4f4791f24b01" providerId="LiveId" clId="{AFEFBC0D-3902-41B2-8D16-017BFAC29AA0}" dt="2020-04-13T20:15:19.340" v="560" actId="478"/>
        <pc:sldMkLst>
          <pc:docMk/>
          <pc:sldMk cId="4140124702" sldId="749"/>
        </pc:sldMkLst>
        <pc:spChg chg="mod">
          <ac:chgData name="farouk abu hassanain" userId="319a4f4791f24b01" providerId="LiveId" clId="{AFEFBC0D-3902-41B2-8D16-017BFAC29AA0}" dt="2020-04-13T20:04:50.824" v="384" actId="164"/>
          <ac:spMkLst>
            <pc:docMk/>
            <pc:sldMk cId="4140124702" sldId="749"/>
            <ac:spMk id="3" creationId="{350F52EB-5F3C-4C0E-ABAA-46AC3111FF86}"/>
          </ac:spMkLst>
        </pc:spChg>
        <pc:spChg chg="mod">
          <ac:chgData name="farouk abu hassanain" userId="319a4f4791f24b01" providerId="LiveId" clId="{AFEFBC0D-3902-41B2-8D16-017BFAC29AA0}" dt="2020-04-13T20:04:50.824" v="384" actId="164"/>
          <ac:spMkLst>
            <pc:docMk/>
            <pc:sldMk cId="4140124702" sldId="749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12:07.371" v="415" actId="478"/>
          <ac:spMkLst>
            <pc:docMk/>
            <pc:sldMk cId="4140124702" sldId="749"/>
            <ac:spMk id="9" creationId="{8233330B-3BB9-4924-A0A0-65200D06E19B}"/>
          </ac:spMkLst>
        </pc:spChg>
        <pc:spChg chg="del">
          <ac:chgData name="farouk abu hassanain" userId="319a4f4791f24b01" providerId="LiveId" clId="{AFEFBC0D-3902-41B2-8D16-017BFAC29AA0}" dt="2020-04-13T20:12:07.371" v="415" actId="478"/>
          <ac:spMkLst>
            <pc:docMk/>
            <pc:sldMk cId="4140124702" sldId="749"/>
            <ac:spMk id="10" creationId="{15122EB7-23CD-4FD5-A722-B04D016E8751}"/>
          </ac:spMkLst>
        </pc:spChg>
        <pc:spChg chg="del">
          <ac:chgData name="farouk abu hassanain" userId="319a4f4791f24b01" providerId="LiveId" clId="{AFEFBC0D-3902-41B2-8D16-017BFAC29AA0}" dt="2020-04-13T20:12:07.371" v="415" actId="478"/>
          <ac:spMkLst>
            <pc:docMk/>
            <pc:sldMk cId="4140124702" sldId="749"/>
            <ac:spMk id="11" creationId="{DA764B43-44F2-43DE-AD63-CC50DB8AE113}"/>
          </ac:spMkLst>
        </pc:spChg>
        <pc:spChg chg="del">
          <ac:chgData name="farouk abu hassanain" userId="319a4f4791f24b01" providerId="LiveId" clId="{AFEFBC0D-3902-41B2-8D16-017BFAC29AA0}" dt="2020-04-13T20:12:07.371" v="415" actId="478"/>
          <ac:spMkLst>
            <pc:docMk/>
            <pc:sldMk cId="4140124702" sldId="749"/>
            <ac:spMk id="17" creationId="{630F80DA-43A9-455C-AE31-A807CF8A2927}"/>
          </ac:spMkLst>
        </pc:spChg>
        <pc:spChg chg="del">
          <ac:chgData name="farouk abu hassanain" userId="319a4f4791f24b01" providerId="LiveId" clId="{AFEFBC0D-3902-41B2-8D16-017BFAC29AA0}" dt="2020-04-13T20:12:08.155" v="416" actId="478"/>
          <ac:spMkLst>
            <pc:docMk/>
            <pc:sldMk cId="4140124702" sldId="749"/>
            <ac:spMk id="46" creationId="{68B16D38-AB7F-4DD3-96AC-293F533D84A8}"/>
          </ac:spMkLst>
        </pc:spChg>
        <pc:spChg chg="mod">
          <ac:chgData name="farouk abu hassanain" userId="319a4f4791f24b01" providerId="LiveId" clId="{AFEFBC0D-3902-41B2-8D16-017BFAC29AA0}" dt="2020-04-13T20:10:18.123" v="401" actId="1076"/>
          <ac:spMkLst>
            <pc:docMk/>
            <pc:sldMk cId="4140124702" sldId="749"/>
            <ac:spMk id="53" creationId="{16CED25A-3047-41B4-B1A4-3FF01A5BDB47}"/>
          </ac:spMkLst>
        </pc:spChg>
        <pc:spChg chg="del">
          <ac:chgData name="farouk abu hassanain" userId="319a4f4791f24b01" providerId="LiveId" clId="{AFEFBC0D-3902-41B2-8D16-017BFAC29AA0}" dt="2020-04-13T20:12:11.120" v="417" actId="478"/>
          <ac:spMkLst>
            <pc:docMk/>
            <pc:sldMk cId="4140124702" sldId="749"/>
            <ac:spMk id="54" creationId="{1AE121A2-6027-4BA0-9FC5-9DC1B8132FDA}"/>
          </ac:spMkLst>
        </pc:spChg>
        <pc:spChg chg="add del">
          <ac:chgData name="farouk abu hassanain" userId="319a4f4791f24b01" providerId="LiveId" clId="{AFEFBC0D-3902-41B2-8D16-017BFAC29AA0}" dt="2020-04-13T20:10:27.832" v="403"/>
          <ac:spMkLst>
            <pc:docMk/>
            <pc:sldMk cId="4140124702" sldId="749"/>
            <ac:spMk id="63" creationId="{FF392BF4-A397-4046-A663-B34C1DC37381}"/>
          </ac:spMkLst>
        </pc:spChg>
        <pc:spChg chg="mod topLvl">
          <ac:chgData name="farouk abu hassanain" userId="319a4f4791f24b01" providerId="LiveId" clId="{AFEFBC0D-3902-41B2-8D16-017BFAC29AA0}" dt="2020-04-13T20:11:47.252" v="413" actId="208"/>
          <ac:spMkLst>
            <pc:docMk/>
            <pc:sldMk cId="4140124702" sldId="749"/>
            <ac:spMk id="67" creationId="{FFB13483-68B4-4602-8D8B-5C600906D198}"/>
          </ac:spMkLst>
        </pc:spChg>
        <pc:spChg chg="mod topLvl">
          <ac:chgData name="farouk abu hassanain" userId="319a4f4791f24b01" providerId="LiveId" clId="{AFEFBC0D-3902-41B2-8D16-017BFAC29AA0}" dt="2020-04-13T20:11:17.281" v="411" actId="164"/>
          <ac:spMkLst>
            <pc:docMk/>
            <pc:sldMk cId="4140124702" sldId="749"/>
            <ac:spMk id="68" creationId="{38521D9D-41D3-4EB5-A99C-120CEA648F7C}"/>
          </ac:spMkLst>
        </pc:spChg>
        <pc:spChg chg="add del mod">
          <ac:chgData name="farouk abu hassanain" userId="319a4f4791f24b01" providerId="LiveId" clId="{AFEFBC0D-3902-41B2-8D16-017BFAC29AA0}" dt="2020-04-13T20:15:19.340" v="560" actId="478"/>
          <ac:spMkLst>
            <pc:docMk/>
            <pc:sldMk cId="4140124702" sldId="749"/>
            <ac:spMk id="69" creationId="{35ED6260-9F5F-4E1F-986F-A14A4EC0C2E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1" creationId="{2E824BEF-8863-4B6A-ABDB-D2925694751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2" creationId="{B510F5B0-61C9-4F5E-843C-0DDFCDD8D7D1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3" creationId="{8329C1EC-3448-485F-A631-7D4D416BB316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4" creationId="{F9B76E67-1484-482B-8DBB-C485ACC1420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5" creationId="{05303A52-AC83-4A46-96D0-0C56271D8325}"/>
          </ac:spMkLst>
        </pc:spChg>
        <pc:spChg chg="mod">
          <ac:chgData name="farouk abu hassanain" userId="319a4f4791f24b01" providerId="LiveId" clId="{AFEFBC0D-3902-41B2-8D16-017BFAC29AA0}" dt="2020-04-13T20:15:04.847" v="559" actId="1076"/>
          <ac:spMkLst>
            <pc:docMk/>
            <pc:sldMk cId="4140124702" sldId="749"/>
            <ac:spMk id="76" creationId="{7E1CBCBA-C310-4010-A02A-AE803B565CFC}"/>
          </ac:spMkLst>
        </pc:spChg>
        <pc:spChg chg="mod">
          <ac:chgData name="farouk abu hassanain" userId="319a4f4791f24b01" providerId="LiveId" clId="{AFEFBC0D-3902-41B2-8D16-017BFAC29AA0}" dt="2020-04-13T20:14:29.302" v="505" actId="2711"/>
          <ac:spMkLst>
            <pc:docMk/>
            <pc:sldMk cId="4140124702" sldId="749"/>
            <ac:spMk id="77" creationId="{747F92E8-1A51-48BE-BBF4-A0FDBE42E22B}"/>
          </ac:spMkLst>
        </pc:spChg>
        <pc:spChg chg="mod">
          <ac:chgData name="farouk abu hassanain" userId="319a4f4791f24b01" providerId="LiveId" clId="{AFEFBC0D-3902-41B2-8D16-017BFAC29AA0}" dt="2020-04-13T20:14:43.116" v="521" actId="2711"/>
          <ac:spMkLst>
            <pc:docMk/>
            <pc:sldMk cId="4140124702" sldId="749"/>
            <ac:spMk id="78" creationId="{8E683E67-47D1-442D-B042-20BD5E9C05F6}"/>
          </ac:spMkLst>
        </pc:spChg>
        <pc:spChg chg="mod">
          <ac:chgData name="farouk abu hassanain" userId="319a4f4791f24b01" providerId="LiveId" clId="{AFEFBC0D-3902-41B2-8D16-017BFAC29AA0}" dt="2020-04-13T20:13:45.500" v="452" actId="403"/>
          <ac:spMkLst>
            <pc:docMk/>
            <pc:sldMk cId="4140124702" sldId="749"/>
            <ac:spMk id="79" creationId="{C8687529-08B7-49DE-9D2C-9AC86DA0AC8D}"/>
          </ac:spMkLst>
        </pc:spChg>
        <pc:spChg chg="mod">
          <ac:chgData name="farouk abu hassanain" userId="319a4f4791f24b01" providerId="LiveId" clId="{AFEFBC0D-3902-41B2-8D16-017BFAC29AA0}" dt="2020-04-13T20:14:08.623" v="472" actId="255"/>
          <ac:spMkLst>
            <pc:docMk/>
            <pc:sldMk cId="4140124702" sldId="749"/>
            <ac:spMk id="80" creationId="{45127F80-68F3-4887-B937-7BEA3FBEFFBF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1" creationId="{33308BED-57CE-48B2-93CC-C7DAE9A355AE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2" creationId="{68607616-5E6F-46CE-8F78-8B523F0F1CAD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3" creationId="{2D1243D5-356C-4835-A2EB-77A9AC838AD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4" creationId="{4C74F990-C7E2-4BA7-B69B-287E9789A24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5" creationId="{BDF3FF13-B3AE-4714-B98E-E5E084CE49AC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6" creationId="{98380101-1E0B-492C-BE49-C8FC7CE22DB6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7" creationId="{12303AA2-2E33-454A-A32D-D103C7C863C3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8" creationId="{70E08E33-8BE0-4472-BDC4-32A14950BD62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9" creationId="{F7F8530F-2346-46D3-9290-4E2CF3CA2D00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0" creationId="{8E66ED7F-1497-4F99-A773-783B572B40A0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1" creationId="{C664FF53-9B0B-4F57-9245-4749AF048A66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2" creationId="{15655B10-9B5F-4960-B4A6-5B9C3651FDA9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3" creationId="{70B80036-EC1C-4CE7-8CB9-1115B31E04ED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4" creationId="{24027EB8-D5A5-48D5-A108-C6E23FCE5D10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5" creationId="{9640B7EE-AAAF-4F03-96BA-AD65AB86A204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6" creationId="{F59EB163-B4B0-4323-94BD-E2C3C36E7F0D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7" creationId="{EF20DADA-8ED9-4C9E-99A6-4D8EC0BEE48A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8" creationId="{2DCE74DA-09D9-4B78-96CB-B9410259A52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9" creationId="{6DC5D9CD-747C-4EF3-AB09-B9598A98A65C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0" creationId="{947E16D9-539A-47C5-A4D5-CC82F5BBBAE1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1" creationId="{35EB5C6A-9C18-443D-B843-77C5E82DD37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2" creationId="{C2781EE7-5B05-4190-B19D-F2C868826CC8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3" creationId="{B06F3FC1-8F40-4ADF-B378-6B0DA9341EE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4" creationId="{C2CC0D95-6070-4F83-8918-866F02AD9B2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5" creationId="{DF4F07B9-8109-491C-8666-7D5CD948149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6" creationId="{AA0BC706-CA72-432D-831A-D771493EE9F3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7" creationId="{2996A657-15DD-4888-9F51-B47D2191799C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8" creationId="{BDEFD31D-EA19-4640-AA77-8CA314546F32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9" creationId="{4D1B7EAF-A4F0-43E7-A61B-6B55629AF979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0" creationId="{D895CEAB-FDA9-44D9-B88F-B6981570F57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1" creationId="{F3087341-20BF-4379-8225-92231EA79664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2" creationId="{37054F16-CD2D-4BAF-BC65-01A56BE10E8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3" creationId="{5B351F87-8B67-4486-813E-49233328254E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4" creationId="{E48064E1-FC3C-4D30-B92C-C8DA309B754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5" creationId="{3DACF75D-70A9-4F1D-9185-E89F0D683A4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6" creationId="{D0894C8C-4542-4493-B246-B26DDB51EC83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7" creationId="{7D458F49-2F51-4284-AC59-55429BFE139C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8" creationId="{4A1BBF53-C38D-4899-810A-D6A62622238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9" creationId="{C71D49BB-6EFD-4A26-98B3-CDC9D6D0152A}"/>
          </ac:spMkLst>
        </pc:spChg>
        <pc:grpChg chg="add mod">
          <ac:chgData name="farouk abu hassanain" userId="319a4f4791f24b01" providerId="LiveId" clId="{AFEFBC0D-3902-41B2-8D16-017BFAC29AA0}" dt="2020-04-13T20:04:50.824" v="384" actId="164"/>
          <ac:grpSpMkLst>
            <pc:docMk/>
            <pc:sldMk cId="4140124702" sldId="749"/>
            <ac:grpSpMk id="7" creationId="{BB6B0750-1DEC-4A35-A603-B796C78DECFF}"/>
          </ac:grpSpMkLst>
        </pc:grpChg>
        <pc:grpChg chg="add mod">
          <ac:chgData name="farouk abu hassanain" userId="319a4f4791f24b01" providerId="LiveId" clId="{AFEFBC0D-3902-41B2-8D16-017BFAC29AA0}" dt="2020-04-13T20:11:20.019" v="412" actId="1076"/>
          <ac:grpSpMkLst>
            <pc:docMk/>
            <pc:sldMk cId="4140124702" sldId="749"/>
            <ac:grpSpMk id="12" creationId="{7E0846B1-F941-49FF-A8E5-C1E2C5D5CEA1}"/>
          </ac:grpSpMkLst>
        </pc:grpChg>
        <pc:grpChg chg="del">
          <ac:chgData name="farouk abu hassanain" userId="319a4f4791f24b01" providerId="LiveId" clId="{AFEFBC0D-3902-41B2-8D16-017BFAC29AA0}" dt="2020-04-13T20:12:04.479" v="414" actId="478"/>
          <ac:grpSpMkLst>
            <pc:docMk/>
            <pc:sldMk cId="4140124702" sldId="749"/>
            <ac:grpSpMk id="47" creationId="{E142609F-B180-409C-A637-19A9B48ADCF5}"/>
          </ac:grpSpMkLst>
        </pc:grpChg>
        <pc:grpChg chg="add del mod">
          <ac:chgData name="farouk abu hassanain" userId="319a4f4791f24b01" providerId="LiveId" clId="{AFEFBC0D-3902-41B2-8D16-017BFAC29AA0}" dt="2020-04-13T20:10:49.276" v="406" actId="165"/>
          <ac:grpSpMkLst>
            <pc:docMk/>
            <pc:sldMk cId="4140124702" sldId="749"/>
            <ac:grpSpMk id="66" creationId="{6CE48FBD-FCD3-4CFD-930A-69D63ED8E2CE}"/>
          </ac:grpSpMkLst>
        </pc:grpChg>
        <pc:grpChg chg="add mod">
          <ac:chgData name="farouk abu hassanain" userId="319a4f4791f24b01" providerId="LiveId" clId="{AFEFBC0D-3902-41B2-8D16-017BFAC29AA0}" dt="2020-04-13T20:13:16.736" v="423" actId="14100"/>
          <ac:grpSpMkLst>
            <pc:docMk/>
            <pc:sldMk cId="4140124702" sldId="749"/>
            <ac:grpSpMk id="70" creationId="{5C051FDE-BF86-49E4-872C-9E8951315BFB}"/>
          </ac:grpSpMkLst>
        </pc:grpChg>
      </pc:sldChg>
      <pc:sldChg chg="addSp delSp modSp add setBg">
        <pc:chgData name="farouk abu hassanain" userId="319a4f4791f24b01" providerId="LiveId" clId="{AFEFBC0D-3902-41B2-8D16-017BFAC29AA0}" dt="2020-04-13T20:25:23.391" v="1361" actId="207"/>
        <pc:sldMkLst>
          <pc:docMk/>
          <pc:sldMk cId="2464664066" sldId="750"/>
        </pc:sldMkLst>
        <pc:spChg chg="mod">
          <ac:chgData name="farouk abu hassanain" userId="319a4f4791f24b01" providerId="LiveId" clId="{AFEFBC0D-3902-41B2-8D16-017BFAC29AA0}" dt="2020-04-13T20:15:28.270" v="563" actId="20577"/>
          <ac:spMkLst>
            <pc:docMk/>
            <pc:sldMk cId="2464664066" sldId="750"/>
            <ac:spMk id="4" creationId="{63633AA5-FD60-4A4D-B3C2-0921970BA2DC}"/>
          </ac:spMkLst>
        </pc:spChg>
        <pc:spChg chg="add mod">
          <ac:chgData name="farouk abu hassanain" userId="319a4f4791f24b01" providerId="LiveId" clId="{AFEFBC0D-3902-41B2-8D16-017BFAC29AA0}" dt="2020-04-13T20:17:09.115" v="600" actId="2710"/>
          <ac:spMkLst>
            <pc:docMk/>
            <pc:sldMk cId="2464664066" sldId="750"/>
            <ac:spMk id="9" creationId="{C4E41FC1-A775-4F6A-BA5A-2F308B8F395D}"/>
          </ac:spMkLst>
        </pc:spChg>
        <pc:spChg chg="add mod">
          <ac:chgData name="farouk abu hassanain" userId="319a4f4791f24b01" providerId="LiveId" clId="{AFEFBC0D-3902-41B2-8D16-017BFAC29AA0}" dt="2020-04-13T20:25:23.391" v="1361" actId="207"/>
          <ac:spMkLst>
            <pc:docMk/>
            <pc:sldMk cId="2464664066" sldId="750"/>
            <ac:spMk id="10" creationId="{8581B352-DD4A-4BD1-80D4-9DF21B65288B}"/>
          </ac:spMkLst>
        </pc:spChg>
        <pc:spChg chg="add mod">
          <ac:chgData name="farouk abu hassanain" userId="319a4f4791f24b01" providerId="LiveId" clId="{AFEFBC0D-3902-41B2-8D16-017BFAC29AA0}" dt="2020-04-13T20:23:59.368" v="1038" actId="1076"/>
          <ac:spMkLst>
            <pc:docMk/>
            <pc:sldMk cId="2464664066" sldId="750"/>
            <ac:spMk id="14" creationId="{393208B6-1B9C-4C26-B139-43F8E681538A}"/>
          </ac:spMkLst>
        </pc:spChg>
        <pc:spChg chg="add mod">
          <ac:chgData name="farouk abu hassanain" userId="319a4f4791f24b01" providerId="LiveId" clId="{AFEFBC0D-3902-41B2-8D16-017BFAC29AA0}" dt="2020-04-13T20:23:59.368" v="1038" actId="1076"/>
          <ac:spMkLst>
            <pc:docMk/>
            <pc:sldMk cId="2464664066" sldId="750"/>
            <ac:spMk id="15" creationId="{3EED0816-0A39-4C8D-BD04-44D481FFAD58}"/>
          </ac:spMkLst>
        </pc:spChg>
        <pc:spChg chg="mod">
          <ac:chgData name="farouk abu hassanain" userId="319a4f4791f24b01" providerId="LiveId" clId="{AFEFBC0D-3902-41B2-8D16-017BFAC29AA0}" dt="2020-04-13T20:16:09.452" v="587" actId="20577"/>
          <ac:spMkLst>
            <pc:docMk/>
            <pc:sldMk cId="2464664066" sldId="750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0:16:04.754" v="568" actId="20577"/>
          <ac:spMkLst>
            <pc:docMk/>
            <pc:sldMk cId="2464664066" sldId="750"/>
            <ac:spMk id="68" creationId="{38521D9D-41D3-4EB5-A99C-120CEA648F7C}"/>
          </ac:spMkLst>
        </pc:spChg>
        <pc:spChg chg="add del mod">
          <ac:chgData name="farouk abu hassanain" userId="319a4f4791f24b01" providerId="LiveId" clId="{AFEFBC0D-3902-41B2-8D16-017BFAC29AA0}" dt="2020-04-13T20:22:38.380" v="1014" actId="478"/>
          <ac:spMkLst>
            <pc:docMk/>
            <pc:sldMk cId="2464664066" sldId="750"/>
            <ac:spMk id="86" creationId="{56ABF320-CFC0-451F-9949-FB86677326B5}"/>
          </ac:spMkLst>
        </pc:spChg>
        <pc:spChg chg="del">
          <ac:chgData name="farouk abu hassanain" userId="319a4f4791f24b01" providerId="LiveId" clId="{AFEFBC0D-3902-41B2-8D16-017BFAC29AA0}" dt="2020-04-13T20:23:13.724" v="1028" actId="478"/>
          <ac:spMkLst>
            <pc:docMk/>
            <pc:sldMk cId="2464664066" sldId="750"/>
            <ac:spMk id="157" creationId="{A5D55A19-FF3B-4EF9-AE8A-45552A251524}"/>
          </ac:spMkLst>
        </pc:spChg>
        <pc:spChg chg="del">
          <ac:chgData name="farouk abu hassanain" userId="319a4f4791f24b01" providerId="LiveId" clId="{AFEFBC0D-3902-41B2-8D16-017BFAC29AA0}" dt="2020-04-13T20:23:13.724" v="1028" actId="478"/>
          <ac:spMkLst>
            <pc:docMk/>
            <pc:sldMk cId="2464664066" sldId="750"/>
            <ac:spMk id="161" creationId="{6F4CC064-9205-45B0-B635-A6C82CE3310C}"/>
          </ac:spMkLst>
        </pc:spChg>
        <pc:grpChg chg="del">
          <ac:chgData name="farouk abu hassanain" userId="319a4f4791f24b01" providerId="LiveId" clId="{AFEFBC0D-3902-41B2-8D16-017BFAC29AA0}" dt="2020-04-13T20:15:32.506" v="564" actId="478"/>
          <ac:grpSpMkLst>
            <pc:docMk/>
            <pc:sldMk cId="2464664066" sldId="750"/>
            <ac:grpSpMk id="70" creationId="{5C051FDE-BF86-49E4-872C-9E8951315BFB}"/>
          </ac:grpSpMkLst>
        </pc:grpChg>
        <pc:grpChg chg="add del mod">
          <ac:chgData name="farouk abu hassanain" userId="319a4f4791f24b01" providerId="LiveId" clId="{AFEFBC0D-3902-41B2-8D16-017BFAC29AA0}" dt="2020-04-13T20:19:09.129" v="617" actId="478"/>
          <ac:grpSpMkLst>
            <pc:docMk/>
            <pc:sldMk cId="2464664066" sldId="750"/>
            <ac:grpSpMk id="87" creationId="{927DD97D-A73E-4958-8419-2C57EDFED3A9}"/>
          </ac:grpSpMkLst>
        </pc:grpChg>
        <pc:grpChg chg="add mod">
          <ac:chgData name="farouk abu hassanain" userId="319a4f4791f24b01" providerId="LiveId" clId="{AFEFBC0D-3902-41B2-8D16-017BFAC29AA0}" dt="2020-04-13T20:19:44.600" v="629" actId="1038"/>
          <ac:grpSpMkLst>
            <pc:docMk/>
            <pc:sldMk cId="2464664066" sldId="750"/>
            <ac:grpSpMk id="155" creationId="{6023A33B-9160-461C-9F10-2CF1FDC1871B}"/>
          </ac:grpSpMkLst>
        </pc:grpChg>
        <pc:cxnChg chg="add mod">
          <ac:chgData name="farouk abu hassanain" userId="319a4f4791f24b01" providerId="LiveId" clId="{AFEFBC0D-3902-41B2-8D16-017BFAC29AA0}" dt="2020-04-13T20:22:01.564" v="1009" actId="14861"/>
          <ac:cxnSpMkLst>
            <pc:docMk/>
            <pc:sldMk cId="2464664066" sldId="750"/>
            <ac:cxnSpMk id="13" creationId="{B039E66E-DA67-4528-B888-A2F2663C96A3}"/>
          </ac:cxnSpMkLst>
        </pc:cxnChg>
      </pc:sldChg>
      <pc:sldChg chg="addSp delSp modSp add">
        <pc:chgData name="farouk abu hassanain" userId="319a4f4791f24b01" providerId="LiveId" clId="{AFEFBC0D-3902-41B2-8D16-017BFAC29AA0}" dt="2020-04-13T21:04:48.921" v="2241" actId="20577"/>
        <pc:sldMkLst>
          <pc:docMk/>
          <pc:sldMk cId="2174692696" sldId="751"/>
        </pc:sldMkLst>
        <pc:spChg chg="mod">
          <ac:chgData name="farouk abu hassanain" userId="319a4f4791f24b01" providerId="LiveId" clId="{AFEFBC0D-3902-41B2-8D16-017BFAC29AA0}" dt="2020-04-13T21:04:48.921" v="2241" actId="20577"/>
          <ac:spMkLst>
            <pc:docMk/>
            <pc:sldMk cId="2174692696" sldId="751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25:53.955" v="1365" actId="478"/>
          <ac:spMkLst>
            <pc:docMk/>
            <pc:sldMk cId="2174692696" sldId="751"/>
            <ac:spMk id="9" creationId="{C4E41FC1-A775-4F6A-BA5A-2F308B8F395D}"/>
          </ac:spMkLst>
        </pc:spChg>
        <pc:spChg chg="mod">
          <ac:chgData name="farouk abu hassanain" userId="319a4f4791f24b01" providerId="LiveId" clId="{AFEFBC0D-3902-41B2-8D16-017BFAC29AA0}" dt="2020-04-13T20:26:29.376" v="1371" actId="1076"/>
          <ac:spMkLst>
            <pc:docMk/>
            <pc:sldMk cId="2174692696" sldId="751"/>
            <ac:spMk id="10" creationId="{8581B352-DD4A-4BD1-80D4-9DF21B65288B}"/>
          </ac:spMkLst>
        </pc:spChg>
        <pc:spChg chg="add mod">
          <ac:chgData name="farouk abu hassanain" userId="319a4f4791f24b01" providerId="LiveId" clId="{AFEFBC0D-3902-41B2-8D16-017BFAC29AA0}" dt="2020-04-13T20:27:03.912" v="1389" actId="1076"/>
          <ac:spMkLst>
            <pc:docMk/>
            <pc:sldMk cId="2174692696" sldId="751"/>
            <ac:spMk id="11" creationId="{C96FBCE9-7420-41E9-946D-FFD404956FCC}"/>
          </ac:spMkLst>
        </pc:spChg>
        <pc:spChg chg="del">
          <ac:chgData name="farouk abu hassanain" userId="319a4f4791f24b01" providerId="LiveId" clId="{AFEFBC0D-3902-41B2-8D16-017BFAC29AA0}" dt="2020-04-13T20:25:53.955" v="1365" actId="478"/>
          <ac:spMkLst>
            <pc:docMk/>
            <pc:sldMk cId="2174692696" sldId="751"/>
            <ac:spMk id="14" creationId="{393208B6-1B9C-4C26-B139-43F8E681538A}"/>
          </ac:spMkLst>
        </pc:spChg>
        <pc:spChg chg="del">
          <ac:chgData name="farouk abu hassanain" userId="319a4f4791f24b01" providerId="LiveId" clId="{AFEFBC0D-3902-41B2-8D16-017BFAC29AA0}" dt="2020-04-13T20:25:53.955" v="1365" actId="478"/>
          <ac:spMkLst>
            <pc:docMk/>
            <pc:sldMk cId="2174692696" sldId="751"/>
            <ac:spMk id="15" creationId="{3EED0816-0A39-4C8D-BD04-44D481FFAD58}"/>
          </ac:spMkLst>
        </pc:spChg>
        <pc:spChg chg="add del mod">
          <ac:chgData name="farouk abu hassanain" userId="319a4f4791f24b01" providerId="LiveId" clId="{AFEFBC0D-3902-41B2-8D16-017BFAC29AA0}" dt="2020-04-13T20:28:18.887" v="1422" actId="478"/>
          <ac:spMkLst>
            <pc:docMk/>
            <pc:sldMk cId="2174692696" sldId="751"/>
            <ac:spMk id="16" creationId="{CD811BAE-F17C-45D2-9D17-6A8BBA127410}"/>
          </ac:spMkLst>
        </pc:spChg>
        <pc:spChg chg="add mod">
          <ac:chgData name="farouk abu hassanain" userId="319a4f4791f24b01" providerId="LiveId" clId="{AFEFBC0D-3902-41B2-8D16-017BFAC29AA0}" dt="2020-04-13T20:29:11.643" v="1465" actId="14100"/>
          <ac:spMkLst>
            <pc:docMk/>
            <pc:sldMk cId="2174692696" sldId="751"/>
            <ac:spMk id="17" creationId="{4DDF9749-EBCA-4AF2-8EDB-A872AA7FCF1A}"/>
          </ac:spMkLst>
        </pc:spChg>
        <pc:spChg chg="add del mod">
          <ac:chgData name="farouk abu hassanain" userId="319a4f4791f24b01" providerId="LiveId" clId="{AFEFBC0D-3902-41B2-8D16-017BFAC29AA0}" dt="2020-04-13T20:31:21.226" v="1527" actId="478"/>
          <ac:spMkLst>
            <pc:docMk/>
            <pc:sldMk cId="2174692696" sldId="751"/>
            <ac:spMk id="38" creationId="{A2F9F491-7AEF-4299-AA03-69707B26F97B}"/>
          </ac:spMkLst>
        </pc:spChg>
        <pc:spChg chg="add mod ord">
          <ac:chgData name="farouk abu hassanain" userId="319a4f4791f24b01" providerId="LiveId" clId="{AFEFBC0D-3902-41B2-8D16-017BFAC29AA0}" dt="2020-04-13T20:29:16.249" v="1466" actId="14100"/>
          <ac:spMkLst>
            <pc:docMk/>
            <pc:sldMk cId="2174692696" sldId="751"/>
            <ac:spMk id="42" creationId="{D8980D27-EA06-4566-8F29-F858B2B62778}"/>
          </ac:spMkLst>
        </pc:spChg>
        <pc:spChg chg="mod">
          <ac:chgData name="farouk abu hassanain" userId="319a4f4791f24b01" providerId="LiveId" clId="{AFEFBC0D-3902-41B2-8D16-017BFAC29AA0}" dt="2020-04-13T20:31:25.393" v="1528" actId="1076"/>
          <ac:spMkLst>
            <pc:docMk/>
            <pc:sldMk cId="2174692696" sldId="751"/>
            <ac:spMk id="57" creationId="{7211EDBA-118F-4A49-A76B-EF4D5AD0D2B0}"/>
          </ac:spMkLst>
        </pc:spChg>
        <pc:spChg chg="mod">
          <ac:chgData name="farouk abu hassanain" userId="319a4f4791f24b01" providerId="LiveId" clId="{AFEFBC0D-3902-41B2-8D16-017BFAC29AA0}" dt="2020-04-13T20:31:35.204" v="1531" actId="1076"/>
          <ac:spMkLst>
            <pc:docMk/>
            <pc:sldMk cId="2174692696" sldId="751"/>
            <ac:spMk id="58" creationId="{066F2BC5-9585-4392-9E22-F7C118045159}"/>
          </ac:spMkLst>
        </pc:spChg>
        <pc:spChg chg="mod">
          <ac:chgData name="farouk abu hassanain" userId="319a4f4791f24b01" providerId="LiveId" clId="{AFEFBC0D-3902-41B2-8D16-017BFAC29AA0}" dt="2020-04-13T20:31:28.332" v="1529" actId="1076"/>
          <ac:spMkLst>
            <pc:docMk/>
            <pc:sldMk cId="2174692696" sldId="751"/>
            <ac:spMk id="59" creationId="{6C5298BF-68AD-4836-B5D0-AE54FAF1E044}"/>
          </ac:spMkLst>
        </pc:spChg>
        <pc:spChg chg="mod">
          <ac:chgData name="farouk abu hassanain" userId="319a4f4791f24b01" providerId="LiveId" clId="{AFEFBC0D-3902-41B2-8D16-017BFAC29AA0}" dt="2020-04-13T20:31:32.129" v="1530" actId="1076"/>
          <ac:spMkLst>
            <pc:docMk/>
            <pc:sldMk cId="2174692696" sldId="751"/>
            <ac:spMk id="60" creationId="{C456B0A1-5E3A-42EF-BB1C-2E5865519D26}"/>
          </ac:spMkLst>
        </pc:spChg>
        <pc:grpChg chg="add mod">
          <ac:chgData name="farouk abu hassanain" userId="319a4f4791f24b01" providerId="LiveId" clId="{AFEFBC0D-3902-41B2-8D16-017BFAC29AA0}" dt="2020-04-13T20:31:38.554" v="1532" actId="1076"/>
          <ac:grpSpMkLst>
            <pc:docMk/>
            <pc:sldMk cId="2174692696" sldId="751"/>
            <ac:grpSpMk id="43" creationId="{E82DB970-F0EA-4273-8887-87087B312954}"/>
          </ac:grpSpMkLst>
        </pc:grpChg>
        <pc:grpChg chg="del">
          <ac:chgData name="farouk abu hassanain" userId="319a4f4791f24b01" providerId="LiveId" clId="{AFEFBC0D-3902-41B2-8D16-017BFAC29AA0}" dt="2020-04-13T20:25:53.955" v="1365" actId="478"/>
          <ac:grpSpMkLst>
            <pc:docMk/>
            <pc:sldMk cId="2174692696" sldId="751"/>
            <ac:grpSpMk id="155" creationId="{6023A33B-9160-461C-9F10-2CF1FDC1871B}"/>
          </ac:grpSpMkLst>
        </pc:grpChg>
        <pc:cxnChg chg="del">
          <ac:chgData name="farouk abu hassanain" userId="319a4f4791f24b01" providerId="LiveId" clId="{AFEFBC0D-3902-41B2-8D16-017BFAC29AA0}" dt="2020-04-13T20:25:55.460" v="1366" actId="478"/>
          <ac:cxnSpMkLst>
            <pc:docMk/>
            <pc:sldMk cId="2174692696" sldId="751"/>
            <ac:cxnSpMk id="13" creationId="{B039E66E-DA67-4528-B888-A2F2663C96A3}"/>
          </ac:cxnSpMkLst>
        </pc:cxnChg>
      </pc:sldChg>
      <pc:sldChg chg="addSp delSp modSp add">
        <pc:chgData name="farouk abu hassanain" userId="319a4f4791f24b01" providerId="LiveId" clId="{AFEFBC0D-3902-41B2-8D16-017BFAC29AA0}" dt="2020-04-13T21:04:52.330" v="2243" actId="20577"/>
        <pc:sldMkLst>
          <pc:docMk/>
          <pc:sldMk cId="2049754084" sldId="752"/>
        </pc:sldMkLst>
        <pc:spChg chg="mod">
          <ac:chgData name="farouk abu hassanain" userId="319a4f4791f24b01" providerId="LiveId" clId="{AFEFBC0D-3902-41B2-8D16-017BFAC29AA0}" dt="2020-04-13T21:04:52.330" v="2243" actId="20577"/>
          <ac:spMkLst>
            <pc:docMk/>
            <pc:sldMk cId="2049754084" sldId="752"/>
            <ac:spMk id="4" creationId="{63633AA5-FD60-4A4D-B3C2-0921970BA2DC}"/>
          </ac:spMkLst>
        </pc:spChg>
        <pc:spChg chg="mod">
          <ac:chgData name="farouk abu hassanain" userId="319a4f4791f24b01" providerId="LiveId" clId="{AFEFBC0D-3902-41B2-8D16-017BFAC29AA0}" dt="2020-04-13T20:32:36.117" v="1552" actId="782"/>
          <ac:spMkLst>
            <pc:docMk/>
            <pc:sldMk cId="2049754084" sldId="752"/>
            <ac:spMk id="10" creationId="{8581B352-DD4A-4BD1-80D4-9DF21B65288B}"/>
          </ac:spMkLst>
        </pc:spChg>
        <pc:spChg chg="mod">
          <ac:chgData name="farouk abu hassanain" userId="319a4f4791f24b01" providerId="LiveId" clId="{AFEFBC0D-3902-41B2-8D16-017BFAC29AA0}" dt="2020-04-13T20:32:50.921" v="1558" actId="20577"/>
          <ac:spMkLst>
            <pc:docMk/>
            <pc:sldMk cId="2049754084" sldId="752"/>
            <ac:spMk id="11" creationId="{C96FBCE9-7420-41E9-946D-FFD404956FCC}"/>
          </ac:spMkLst>
        </pc:spChg>
        <pc:spChg chg="mod">
          <ac:chgData name="farouk abu hassanain" userId="319a4f4791f24b01" providerId="LiveId" clId="{AFEFBC0D-3902-41B2-8D16-017BFAC29AA0}" dt="2020-04-13T20:33:26.321" v="1595" actId="1076"/>
          <ac:spMkLst>
            <pc:docMk/>
            <pc:sldMk cId="2049754084" sldId="752"/>
            <ac:spMk id="17" creationId="{4DDF9749-EBCA-4AF2-8EDB-A872AA7FCF1A}"/>
          </ac:spMkLst>
        </pc:spChg>
        <pc:spChg chg="mod">
          <ac:chgData name="farouk abu hassanain" userId="319a4f4791f24b01" providerId="LiveId" clId="{AFEFBC0D-3902-41B2-8D16-017BFAC29AA0}" dt="2020-04-13T20:50:18.982" v="1941" actId="164"/>
          <ac:spMkLst>
            <pc:docMk/>
            <pc:sldMk cId="2049754084" sldId="752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0:33:06.853" v="1577" actId="20577"/>
          <ac:spMkLst>
            <pc:docMk/>
            <pc:sldMk cId="2049754084" sldId="752"/>
            <ac:spMk id="57" creationId="{7211EDBA-118F-4A49-A76B-EF4D5AD0D2B0}"/>
          </ac:spMkLst>
        </pc:spChg>
        <pc:spChg chg="mod">
          <ac:chgData name="farouk abu hassanain" userId="319a4f4791f24b01" providerId="LiveId" clId="{AFEFBC0D-3902-41B2-8D16-017BFAC29AA0}" dt="2020-04-13T20:33:10.348" v="1584" actId="20577"/>
          <ac:spMkLst>
            <pc:docMk/>
            <pc:sldMk cId="2049754084" sldId="752"/>
            <ac:spMk id="58" creationId="{066F2BC5-9585-4392-9E22-F7C118045159}"/>
          </ac:spMkLst>
        </pc:spChg>
        <pc:spChg chg="mod">
          <ac:chgData name="farouk abu hassanain" userId="319a4f4791f24b01" providerId="LiveId" clId="{AFEFBC0D-3902-41B2-8D16-017BFAC29AA0}" dt="2020-04-13T20:33:03.983" v="1570" actId="20577"/>
          <ac:spMkLst>
            <pc:docMk/>
            <pc:sldMk cId="2049754084" sldId="752"/>
            <ac:spMk id="59" creationId="{6C5298BF-68AD-4836-B5D0-AE54FAF1E044}"/>
          </ac:spMkLst>
        </pc:spChg>
        <pc:spChg chg="mod">
          <ac:chgData name="farouk abu hassanain" userId="319a4f4791f24b01" providerId="LiveId" clId="{AFEFBC0D-3902-41B2-8D16-017BFAC29AA0}" dt="2020-04-13T20:33:13.554" v="1591" actId="20577"/>
          <ac:spMkLst>
            <pc:docMk/>
            <pc:sldMk cId="2049754084" sldId="752"/>
            <ac:spMk id="60" creationId="{C456B0A1-5E3A-42EF-BB1C-2E5865519D26}"/>
          </ac:spMkLst>
        </pc:spChg>
        <pc:spChg chg="add del mod">
          <ac:chgData name="farouk abu hassanain" userId="319a4f4791f24b01" providerId="LiveId" clId="{AFEFBC0D-3902-41B2-8D16-017BFAC29AA0}" dt="2020-04-13T20:33:16.649" v="1592" actId="478"/>
          <ac:spMkLst>
            <pc:docMk/>
            <pc:sldMk cId="2049754084" sldId="752"/>
            <ac:spMk id="89" creationId="{1FB3E6B4-E985-481C-B05D-26F62A0D2725}"/>
          </ac:spMkLst>
        </pc:spChg>
        <pc:grpChg chg="mod">
          <ac:chgData name="farouk abu hassanain" userId="319a4f4791f24b01" providerId="LiveId" clId="{AFEFBC0D-3902-41B2-8D16-017BFAC29AA0}" dt="2020-04-13T20:50:18.982" v="1941" actId="164"/>
          <ac:grpSpMkLst>
            <pc:docMk/>
            <pc:sldMk cId="2049754084" sldId="752"/>
            <ac:grpSpMk id="6" creationId="{44FE5257-7CA8-42A2-916D-759EE97631F4}"/>
          </ac:grpSpMkLst>
        </pc:grpChg>
        <pc:grpChg chg="add mod">
          <ac:chgData name="farouk abu hassanain" userId="319a4f4791f24b01" providerId="LiveId" clId="{AFEFBC0D-3902-41B2-8D16-017BFAC29AA0}" dt="2020-04-13T20:50:18.982" v="1941" actId="164"/>
          <ac:grpSpMkLst>
            <pc:docMk/>
            <pc:sldMk cId="2049754084" sldId="752"/>
            <ac:grpSpMk id="9" creationId="{17739169-1479-454C-A8F4-848139F0F2A3}"/>
          </ac:grpSpMkLst>
        </pc:grpChg>
        <pc:grpChg chg="mod">
          <ac:chgData name="farouk abu hassanain" userId="319a4f4791f24b01" providerId="LiveId" clId="{AFEFBC0D-3902-41B2-8D16-017BFAC29AA0}" dt="2020-04-13T20:33:19.962" v="1593" actId="1076"/>
          <ac:grpSpMkLst>
            <pc:docMk/>
            <pc:sldMk cId="2049754084" sldId="752"/>
            <ac:grpSpMk id="43" creationId="{E82DB970-F0EA-4273-8887-87087B312954}"/>
          </ac:grpSpMkLst>
        </pc:grpChg>
      </pc:sldChg>
      <pc:sldChg chg="addSp delSp modSp add modAnim">
        <pc:chgData name="farouk abu hassanain" userId="319a4f4791f24b01" providerId="LiveId" clId="{AFEFBC0D-3902-41B2-8D16-017BFAC29AA0}" dt="2020-04-13T21:06:48.768" v="2275" actId="20577"/>
        <pc:sldMkLst>
          <pc:docMk/>
          <pc:sldMk cId="4156084133" sldId="753"/>
        </pc:sldMkLst>
        <pc:spChg chg="mod">
          <ac:chgData name="farouk abu hassanain" userId="319a4f4791f24b01" providerId="LiveId" clId="{AFEFBC0D-3902-41B2-8D16-017BFAC29AA0}" dt="2020-04-13T21:04:54.810" v="2245" actId="20577"/>
          <ac:spMkLst>
            <pc:docMk/>
            <pc:sldMk cId="4156084133" sldId="753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34:14.442" v="1624" actId="478"/>
          <ac:spMkLst>
            <pc:docMk/>
            <pc:sldMk cId="4156084133" sldId="753"/>
            <ac:spMk id="10" creationId="{8581B352-DD4A-4BD1-80D4-9DF21B65288B}"/>
          </ac:spMkLst>
        </pc:spChg>
        <pc:spChg chg="del">
          <ac:chgData name="farouk abu hassanain" userId="319a4f4791f24b01" providerId="LiveId" clId="{AFEFBC0D-3902-41B2-8D16-017BFAC29AA0}" dt="2020-04-13T20:34:17.634" v="1625" actId="478"/>
          <ac:spMkLst>
            <pc:docMk/>
            <pc:sldMk cId="4156084133" sldId="753"/>
            <ac:spMk id="11" creationId="{C96FBCE9-7420-41E9-946D-FFD404956FCC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14" creationId="{AE422C2B-3646-4307-9A1C-58CC4CB07D4E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15" creationId="{A66FBCDC-4F02-424B-8DC7-145C1AA3823B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16" creationId="{4DB7596A-FB41-4124-94EB-3A4FE4355E0A}"/>
          </ac:spMkLst>
        </pc:spChg>
        <pc:spChg chg="mod">
          <ac:chgData name="farouk abu hassanain" userId="319a4f4791f24b01" providerId="LiveId" clId="{AFEFBC0D-3902-41B2-8D16-017BFAC29AA0}" dt="2020-04-13T20:50:48.550" v="1947" actId="1076"/>
          <ac:spMkLst>
            <pc:docMk/>
            <pc:sldMk cId="4156084133" sldId="753"/>
            <ac:spMk id="17" creationId="{4DDF9749-EBCA-4AF2-8EDB-A872AA7FCF1A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18" creationId="{89F6A9FC-0A8A-4CA5-809F-45D1B0D775D3}"/>
          </ac:spMkLst>
        </pc:spChg>
        <pc:spChg chg="add del mod">
          <ac:chgData name="farouk abu hassanain" userId="319a4f4791f24b01" providerId="LiveId" clId="{AFEFBC0D-3902-41B2-8D16-017BFAC29AA0}" dt="2020-04-13T20:49:49.274" v="1940" actId="478"/>
          <ac:spMkLst>
            <pc:docMk/>
            <pc:sldMk cId="4156084133" sldId="753"/>
            <ac:spMk id="20" creationId="{D968FFBB-5D79-43ED-A718-D37AC21667FA}"/>
          </ac:spMkLst>
        </pc:spChg>
        <pc:spChg chg="del mod">
          <ac:chgData name="farouk abu hassanain" userId="319a4f4791f24b01" providerId="LiveId" clId="{AFEFBC0D-3902-41B2-8D16-017BFAC29AA0}" dt="2020-04-13T20:34:21.317" v="1627" actId="478"/>
          <ac:spMkLst>
            <pc:docMk/>
            <pc:sldMk cId="4156084133" sldId="753"/>
            <ac:spMk id="42" creationId="{D8980D27-EA06-4566-8F29-F858B2B62778}"/>
          </ac:spMkLst>
        </pc:spChg>
        <pc:spChg chg="del mod">
          <ac:chgData name="farouk abu hassanain" userId="319a4f4791f24b01" providerId="LiveId" clId="{AFEFBC0D-3902-41B2-8D16-017BFAC29AA0}" dt="2020-04-13T20:51:05.473" v="1951" actId="478"/>
          <ac:spMkLst>
            <pc:docMk/>
            <pc:sldMk cId="4156084133" sldId="753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1:06:48.768" v="2275" actId="20577"/>
          <ac:spMkLst>
            <pc:docMk/>
            <pc:sldMk cId="4156084133" sldId="753"/>
            <ac:spMk id="68" creationId="{38521D9D-41D3-4EB5-A99C-120CEA648F7C}"/>
          </ac:spMkLst>
        </pc:spChg>
        <pc:spChg chg="add del mod">
          <ac:chgData name="farouk abu hassanain" userId="319a4f4791f24b01" providerId="LiveId" clId="{AFEFBC0D-3902-41B2-8D16-017BFAC29AA0}" dt="2020-04-13T20:36:46.593" v="1691" actId="478"/>
          <ac:spMkLst>
            <pc:docMk/>
            <pc:sldMk cId="4156084133" sldId="753"/>
            <ac:spMk id="89" creationId="{46DAC56E-E96A-49A4-9D09-2A8DDFF54E10}"/>
          </ac:spMkLst>
        </pc:spChg>
        <pc:spChg chg="add mod">
          <ac:chgData name="farouk abu hassanain" userId="319a4f4791f24b01" providerId="LiveId" clId="{AFEFBC0D-3902-41B2-8D16-017BFAC29AA0}" dt="2020-04-13T20:35:27.702" v="1669" actId="20577"/>
          <ac:spMkLst>
            <pc:docMk/>
            <pc:sldMk cId="4156084133" sldId="753"/>
            <ac:spMk id="90" creationId="{9CA54B81-36E3-44B6-B8DC-AF85992505C7}"/>
          </ac:spMkLst>
        </pc:spChg>
        <pc:spChg chg="add mod topLvl">
          <ac:chgData name="farouk abu hassanain" userId="319a4f4791f24b01" providerId="LiveId" clId="{AFEFBC0D-3902-41B2-8D16-017BFAC29AA0}" dt="2020-04-13T20:36:28.744" v="1684" actId="164"/>
          <ac:spMkLst>
            <pc:docMk/>
            <pc:sldMk cId="4156084133" sldId="753"/>
            <ac:spMk id="91" creationId="{7E3A5BF5-0F32-456E-A0A4-AF5112706F8B}"/>
          </ac:spMkLst>
        </pc:spChg>
        <pc:spChg chg="add mod topLvl">
          <ac:chgData name="farouk abu hassanain" userId="319a4f4791f24b01" providerId="LiveId" clId="{AFEFBC0D-3902-41B2-8D16-017BFAC29AA0}" dt="2020-04-13T20:36:28.744" v="1684" actId="164"/>
          <ac:spMkLst>
            <pc:docMk/>
            <pc:sldMk cId="4156084133" sldId="753"/>
            <ac:spMk id="92" creationId="{E42BAEBF-79BD-4A05-8BD6-A6BB9322514C}"/>
          </ac:spMkLst>
        </pc:spChg>
        <pc:spChg chg="add mod topLvl">
          <ac:chgData name="farouk abu hassanain" userId="319a4f4791f24b01" providerId="LiveId" clId="{AFEFBC0D-3902-41B2-8D16-017BFAC29AA0}" dt="2020-04-13T20:36:28.744" v="1684" actId="164"/>
          <ac:spMkLst>
            <pc:docMk/>
            <pc:sldMk cId="4156084133" sldId="753"/>
            <ac:spMk id="93" creationId="{CD895278-A058-42EA-9244-FEBCDE00CB76}"/>
          </ac:spMkLst>
        </pc:spChg>
        <pc:spChg chg="add del mod topLvl">
          <ac:chgData name="farouk abu hassanain" userId="319a4f4791f24b01" providerId="LiveId" clId="{AFEFBC0D-3902-41B2-8D16-017BFAC29AA0}" dt="2020-04-13T20:36:21.041" v="1681" actId="478"/>
          <ac:spMkLst>
            <pc:docMk/>
            <pc:sldMk cId="4156084133" sldId="753"/>
            <ac:spMk id="94" creationId="{B70F6CDC-F4CA-4FF4-A729-61A3B0ADF465}"/>
          </ac:spMkLst>
        </pc:spChg>
        <pc:spChg chg="add del mod topLvl">
          <ac:chgData name="farouk abu hassanain" userId="319a4f4791f24b01" providerId="LiveId" clId="{AFEFBC0D-3902-41B2-8D16-017BFAC29AA0}" dt="2020-04-13T20:36:23.078" v="1683" actId="478"/>
          <ac:spMkLst>
            <pc:docMk/>
            <pc:sldMk cId="4156084133" sldId="753"/>
            <ac:spMk id="95" creationId="{87BF0F69-81D1-49A7-B141-F87F97B347BC}"/>
          </ac:spMkLst>
        </pc:spChg>
        <pc:spChg chg="add del mod topLvl">
          <ac:chgData name="farouk abu hassanain" userId="319a4f4791f24b01" providerId="LiveId" clId="{AFEFBC0D-3902-41B2-8D16-017BFAC29AA0}" dt="2020-04-13T20:36:22.123" v="1682" actId="478"/>
          <ac:spMkLst>
            <pc:docMk/>
            <pc:sldMk cId="4156084133" sldId="753"/>
            <ac:spMk id="96" creationId="{7852FAEE-CF8C-4A87-B5FE-8479AB89D4C3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97" creationId="{4C93F0C1-4AFA-457C-BBA1-DAE14BE9B1B4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98" creationId="{A2ABE49F-DF56-4632-819F-F5F93B28F96F}"/>
          </ac:spMkLst>
        </pc:spChg>
        <pc:spChg chg="add mod">
          <ac:chgData name="farouk abu hassanain" userId="319a4f4791f24b01" providerId="LiveId" clId="{AFEFBC0D-3902-41B2-8D16-017BFAC29AA0}" dt="2020-04-13T20:51:19.567" v="1980" actId="14100"/>
          <ac:spMkLst>
            <pc:docMk/>
            <pc:sldMk cId="4156084133" sldId="753"/>
            <ac:spMk id="104" creationId="{D9D761F5-8F2F-4AE8-9229-80AD2832D05C}"/>
          </ac:spMkLst>
        </pc:spChg>
        <pc:grpChg chg="del">
          <ac:chgData name="farouk abu hassanain" userId="319a4f4791f24b01" providerId="LiveId" clId="{AFEFBC0D-3902-41B2-8D16-017BFAC29AA0}" dt="2020-04-13T20:50:23.505" v="1942" actId="478"/>
          <ac:grpSpMkLst>
            <pc:docMk/>
            <pc:sldMk cId="4156084133" sldId="753"/>
            <ac:grpSpMk id="6" creationId="{44FE5257-7CA8-42A2-916D-759EE97631F4}"/>
          </ac:grpSpMkLst>
        </pc:grpChg>
        <pc:grpChg chg="add del mod">
          <ac:chgData name="farouk abu hassanain" userId="319a4f4791f24b01" providerId="LiveId" clId="{AFEFBC0D-3902-41B2-8D16-017BFAC29AA0}" dt="2020-04-13T20:36:17.913" v="1680" actId="165"/>
          <ac:grpSpMkLst>
            <pc:docMk/>
            <pc:sldMk cId="4156084133" sldId="753"/>
            <ac:grpSpMk id="9" creationId="{5DD5BA32-4406-401C-A29D-9A1030EAA801}"/>
          </ac:grpSpMkLst>
        </pc:grpChg>
        <pc:grpChg chg="add mod">
          <ac:chgData name="farouk abu hassanain" userId="319a4f4791f24b01" providerId="LiveId" clId="{AFEFBC0D-3902-41B2-8D16-017BFAC29AA0}" dt="2020-04-13T20:39:13.476" v="1729" actId="164"/>
          <ac:grpSpMkLst>
            <pc:docMk/>
            <pc:sldMk cId="4156084133" sldId="753"/>
            <ac:grpSpMk id="13" creationId="{70D41FE1-198D-4A21-987F-C857C10E59EB}"/>
          </ac:grpSpMkLst>
        </pc:grpChg>
        <pc:grpChg chg="add mod">
          <ac:chgData name="farouk abu hassanain" userId="319a4f4791f24b01" providerId="LiveId" clId="{AFEFBC0D-3902-41B2-8D16-017BFAC29AA0}" dt="2020-04-13T20:39:13.476" v="1729" actId="164"/>
          <ac:grpSpMkLst>
            <pc:docMk/>
            <pc:sldMk cId="4156084133" sldId="753"/>
            <ac:grpSpMk id="19" creationId="{2F53067A-B9D5-4769-A488-7523E4DA774E}"/>
          </ac:grpSpMkLst>
        </pc:grpChg>
        <pc:grpChg chg="del">
          <ac:chgData name="farouk abu hassanain" userId="319a4f4791f24b01" providerId="LiveId" clId="{AFEFBC0D-3902-41B2-8D16-017BFAC29AA0}" dt="2020-04-13T20:34:56.315" v="1640" actId="478"/>
          <ac:grpSpMkLst>
            <pc:docMk/>
            <pc:sldMk cId="4156084133" sldId="753"/>
            <ac:grpSpMk id="43" creationId="{E82DB970-F0EA-4273-8887-87087B312954}"/>
          </ac:grpSpMkLst>
        </pc:grpChg>
        <pc:grpChg chg="add">
          <ac:chgData name="farouk abu hassanain" userId="319a4f4791f24b01" providerId="LiveId" clId="{AFEFBC0D-3902-41B2-8D16-017BFAC29AA0}" dt="2020-04-13T20:50:26.375" v="1943"/>
          <ac:grpSpMkLst>
            <pc:docMk/>
            <pc:sldMk cId="4156084133" sldId="753"/>
            <ac:grpSpMk id="99" creationId="{240DF873-3FEE-4B6F-873A-D9F5851247B5}"/>
          </ac:grpSpMkLst>
        </pc:grpChg>
      </pc:sldChg>
      <pc:sldChg chg="addSp delSp modSp add">
        <pc:chgData name="farouk abu hassanain" userId="319a4f4791f24b01" providerId="LiveId" clId="{AFEFBC0D-3902-41B2-8D16-017BFAC29AA0}" dt="2020-04-13T21:06:52.755" v="2277" actId="20577"/>
        <pc:sldMkLst>
          <pc:docMk/>
          <pc:sldMk cId="2067131646" sldId="754"/>
        </pc:sldMkLst>
        <pc:spChg chg="mod">
          <ac:chgData name="farouk abu hassanain" userId="319a4f4791f24b01" providerId="LiveId" clId="{AFEFBC0D-3902-41B2-8D16-017BFAC29AA0}" dt="2020-04-13T21:04:58.873" v="2247" actId="20577"/>
          <ac:spMkLst>
            <pc:docMk/>
            <pc:sldMk cId="2067131646" sldId="754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39:26.728" v="1733" actId="478"/>
          <ac:spMkLst>
            <pc:docMk/>
            <pc:sldMk cId="2067131646" sldId="754"/>
            <ac:spMk id="17" creationId="{4DDF9749-EBCA-4AF2-8EDB-A872AA7FCF1A}"/>
          </ac:spMkLst>
        </pc:spChg>
        <pc:spChg chg="add mod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20" creationId="{24B75DBE-C828-434E-8083-8C24E076B1BE}"/>
          </ac:spMkLst>
        </pc:spChg>
        <pc:spChg chg="add mod">
          <ac:chgData name="farouk abu hassanain" userId="319a4f4791f24b01" providerId="LiveId" clId="{AFEFBC0D-3902-41B2-8D16-017BFAC29AA0}" dt="2020-04-13T20:48:10.819" v="1923" actId="164"/>
          <ac:spMkLst>
            <pc:docMk/>
            <pc:sldMk cId="2067131646" sldId="754"/>
            <ac:spMk id="21" creationId="{2756D4D2-82C3-45E3-987F-29916946B820}"/>
          </ac:spMkLst>
        </pc:spChg>
        <pc:spChg chg="add mod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22" creationId="{CBB097C7-D76C-40E8-BB83-CEA690808600}"/>
          </ac:spMkLst>
        </pc:spChg>
        <pc:spChg chg="add mod">
          <ac:chgData name="farouk abu hassanain" userId="319a4f4791f24b01" providerId="LiveId" clId="{AFEFBC0D-3902-41B2-8D16-017BFAC29AA0}" dt="2020-04-13T20:48:10.819" v="1923" actId="164"/>
          <ac:spMkLst>
            <pc:docMk/>
            <pc:sldMk cId="2067131646" sldId="754"/>
            <ac:spMk id="23" creationId="{412BD180-C7BB-4951-AB04-395E994A51DB}"/>
          </ac:spMkLst>
        </pc:spChg>
        <pc:spChg chg="add mod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24" creationId="{5F9AFFAF-E3F8-448E-B5DC-F6059DADA2FB}"/>
          </ac:spMkLst>
        </pc:spChg>
        <pc:spChg chg="add mod">
          <ac:chgData name="farouk abu hassanain" userId="319a4f4791f24b01" providerId="LiveId" clId="{AFEFBC0D-3902-41B2-8D16-017BFAC29AA0}" dt="2020-04-13T20:48:10.819" v="1923" actId="164"/>
          <ac:spMkLst>
            <pc:docMk/>
            <pc:sldMk cId="2067131646" sldId="754"/>
            <ac:spMk id="25" creationId="{76247545-5381-4260-B681-04311C05A1F1}"/>
          </ac:spMkLst>
        </pc:spChg>
        <pc:spChg chg="add del mod">
          <ac:chgData name="farouk abu hassanain" userId="319a4f4791f24b01" providerId="LiveId" clId="{AFEFBC0D-3902-41B2-8D16-017BFAC29AA0}" dt="2020-04-13T20:44:09.368" v="1879" actId="478"/>
          <ac:spMkLst>
            <pc:docMk/>
            <pc:sldMk cId="2067131646" sldId="754"/>
            <ac:spMk id="28" creationId="{999130DD-13AA-4ECD-9502-D4674166A02C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30" creationId="{4F15AEED-83EE-4AF7-A34A-10BEAB918E82}"/>
          </ac:spMkLst>
        </pc:spChg>
        <pc:spChg chg="add del 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31" creationId="{6BDC5ED9-C980-4D93-9785-A5E811AACABF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32" creationId="{81441562-7EDB-4E52-9544-BB59FE66C6C9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33" creationId="{9C2DB430-AC65-4E72-A9A2-73DE31DA6D43}"/>
          </ac:spMkLst>
        </pc:spChg>
        <pc:spChg chg="del">
          <ac:chgData name="farouk abu hassanain" userId="319a4f4791f24b01" providerId="LiveId" clId="{AFEFBC0D-3902-41B2-8D16-017BFAC29AA0}" dt="2020-04-13T20:41:39.353" v="1748" actId="478"/>
          <ac:spMkLst>
            <pc:docMk/>
            <pc:sldMk cId="2067131646" sldId="754"/>
            <ac:spMk id="34" creationId="{22BF2DF5-227C-4E1C-8DA5-B3B5BCAF6BC9}"/>
          </ac:spMkLst>
        </pc:spChg>
        <pc:spChg chg="del">
          <ac:chgData name="farouk abu hassanain" userId="319a4f4791f24b01" providerId="LiveId" clId="{AFEFBC0D-3902-41B2-8D16-017BFAC29AA0}" dt="2020-04-13T20:41:33.385" v="1747" actId="478"/>
          <ac:spMkLst>
            <pc:docMk/>
            <pc:sldMk cId="2067131646" sldId="754"/>
            <ac:spMk id="40" creationId="{2BE4F22E-667C-4BD9-A0D5-588BD2A3C856}"/>
          </ac:spMkLst>
        </pc:spChg>
        <pc:spChg chg="del">
          <ac:chgData name="farouk abu hassanain" userId="319a4f4791f24b01" providerId="LiveId" clId="{AFEFBC0D-3902-41B2-8D16-017BFAC29AA0}" dt="2020-04-13T20:41:33.385" v="1747" actId="478"/>
          <ac:spMkLst>
            <pc:docMk/>
            <pc:sldMk cId="2067131646" sldId="754"/>
            <ac:spMk id="42" creationId="{07D0EAE1-EF00-46DE-9C36-24AF91966113}"/>
          </ac:spMkLst>
        </pc:spChg>
        <pc:spChg chg="del">
          <ac:chgData name="farouk abu hassanain" userId="319a4f4791f24b01" providerId="LiveId" clId="{AFEFBC0D-3902-41B2-8D16-017BFAC29AA0}" dt="2020-04-13T20:41:33.385" v="1747" actId="478"/>
          <ac:spMkLst>
            <pc:docMk/>
            <pc:sldMk cId="2067131646" sldId="754"/>
            <ac:spMk id="43" creationId="{93171375-A3EB-44FF-A9B9-62526002202B}"/>
          </ac:spMkLst>
        </pc:spChg>
        <pc:spChg chg="del">
          <ac:chgData name="farouk abu hassanain" userId="319a4f4791f24b01" providerId="LiveId" clId="{AFEFBC0D-3902-41B2-8D16-017BFAC29AA0}" dt="2020-04-13T20:41:33.385" v="1747" actId="478"/>
          <ac:spMkLst>
            <pc:docMk/>
            <pc:sldMk cId="2067131646" sldId="754"/>
            <ac:spMk id="44" creationId="{1E29ADB5-5C59-45C4-9E61-B113421A2196}"/>
          </ac:spMkLst>
        </pc:spChg>
        <pc:spChg chg="del mod topLvl">
          <ac:chgData name="farouk abu hassanain" userId="319a4f4791f24b01" providerId="LiveId" clId="{AFEFBC0D-3902-41B2-8D16-017BFAC29AA0}" dt="2020-04-13T20:44:48.645" v="1886" actId="478"/>
          <ac:spMkLst>
            <pc:docMk/>
            <pc:sldMk cId="2067131646" sldId="754"/>
            <ac:spMk id="49" creationId="{F7559D40-FA70-49EF-8795-3189D628F439}"/>
          </ac:spMkLst>
        </pc:spChg>
        <pc:spChg chg="del">
          <ac:chgData name="farouk abu hassanain" userId="319a4f4791f24b01" providerId="LiveId" clId="{AFEFBC0D-3902-41B2-8D16-017BFAC29AA0}" dt="2020-04-13T20:50:31.519" v="1944" actId="478"/>
          <ac:spMkLst>
            <pc:docMk/>
            <pc:sldMk cId="2067131646" sldId="754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1:06:52.755" v="2277" actId="20577"/>
          <ac:spMkLst>
            <pc:docMk/>
            <pc:sldMk cId="2067131646" sldId="754"/>
            <ac:spMk id="68" creationId="{38521D9D-41D3-4EB5-A99C-120CEA648F7C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4" creationId="{BF2634BD-F7DD-46D7-8078-32C336CD4080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5" creationId="{95F3AD14-EBD3-4128-BACE-F0EA7E37BB76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6" creationId="{2001E60D-63A8-4135-9919-719880E8126F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7" creationId="{0C9E4340-061F-49CC-985E-C42C48CD25F1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8" creationId="{F53149D7-1136-470A-83F0-2220B7375980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9" creationId="{8EA681D9-5615-4CAB-9CA0-40207F51EB9A}"/>
          </ac:spMkLst>
        </pc:spChg>
        <pc:spChg chg="mod">
          <ac:chgData name="farouk abu hassanain" userId="319a4f4791f24b01" providerId="LiveId" clId="{AFEFBC0D-3902-41B2-8D16-017BFAC29AA0}" dt="2020-04-13T20:39:41.817" v="1734" actId="1076"/>
          <ac:spMkLst>
            <pc:docMk/>
            <pc:sldMk cId="2067131646" sldId="754"/>
            <ac:spMk id="90" creationId="{9CA54B81-36E3-44B6-B8DC-AF85992505C7}"/>
          </ac:spMkLst>
        </pc:spChg>
        <pc:spChg chg="add mod">
          <ac:chgData name="farouk abu hassanain" userId="319a4f4791f24b01" providerId="LiveId" clId="{AFEFBC0D-3902-41B2-8D16-017BFAC29AA0}" dt="2020-04-13T20:51:42.699" v="1993" actId="1076"/>
          <ac:spMkLst>
            <pc:docMk/>
            <pc:sldMk cId="2067131646" sldId="754"/>
            <ac:spMk id="96" creationId="{AE93CF3C-F267-43AE-B444-A3E6C3D9E2FA}"/>
          </ac:spMkLst>
        </pc:spChg>
        <pc:grpChg chg="del">
          <ac:chgData name="farouk abu hassanain" userId="319a4f4791f24b01" providerId="LiveId" clId="{AFEFBC0D-3902-41B2-8D16-017BFAC29AA0}" dt="2020-04-13T20:50:31.519" v="1944" actId="478"/>
          <ac:grpSpMkLst>
            <pc:docMk/>
            <pc:sldMk cId="2067131646" sldId="754"/>
            <ac:grpSpMk id="6" creationId="{44FE5257-7CA8-42A2-916D-759EE97631F4}"/>
          </ac:grpSpMkLst>
        </pc:grpChg>
        <pc:grpChg chg="add del mod">
          <ac:chgData name="farouk abu hassanain" userId="319a4f4791f24b01" providerId="LiveId" clId="{AFEFBC0D-3902-41B2-8D16-017BFAC29AA0}" dt="2020-04-13T20:42:40.173" v="1849" actId="165"/>
          <ac:grpSpMkLst>
            <pc:docMk/>
            <pc:sldMk cId="2067131646" sldId="754"/>
            <ac:grpSpMk id="9" creationId="{C174A6E1-5B35-45AC-B180-B44AF58BEBC9}"/>
          </ac:grpSpMkLst>
        </pc:grpChg>
        <pc:grpChg chg="add del mod">
          <ac:chgData name="farouk abu hassanain" userId="319a4f4791f24b01" providerId="LiveId" clId="{AFEFBC0D-3902-41B2-8D16-017BFAC29AA0}" dt="2020-04-13T20:42:33.319" v="1848" actId="165"/>
          <ac:grpSpMkLst>
            <pc:docMk/>
            <pc:sldMk cId="2067131646" sldId="754"/>
            <ac:grpSpMk id="10" creationId="{D9D87054-7F7F-4A27-9FC5-5EAEE568B0A1}"/>
          </ac:grpSpMkLst>
        </pc:grpChg>
        <pc:grpChg chg="add del mod">
          <ac:chgData name="farouk abu hassanain" userId="319a4f4791f24b01" providerId="LiveId" clId="{AFEFBC0D-3902-41B2-8D16-017BFAC29AA0}" dt="2020-04-13T20:42:33.319" v="1848" actId="165"/>
          <ac:grpSpMkLst>
            <pc:docMk/>
            <pc:sldMk cId="2067131646" sldId="754"/>
            <ac:grpSpMk id="11" creationId="{F140F662-B206-4939-89D5-E73D64BDF50F}"/>
          </ac:grpSpMkLst>
        </pc:grpChg>
        <pc:grpChg chg="del">
          <ac:chgData name="farouk abu hassanain" userId="319a4f4791f24b01" providerId="LiveId" clId="{AFEFBC0D-3902-41B2-8D16-017BFAC29AA0}" dt="2020-04-13T20:39:24.809" v="1732" actId="478"/>
          <ac:grpSpMkLst>
            <pc:docMk/>
            <pc:sldMk cId="2067131646" sldId="754"/>
            <ac:grpSpMk id="19" creationId="{2F53067A-B9D5-4769-A488-7523E4DA774E}"/>
          </ac:grpSpMkLst>
        </pc:grpChg>
        <pc:grpChg chg="add mod">
          <ac:chgData name="farouk abu hassanain" userId="319a4f4791f24b01" providerId="LiveId" clId="{AFEFBC0D-3902-41B2-8D16-017BFAC29AA0}" dt="2020-04-13T20:48:13.240" v="1924" actId="164"/>
          <ac:grpSpMkLst>
            <pc:docMk/>
            <pc:sldMk cId="2067131646" sldId="754"/>
            <ac:grpSpMk id="26" creationId="{FE761549-50F0-4BAE-AA05-1F7C4F2140D7}"/>
          </ac:grpSpMkLst>
        </pc:grpChg>
        <pc:grpChg chg="add mod">
          <ac:chgData name="farouk abu hassanain" userId="319a4f4791f24b01" providerId="LiveId" clId="{AFEFBC0D-3902-41B2-8D16-017BFAC29AA0}" dt="2020-04-13T20:48:13.240" v="1924" actId="164"/>
          <ac:grpSpMkLst>
            <pc:docMk/>
            <pc:sldMk cId="2067131646" sldId="754"/>
            <ac:grpSpMk id="27" creationId="{91DAD215-9981-4560-9A16-CA75930D5ED5}"/>
          </ac:grpSpMkLst>
        </pc:grpChg>
        <pc:grpChg chg="add del mod">
          <ac:chgData name="farouk abu hassanain" userId="319a4f4791f24b01" providerId="LiveId" clId="{AFEFBC0D-3902-41B2-8D16-017BFAC29AA0}" dt="2020-04-13T20:41:46.697" v="1749" actId="165"/>
          <ac:grpSpMkLst>
            <pc:docMk/>
            <pc:sldMk cId="2067131646" sldId="754"/>
            <ac:grpSpMk id="29" creationId="{F6C7A430-60AA-4DF0-B2E2-E4CDB8C06622}"/>
          </ac:grpSpMkLst>
        </pc:grpChg>
        <pc:grpChg chg="del mod topLvl">
          <ac:chgData name="farouk abu hassanain" userId="319a4f4791f24b01" providerId="LiveId" clId="{AFEFBC0D-3902-41B2-8D16-017BFAC29AA0}" dt="2020-04-13T20:42:45.985" v="1850" actId="165"/>
          <ac:grpSpMkLst>
            <pc:docMk/>
            <pc:sldMk cId="2067131646" sldId="754"/>
            <ac:grpSpMk id="35" creationId="{0FDCC4DC-AA2A-4D75-B3E4-A41B4177FC10}"/>
          </ac:grpSpMkLst>
        </pc:grpChg>
        <pc:grpChg chg="del mod topLvl">
          <ac:chgData name="farouk abu hassanain" userId="319a4f4791f24b01" providerId="LiveId" clId="{AFEFBC0D-3902-41B2-8D16-017BFAC29AA0}" dt="2020-04-13T20:42:49.984" v="1851" actId="165"/>
          <ac:grpSpMkLst>
            <pc:docMk/>
            <pc:sldMk cId="2067131646" sldId="754"/>
            <ac:grpSpMk id="36" creationId="{A60D3BCE-39A9-46E9-9254-FA6C48DD9FE3}"/>
          </ac:grpSpMkLst>
        </pc:grpChg>
        <pc:grpChg chg="del mod topLvl">
          <ac:chgData name="farouk abu hassanain" userId="319a4f4791f24b01" providerId="LiveId" clId="{AFEFBC0D-3902-41B2-8D16-017BFAC29AA0}" dt="2020-04-13T20:42:58.530" v="1852" actId="165"/>
          <ac:grpSpMkLst>
            <pc:docMk/>
            <pc:sldMk cId="2067131646" sldId="754"/>
            <ac:grpSpMk id="37" creationId="{B3CE21C8-1DBB-4B77-804C-1F30FF7C0375}"/>
          </ac:grpSpMkLst>
        </pc:grpChg>
        <pc:grpChg chg="del mod topLvl">
          <ac:chgData name="farouk abu hassanain" userId="319a4f4791f24b01" providerId="LiveId" clId="{AFEFBC0D-3902-41B2-8D16-017BFAC29AA0}" dt="2020-04-13T20:41:48.934" v="1750" actId="478"/>
          <ac:grpSpMkLst>
            <pc:docMk/>
            <pc:sldMk cId="2067131646" sldId="754"/>
            <ac:grpSpMk id="38" creationId="{645065E2-2811-4486-BC2E-A26B94D7DC37}"/>
          </ac:grpSpMkLst>
        </pc:grpChg>
        <pc:grpChg chg="del mod topLvl">
          <ac:chgData name="farouk abu hassanain" userId="319a4f4791f24b01" providerId="LiveId" clId="{AFEFBC0D-3902-41B2-8D16-017BFAC29AA0}" dt="2020-04-13T20:44:40.232" v="1885" actId="478"/>
          <ac:grpSpMkLst>
            <pc:docMk/>
            <pc:sldMk cId="2067131646" sldId="754"/>
            <ac:grpSpMk id="48" creationId="{5B6453F2-DE17-43F2-AEB2-D8A6524311F6}"/>
          </ac:grpSpMkLst>
        </pc:grpChg>
        <pc:grpChg chg="del mod topLvl">
          <ac:chgData name="farouk abu hassanain" userId="319a4f4791f24b01" providerId="LiveId" clId="{AFEFBC0D-3902-41B2-8D16-017BFAC29AA0}" dt="2020-04-13T20:41:48.934" v="1750" actId="478"/>
          <ac:grpSpMkLst>
            <pc:docMk/>
            <pc:sldMk cId="2067131646" sldId="754"/>
            <ac:grpSpMk id="50" creationId="{BCBE93F9-9707-46EA-86CE-1D7BE95E3826}"/>
          </ac:grpSpMkLst>
        </pc:grpChg>
        <pc:grpChg chg="del mod topLvl">
          <ac:chgData name="farouk abu hassanain" userId="319a4f4791f24b01" providerId="LiveId" clId="{AFEFBC0D-3902-41B2-8D16-017BFAC29AA0}" dt="2020-04-13T20:44:37.863" v="1884" actId="478"/>
          <ac:grpSpMkLst>
            <pc:docMk/>
            <pc:sldMk cId="2067131646" sldId="754"/>
            <ac:grpSpMk id="51" creationId="{32B784DD-F9B0-4C42-A5E6-0A3848DF43E1}"/>
          </ac:grpSpMkLst>
        </pc:grpChg>
        <pc:grpChg chg="add mod">
          <ac:chgData name="farouk abu hassanain" userId="319a4f4791f24b01" providerId="LiveId" clId="{AFEFBC0D-3902-41B2-8D16-017BFAC29AA0}" dt="2020-04-13T20:48:15.462" v="1931" actId="1035"/>
          <ac:grpSpMkLst>
            <pc:docMk/>
            <pc:sldMk cId="2067131646" sldId="754"/>
            <ac:grpSpMk id="80" creationId="{E5B3FA26-4776-4052-9A1B-C06F7BCE7AAB}"/>
          </ac:grpSpMkLst>
        </pc:grpChg>
        <pc:grpChg chg="add">
          <ac:chgData name="farouk abu hassanain" userId="319a4f4791f24b01" providerId="LiveId" clId="{AFEFBC0D-3902-41B2-8D16-017BFAC29AA0}" dt="2020-04-13T20:50:32.484" v="1945"/>
          <ac:grpSpMkLst>
            <pc:docMk/>
            <pc:sldMk cId="2067131646" sldId="754"/>
            <ac:grpSpMk id="87" creationId="{5E7CF44D-350E-4E5A-93DC-0F03CF8A377E}"/>
          </ac:grpSpMkLst>
        </pc:grpChg>
        <pc:cxnChg chg="mod topLvl">
          <ac:chgData name="farouk abu hassanain" userId="319a4f4791f24b01" providerId="LiveId" clId="{AFEFBC0D-3902-41B2-8D16-017BFAC29AA0}" dt="2020-04-13T20:48:05.171" v="1922" actId="164"/>
          <ac:cxnSpMkLst>
            <pc:docMk/>
            <pc:sldMk cId="2067131646" sldId="754"/>
            <ac:cxnSpMk id="39" creationId="{795A3C7B-6BBC-4E8E-B86A-74C432FC889E}"/>
          </ac:cxnSpMkLst>
        </pc:cxnChg>
        <pc:cxnChg chg="mod topLvl">
          <ac:chgData name="farouk abu hassanain" userId="319a4f4791f24b01" providerId="LiveId" clId="{AFEFBC0D-3902-41B2-8D16-017BFAC29AA0}" dt="2020-04-13T20:48:05.171" v="1922" actId="164"/>
          <ac:cxnSpMkLst>
            <pc:docMk/>
            <pc:sldMk cId="2067131646" sldId="754"/>
            <ac:cxnSpMk id="41" creationId="{578A8E3B-BC3F-4CBD-A3C7-4E414CC2BE09}"/>
          </ac:cxnSpMkLst>
        </pc:cxnChg>
        <pc:cxnChg chg="mod topLvl">
          <ac:chgData name="farouk abu hassanain" userId="319a4f4791f24b01" providerId="LiveId" clId="{AFEFBC0D-3902-41B2-8D16-017BFAC29AA0}" dt="2020-04-13T20:48:05.171" v="1922" actId="164"/>
          <ac:cxnSpMkLst>
            <pc:docMk/>
            <pc:sldMk cId="2067131646" sldId="754"/>
            <ac:cxnSpMk id="46" creationId="{59B0BB43-85E4-4FFD-BD73-19B2C07C4F14}"/>
          </ac:cxnSpMkLst>
        </pc:cxnChg>
        <pc:cxnChg chg="del mod topLvl">
          <ac:chgData name="farouk abu hassanain" userId="319a4f4791f24b01" providerId="LiveId" clId="{AFEFBC0D-3902-41B2-8D16-017BFAC29AA0}" dt="2020-04-13T20:41:48.934" v="1750" actId="478"/>
          <ac:cxnSpMkLst>
            <pc:docMk/>
            <pc:sldMk cId="2067131646" sldId="754"/>
            <ac:cxnSpMk id="47" creationId="{59F92F69-9281-4FA5-BF01-C6E33DC2C3BC}"/>
          </ac:cxnSpMkLst>
        </pc:cxnChg>
      </pc:sldChg>
      <pc:sldChg chg="addSp delSp modSp add">
        <pc:chgData name="farouk abu hassanain" userId="319a4f4791f24b01" providerId="LiveId" clId="{AFEFBC0D-3902-41B2-8D16-017BFAC29AA0}" dt="2020-04-13T21:05:02.016" v="2249" actId="20577"/>
        <pc:sldMkLst>
          <pc:docMk/>
          <pc:sldMk cId="3113932690" sldId="755"/>
        </pc:sldMkLst>
        <pc:spChg chg="mod">
          <ac:chgData name="farouk abu hassanain" userId="319a4f4791f24b01" providerId="LiveId" clId="{AFEFBC0D-3902-41B2-8D16-017BFAC29AA0}" dt="2020-04-13T21:05:02.016" v="2249" actId="20577"/>
          <ac:spMkLst>
            <pc:docMk/>
            <pc:sldMk cId="3113932690" sldId="755"/>
            <ac:spMk id="4" creationId="{63633AA5-FD60-4A4D-B3C2-0921970BA2DC}"/>
          </ac:spMkLst>
        </pc:spChg>
        <pc:spChg chg="add mod">
          <ac:chgData name="farouk abu hassanain" userId="319a4f4791f24b01" providerId="LiveId" clId="{AFEFBC0D-3902-41B2-8D16-017BFAC29AA0}" dt="2020-04-13T20:53:08.704" v="2036" actId="6549"/>
          <ac:spMkLst>
            <pc:docMk/>
            <pc:sldMk cId="3113932690" sldId="755"/>
            <ac:spMk id="9" creationId="{B5D19DC1-252C-4745-9049-67BF6C2E851C}"/>
          </ac:spMkLst>
        </pc:spChg>
        <pc:spChg chg="add mod">
          <ac:chgData name="farouk abu hassanain" userId="319a4f4791f24b01" providerId="LiveId" clId="{AFEFBC0D-3902-41B2-8D16-017BFAC29AA0}" dt="2020-04-13T20:56:15.606" v="2075" actId="2711"/>
          <ac:spMkLst>
            <pc:docMk/>
            <pc:sldMk cId="3113932690" sldId="755"/>
            <ac:spMk id="10" creationId="{BA8538ED-D174-4501-906C-8BFB27CC3025}"/>
          </ac:spMkLst>
        </pc:spChg>
        <pc:spChg chg="add mod">
          <ac:chgData name="farouk abu hassanain" userId="319a4f4791f24b01" providerId="LiveId" clId="{AFEFBC0D-3902-41B2-8D16-017BFAC29AA0}" dt="2020-04-13T20:53:05.413" v="2035" actId="20577"/>
          <ac:spMkLst>
            <pc:docMk/>
            <pc:sldMk cId="3113932690" sldId="755"/>
            <ac:spMk id="40" creationId="{85A36F87-169A-4C71-9F1D-5FDB9266F3B9}"/>
          </ac:spMkLst>
        </pc:spChg>
        <pc:spChg chg="mod">
          <ac:chgData name="farouk abu hassanain" userId="319a4f4791f24b01" providerId="LiveId" clId="{AFEFBC0D-3902-41B2-8D16-017BFAC29AA0}" dt="2020-04-13T20:51:59.928" v="1995" actId="14100"/>
          <ac:spMkLst>
            <pc:docMk/>
            <pc:sldMk cId="3113932690" sldId="755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0:55:41.910" v="2062" actId="1035"/>
          <ac:spMkLst>
            <pc:docMk/>
            <pc:sldMk cId="3113932690" sldId="755"/>
            <ac:spMk id="56" creationId="{E98BEA63-5D0C-4949-A79D-9CF4E7360AB9}"/>
          </ac:spMkLst>
        </pc:spChg>
        <pc:spChg chg="add mod">
          <ac:chgData name="farouk abu hassanain" userId="319a4f4791f24b01" providerId="LiveId" clId="{AFEFBC0D-3902-41B2-8D16-017BFAC29AA0}" dt="2020-04-13T20:56:28.189" v="2084" actId="20577"/>
          <ac:spMkLst>
            <pc:docMk/>
            <pc:sldMk cId="3113932690" sldId="755"/>
            <ac:spMk id="57" creationId="{7610D36F-E032-4798-8E3E-F2D67D97D79E}"/>
          </ac:spMkLst>
        </pc:spChg>
        <pc:spChg chg="add mod">
          <ac:chgData name="farouk abu hassanain" userId="319a4f4791f24b01" providerId="LiveId" clId="{AFEFBC0D-3902-41B2-8D16-017BFAC29AA0}" dt="2020-04-13T20:57:11.687" v="2117" actId="403"/>
          <ac:spMkLst>
            <pc:docMk/>
            <pc:sldMk cId="3113932690" sldId="755"/>
            <ac:spMk id="58" creationId="{482A156A-79B5-478D-862F-C1FC649A7616}"/>
          </ac:spMkLst>
        </pc:spChg>
        <pc:spChg chg="add mod">
          <ac:chgData name="farouk abu hassanain" userId="319a4f4791f24b01" providerId="LiveId" clId="{AFEFBC0D-3902-41B2-8D16-017BFAC29AA0}" dt="2020-04-13T20:57:24.126" v="2125" actId="20577"/>
          <ac:spMkLst>
            <pc:docMk/>
            <pc:sldMk cId="3113932690" sldId="755"/>
            <ac:spMk id="59" creationId="{C3343896-D6E5-4C1F-8CDF-DB26A7A41A47}"/>
          </ac:spMkLst>
        </pc:spChg>
        <pc:spChg chg="del">
          <ac:chgData name="farouk abu hassanain" userId="319a4f4791f24b01" providerId="LiveId" clId="{AFEFBC0D-3902-41B2-8D16-017BFAC29AA0}" dt="2020-04-13T20:52:27.469" v="2000" actId="478"/>
          <ac:spMkLst>
            <pc:docMk/>
            <pc:sldMk cId="3113932690" sldId="755"/>
            <ac:spMk id="90" creationId="{9CA54B81-36E3-44B6-B8DC-AF85992505C7}"/>
          </ac:spMkLst>
        </pc:spChg>
        <pc:grpChg chg="add mod">
          <ac:chgData name="farouk abu hassanain" userId="319a4f4791f24b01" providerId="LiveId" clId="{AFEFBC0D-3902-41B2-8D16-017BFAC29AA0}" dt="2020-04-13T20:55:22.035" v="2041" actId="1076"/>
          <ac:grpSpMkLst>
            <pc:docMk/>
            <pc:sldMk cId="3113932690" sldId="755"/>
            <ac:grpSpMk id="43" creationId="{224909E8-9904-4D5F-A8AA-C7A66DE0977C}"/>
          </ac:grpSpMkLst>
        </pc:grpChg>
        <pc:grpChg chg="del">
          <ac:chgData name="farouk abu hassanain" userId="319a4f4791f24b01" providerId="LiveId" clId="{AFEFBC0D-3902-41B2-8D16-017BFAC29AA0}" dt="2020-04-13T20:48:31.097" v="1933" actId="478"/>
          <ac:grpSpMkLst>
            <pc:docMk/>
            <pc:sldMk cId="3113932690" sldId="755"/>
            <ac:grpSpMk id="80" creationId="{E5B3FA26-4776-4052-9A1B-C06F7BCE7AAB}"/>
          </ac:grpSpMkLst>
        </pc:grpChg>
        <pc:graphicFrameChg chg="add del mod">
          <ac:chgData name="farouk abu hassanain" userId="319a4f4791f24b01" providerId="LiveId" clId="{AFEFBC0D-3902-41B2-8D16-017BFAC29AA0}" dt="2020-04-13T20:57:32.041" v="2127" actId="478"/>
          <ac:graphicFrameMkLst>
            <pc:docMk/>
            <pc:sldMk cId="3113932690" sldId="755"/>
            <ac:graphicFrameMk id="42" creationId="{855DE309-9026-40A7-8936-AE0BF9E23E78}"/>
          </ac:graphicFrameMkLst>
        </pc:graphicFrameChg>
      </pc:sldChg>
      <pc:sldChg chg="addSp delSp modSp add">
        <pc:chgData name="farouk abu hassanain" userId="319a4f4791f24b01" providerId="LiveId" clId="{AFEFBC0D-3902-41B2-8D16-017BFAC29AA0}" dt="2020-04-13T21:06:28.574" v="2273" actId="20577"/>
        <pc:sldMkLst>
          <pc:docMk/>
          <pc:sldMk cId="2822735662" sldId="756"/>
        </pc:sldMkLst>
        <pc:spChg chg="mod">
          <ac:chgData name="farouk abu hassanain" userId="319a4f4791f24b01" providerId="LiveId" clId="{AFEFBC0D-3902-41B2-8D16-017BFAC29AA0}" dt="2020-04-13T21:05:05.329" v="2251" actId="20577"/>
          <ac:spMkLst>
            <pc:docMk/>
            <pc:sldMk cId="2822735662" sldId="756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58:53.009" v="2140" actId="478"/>
          <ac:spMkLst>
            <pc:docMk/>
            <pc:sldMk cId="2822735662" sldId="756"/>
            <ac:spMk id="9" creationId="{B5D19DC1-252C-4745-9049-67BF6C2E851C}"/>
          </ac:spMkLst>
        </pc:spChg>
        <pc:spChg chg="del">
          <ac:chgData name="farouk abu hassanain" userId="319a4f4791f24b01" providerId="LiveId" clId="{AFEFBC0D-3902-41B2-8D16-017BFAC29AA0}" dt="2020-04-13T20:57:50.262" v="2130" actId="478"/>
          <ac:spMkLst>
            <pc:docMk/>
            <pc:sldMk cId="2822735662" sldId="756"/>
            <ac:spMk id="10" creationId="{BA8538ED-D174-4501-906C-8BFB27CC3025}"/>
          </ac:spMkLst>
        </pc:spChg>
        <pc:spChg chg="add mod">
          <ac:chgData name="farouk abu hassanain" userId="319a4f4791f24b01" providerId="LiveId" clId="{AFEFBC0D-3902-41B2-8D16-017BFAC29AA0}" dt="2020-04-13T21:04:03.692" v="2228" actId="1076"/>
          <ac:spMkLst>
            <pc:docMk/>
            <pc:sldMk cId="2822735662" sldId="756"/>
            <ac:spMk id="13" creationId="{5F2571E9-9271-4039-927E-C3ACD405B807}"/>
          </ac:spMkLst>
        </pc:spChg>
        <pc:spChg chg="add mod">
          <ac:chgData name="farouk abu hassanain" userId="319a4f4791f24b01" providerId="LiveId" clId="{AFEFBC0D-3902-41B2-8D16-017BFAC29AA0}" dt="2020-04-13T21:04:06.231" v="2229" actId="1076"/>
          <ac:spMkLst>
            <pc:docMk/>
            <pc:sldMk cId="2822735662" sldId="756"/>
            <ac:spMk id="14" creationId="{875A3D73-6C02-4D98-B496-BA3910F2C07C}"/>
          </ac:spMkLst>
        </pc:spChg>
        <pc:spChg chg="add mod">
          <ac:chgData name="farouk abu hassanain" userId="319a4f4791f24b01" providerId="LiveId" clId="{AFEFBC0D-3902-41B2-8D16-017BFAC29AA0}" dt="2020-04-13T21:04:35.922" v="2239" actId="20577"/>
          <ac:spMkLst>
            <pc:docMk/>
            <pc:sldMk cId="2822735662" sldId="756"/>
            <ac:spMk id="15" creationId="{5FD2C627-9DB5-4026-8701-8EE1F5C8C44C}"/>
          </ac:spMkLst>
        </pc:spChg>
        <pc:spChg chg="add mod">
          <ac:chgData name="farouk abu hassanain" userId="319a4f4791f24b01" providerId="LiveId" clId="{AFEFBC0D-3902-41B2-8D16-017BFAC29AA0}" dt="2020-04-13T21:06:11.687" v="2262" actId="1076"/>
          <ac:spMkLst>
            <pc:docMk/>
            <pc:sldMk cId="2822735662" sldId="756"/>
            <ac:spMk id="16" creationId="{908A6E2B-4E5B-496E-907E-3535C63C2D34}"/>
          </ac:spMkLst>
        </pc:spChg>
        <pc:spChg chg="add del mod">
          <ac:chgData name="farouk abu hassanain" userId="319a4f4791f24b01" providerId="LiveId" clId="{AFEFBC0D-3902-41B2-8D16-017BFAC29AA0}" dt="2020-04-13T21:03:29.281" v="2218" actId="478"/>
          <ac:spMkLst>
            <pc:docMk/>
            <pc:sldMk cId="2822735662" sldId="756"/>
            <ac:spMk id="31" creationId="{5F5C5532-AB25-49A9-ADE0-EFBC1C422547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3" creationId="{759A6519-E639-4AC0-B6C8-A429E671AA47}"/>
          </ac:spMkLst>
        </pc:spChg>
        <pc:spChg chg="add del mod">
          <ac:chgData name="farouk abu hassanain" userId="319a4f4791f24b01" providerId="LiveId" clId="{AFEFBC0D-3902-41B2-8D16-017BFAC29AA0}" dt="2020-04-13T21:01:51.250" v="2183" actId="478"/>
          <ac:spMkLst>
            <pc:docMk/>
            <pc:sldMk cId="2822735662" sldId="756"/>
            <ac:spMk id="34" creationId="{B7C23434-67A0-4DC9-BC5A-8E5C39B374C3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5" creationId="{1E1726C1-EA38-4300-8ED6-8A0A8F8767AB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7" creationId="{66417F47-01FD-4648-83A4-E35DD1048B04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8" creationId="{59B632E3-1B9E-49F4-B6E4-8E216B9E11E6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9" creationId="{7CD442DC-1C1D-487E-87C6-4FFC8F1308EE}"/>
          </ac:spMkLst>
        </pc:spChg>
        <pc:spChg chg="mod">
          <ac:chgData name="farouk abu hassanain" userId="319a4f4791f24b01" providerId="LiveId" clId="{AFEFBC0D-3902-41B2-8D16-017BFAC29AA0}" dt="2020-04-13T20:59:09.448" v="2166" actId="1076"/>
          <ac:spMkLst>
            <pc:docMk/>
            <pc:sldMk cId="2822735662" sldId="756"/>
            <ac:spMk id="40" creationId="{85A36F87-169A-4C71-9F1D-5FDB9266F3B9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42" creationId="{BDB6D268-0868-4BD4-AA63-3D0436B0DCF7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46" creationId="{A67FB14A-4DBB-4879-A671-2419D7FC2CD4}"/>
          </ac:spMkLst>
        </pc:spChg>
        <pc:spChg chg="mod">
          <ac:chgData name="farouk abu hassanain" userId="319a4f4791f24b01" providerId="LiveId" clId="{AFEFBC0D-3902-41B2-8D16-017BFAC29AA0}" dt="2020-04-13T20:58:33.027" v="2137" actId="1076"/>
          <ac:spMkLst>
            <pc:docMk/>
            <pc:sldMk cId="2822735662" sldId="756"/>
            <ac:spMk id="53" creationId="{16CED25A-3047-41B4-B1A4-3FF01A5BDB47}"/>
          </ac:spMkLst>
        </pc:spChg>
        <pc:spChg chg="del">
          <ac:chgData name="farouk abu hassanain" userId="319a4f4791f24b01" providerId="LiveId" clId="{AFEFBC0D-3902-41B2-8D16-017BFAC29AA0}" dt="2020-04-13T20:57:50.262" v="2130" actId="478"/>
          <ac:spMkLst>
            <pc:docMk/>
            <pc:sldMk cId="2822735662" sldId="756"/>
            <ac:spMk id="57" creationId="{7610D36F-E032-4798-8E3E-F2D67D97D79E}"/>
          </ac:spMkLst>
        </pc:spChg>
        <pc:spChg chg="del">
          <ac:chgData name="farouk abu hassanain" userId="319a4f4791f24b01" providerId="LiveId" clId="{AFEFBC0D-3902-41B2-8D16-017BFAC29AA0}" dt="2020-04-13T20:57:50.262" v="2130" actId="478"/>
          <ac:spMkLst>
            <pc:docMk/>
            <pc:sldMk cId="2822735662" sldId="756"/>
            <ac:spMk id="58" creationId="{482A156A-79B5-478D-862F-C1FC649A7616}"/>
          </ac:spMkLst>
        </pc:spChg>
        <pc:spChg chg="del">
          <ac:chgData name="farouk abu hassanain" userId="319a4f4791f24b01" providerId="LiveId" clId="{AFEFBC0D-3902-41B2-8D16-017BFAC29AA0}" dt="2020-04-13T20:57:50.262" v="2130" actId="478"/>
          <ac:spMkLst>
            <pc:docMk/>
            <pc:sldMk cId="2822735662" sldId="756"/>
            <ac:spMk id="59" creationId="{C3343896-D6E5-4C1F-8CDF-DB26A7A41A47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60" creationId="{0D6EAFA6-E515-4725-AEC0-F87CEDD67319}"/>
          </ac:spMkLst>
        </pc:spChg>
        <pc:spChg chg="add del mod">
          <ac:chgData name="farouk abu hassanain" userId="319a4f4791f24b01" providerId="LiveId" clId="{AFEFBC0D-3902-41B2-8D16-017BFAC29AA0}" dt="2020-04-13T21:01:53.674" v="2184" actId="478"/>
          <ac:spMkLst>
            <pc:docMk/>
            <pc:sldMk cId="2822735662" sldId="756"/>
            <ac:spMk id="61" creationId="{6AF39A16-ADD0-4CCB-A78A-4CB64EDD7D9C}"/>
          </ac:spMkLst>
        </pc:spChg>
        <pc:spChg chg="add del mod">
          <ac:chgData name="farouk abu hassanain" userId="319a4f4791f24b01" providerId="LiveId" clId="{AFEFBC0D-3902-41B2-8D16-017BFAC29AA0}" dt="2020-04-13T21:01:47.135" v="2181" actId="478"/>
          <ac:spMkLst>
            <pc:docMk/>
            <pc:sldMk cId="2822735662" sldId="756"/>
            <ac:spMk id="62" creationId="{E6E50171-A795-41DA-B140-D5DEF7F6A8DA}"/>
          </ac:spMkLst>
        </pc:spChg>
        <pc:spChg chg="add del mod">
          <ac:chgData name="farouk abu hassanain" userId="319a4f4791f24b01" providerId="LiveId" clId="{AFEFBC0D-3902-41B2-8D16-017BFAC29AA0}" dt="2020-04-13T21:01:45.110" v="2180" actId="478"/>
          <ac:spMkLst>
            <pc:docMk/>
            <pc:sldMk cId="2822735662" sldId="756"/>
            <ac:spMk id="63" creationId="{5F990019-29BB-46DB-8826-EF222B7FDF5E}"/>
          </ac:spMkLst>
        </pc:spChg>
        <pc:spChg chg="add del mod">
          <ac:chgData name="farouk abu hassanain" userId="319a4f4791f24b01" providerId="LiveId" clId="{AFEFBC0D-3902-41B2-8D16-017BFAC29AA0}" dt="2020-04-13T21:01:56.444" v="2185" actId="478"/>
          <ac:spMkLst>
            <pc:docMk/>
            <pc:sldMk cId="2822735662" sldId="756"/>
            <ac:spMk id="64" creationId="{3FC8A2E4-BE85-4084-8C41-28A51D80238E}"/>
          </ac:spMkLst>
        </pc:spChg>
        <pc:spChg chg="add del mod">
          <ac:chgData name="farouk abu hassanain" userId="319a4f4791f24b01" providerId="LiveId" clId="{AFEFBC0D-3902-41B2-8D16-017BFAC29AA0}" dt="2020-04-13T21:02:00.355" v="2187" actId="478"/>
          <ac:spMkLst>
            <pc:docMk/>
            <pc:sldMk cId="2822735662" sldId="756"/>
            <ac:spMk id="65" creationId="{5F717F1E-1791-45D1-95D2-D70D08B270B8}"/>
          </ac:spMkLst>
        </pc:spChg>
        <pc:spChg chg="add del mod">
          <ac:chgData name="farouk abu hassanain" userId="319a4f4791f24b01" providerId="LiveId" clId="{AFEFBC0D-3902-41B2-8D16-017BFAC29AA0}" dt="2020-04-13T21:01:58.560" v="2186" actId="478"/>
          <ac:spMkLst>
            <pc:docMk/>
            <pc:sldMk cId="2822735662" sldId="756"/>
            <ac:spMk id="66" creationId="{46582248-C0D9-4080-AC63-8D902D7CCED7}"/>
          </ac:spMkLst>
        </pc:spChg>
        <pc:spChg chg="mod">
          <ac:chgData name="farouk abu hassanain" userId="319a4f4791f24b01" providerId="LiveId" clId="{AFEFBC0D-3902-41B2-8D16-017BFAC29AA0}" dt="2020-04-13T21:05:50.089" v="2255"/>
          <ac:spMkLst>
            <pc:docMk/>
            <pc:sldMk cId="2822735662" sldId="756"/>
            <ac:spMk id="68" creationId="{38521D9D-41D3-4EB5-A99C-120CEA648F7C}"/>
          </ac:spMkLst>
        </pc:spChg>
        <pc:spChg chg="add mod">
          <ac:chgData name="farouk abu hassanain" userId="319a4f4791f24b01" providerId="LiveId" clId="{AFEFBC0D-3902-41B2-8D16-017BFAC29AA0}" dt="2020-04-13T21:04:00.951" v="2227" actId="1076"/>
          <ac:spMkLst>
            <pc:docMk/>
            <pc:sldMk cId="2822735662" sldId="756"/>
            <ac:spMk id="69" creationId="{B5BFED93-3639-4443-8EA8-0F422FDD154E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4" creationId="{07500DA1-83B4-4F0E-8118-C31DB307F015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5" creationId="{BAAA43AF-92A5-4B9C-9DDD-960FADB98911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6" creationId="{F1DD3A0D-ACB5-467C-B110-225DD490812B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7" creationId="{2C22EA10-AAB7-4C12-914C-76F147D75DA5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8" creationId="{AAAE4735-E01E-4A2D-AF05-9E082E2863B9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9" creationId="{7A2334FE-2CF3-406E-8982-441092DE4F20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80" creationId="{B900D705-7116-4807-A594-23DABE985E79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81" creationId="{EE9BEAE5-E3BC-4C38-B15D-1EFC9CEEDE1C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82" creationId="{D459C0AF-1179-4A54-AD81-FA601C3D49F3}"/>
          </ac:spMkLst>
        </pc:spChg>
        <pc:spChg chg="add mod">
          <ac:chgData name="farouk abu hassanain" userId="319a4f4791f24b01" providerId="LiveId" clId="{AFEFBC0D-3902-41B2-8D16-017BFAC29AA0}" dt="2020-04-13T21:06:14.455" v="2266" actId="571"/>
          <ac:spMkLst>
            <pc:docMk/>
            <pc:sldMk cId="2822735662" sldId="756"/>
            <ac:spMk id="83" creationId="{16007310-D7C1-416D-8644-0FC2D25F5107}"/>
          </ac:spMkLst>
        </pc:spChg>
        <pc:spChg chg="add mod">
          <ac:chgData name="farouk abu hassanain" userId="319a4f4791f24b01" providerId="LiveId" clId="{AFEFBC0D-3902-41B2-8D16-017BFAC29AA0}" dt="2020-04-13T21:06:22.924" v="2270" actId="20577"/>
          <ac:spMkLst>
            <pc:docMk/>
            <pc:sldMk cId="2822735662" sldId="756"/>
            <ac:spMk id="84" creationId="{D1EBF8BD-59DC-4E7F-9C36-192A0D111E56}"/>
          </ac:spMkLst>
        </pc:spChg>
        <pc:spChg chg="add mod">
          <ac:chgData name="farouk abu hassanain" userId="319a4f4791f24b01" providerId="LiveId" clId="{AFEFBC0D-3902-41B2-8D16-017BFAC29AA0}" dt="2020-04-13T21:06:28.574" v="2273" actId="20577"/>
          <ac:spMkLst>
            <pc:docMk/>
            <pc:sldMk cId="2822735662" sldId="756"/>
            <ac:spMk id="85" creationId="{79E25245-F547-4BF3-B621-EC181D4F1B87}"/>
          </ac:spMkLst>
        </pc:spChg>
        <pc:grpChg chg="add mod">
          <ac:chgData name="farouk abu hassanain" userId="319a4f4791f24b01" providerId="LiveId" clId="{AFEFBC0D-3902-41B2-8D16-017BFAC29AA0}" dt="2020-04-13T21:02:03.687" v="2188" actId="14100"/>
          <ac:grpSpMkLst>
            <pc:docMk/>
            <pc:sldMk cId="2822735662" sldId="756"/>
            <ac:grpSpMk id="11" creationId="{510B9C44-420B-4B40-9F34-C787BE3BF66B}"/>
          </ac:grpSpMkLst>
        </pc:grpChg>
        <pc:grpChg chg="mod">
          <ac:chgData name="farouk abu hassanain" userId="319a4f4791f24b01" providerId="LiveId" clId="{AFEFBC0D-3902-41B2-8D16-017BFAC29AA0}" dt="2020-04-13T21:05:50.089" v="2255"/>
          <ac:grpSpMkLst>
            <pc:docMk/>
            <pc:sldMk cId="2822735662" sldId="756"/>
            <ac:grpSpMk id="12" creationId="{7E0846B1-F941-49FF-A8E5-C1E2C5D5CEA1}"/>
          </ac:grpSpMkLst>
        </pc:grpChg>
        <pc:grpChg chg="add mod">
          <ac:chgData name="farouk abu hassanain" userId="319a4f4791f24b01" providerId="LiveId" clId="{AFEFBC0D-3902-41B2-8D16-017BFAC29AA0}" dt="2020-04-13T21:01:26.678" v="2173" actId="164"/>
          <ac:grpSpMkLst>
            <pc:docMk/>
            <pc:sldMk cId="2822735662" sldId="756"/>
            <ac:grpSpMk id="32" creationId="{5F0C43D8-16C8-4AF6-800A-9362F75CB80A}"/>
          </ac:grpSpMkLst>
        </pc:grpChg>
        <pc:grpChg chg="add mod">
          <ac:chgData name="farouk abu hassanain" userId="319a4f4791f24b01" providerId="LiveId" clId="{AFEFBC0D-3902-41B2-8D16-017BFAC29AA0}" dt="2020-04-13T21:01:26.678" v="2173" actId="164"/>
          <ac:grpSpMkLst>
            <pc:docMk/>
            <pc:sldMk cId="2822735662" sldId="756"/>
            <ac:grpSpMk id="36" creationId="{8E66C695-CCD9-44F1-9E68-907CC7BF7266}"/>
          </ac:grpSpMkLst>
        </pc:grpChg>
        <pc:grpChg chg="add mod">
          <ac:chgData name="farouk abu hassanain" userId="319a4f4791f24b01" providerId="LiveId" clId="{AFEFBC0D-3902-41B2-8D16-017BFAC29AA0}" dt="2020-04-13T21:01:26.678" v="2173" actId="164"/>
          <ac:grpSpMkLst>
            <pc:docMk/>
            <pc:sldMk cId="2822735662" sldId="756"/>
            <ac:grpSpMk id="41" creationId="{9350976E-194A-489C-AFF9-AC76F0A2DBA2}"/>
          </ac:grpSpMkLst>
        </pc:grpChg>
        <pc:grpChg chg="del">
          <ac:chgData name="farouk abu hassanain" userId="319a4f4791f24b01" providerId="LiveId" clId="{AFEFBC0D-3902-41B2-8D16-017BFAC29AA0}" dt="2020-04-13T20:57:50.262" v="2130" actId="478"/>
          <ac:grpSpMkLst>
            <pc:docMk/>
            <pc:sldMk cId="2822735662" sldId="756"/>
            <ac:grpSpMk id="43" creationId="{224909E8-9904-4D5F-A8AA-C7A66DE0977C}"/>
          </ac:grpSpMkLst>
        </pc:grpChg>
        <pc:grpChg chg="add mod">
          <ac:chgData name="farouk abu hassanain" userId="319a4f4791f24b01" providerId="LiveId" clId="{AFEFBC0D-3902-41B2-8D16-017BFAC29AA0}" dt="2020-04-13T21:06:14.455" v="2266" actId="571"/>
          <ac:grpSpMkLst>
            <pc:docMk/>
            <pc:sldMk cId="2822735662" sldId="756"/>
            <ac:grpSpMk id="70" creationId="{2D88E23C-E7C9-4822-A84B-0F5EACCA972B}"/>
          </ac:grpSpMkLst>
        </pc:grpChg>
        <pc:grpChg chg="mod">
          <ac:chgData name="farouk abu hassanain" userId="319a4f4791f24b01" providerId="LiveId" clId="{AFEFBC0D-3902-41B2-8D16-017BFAC29AA0}" dt="2020-04-13T21:06:14.455" v="2266" actId="571"/>
          <ac:grpSpMkLst>
            <pc:docMk/>
            <pc:sldMk cId="2822735662" sldId="756"/>
            <ac:grpSpMk id="71" creationId="{1BA095DC-5FA4-421E-BD41-93558F37BE83}"/>
          </ac:grpSpMkLst>
        </pc:grpChg>
        <pc:grpChg chg="mod">
          <ac:chgData name="farouk abu hassanain" userId="319a4f4791f24b01" providerId="LiveId" clId="{AFEFBC0D-3902-41B2-8D16-017BFAC29AA0}" dt="2020-04-13T21:06:14.455" v="2266" actId="571"/>
          <ac:grpSpMkLst>
            <pc:docMk/>
            <pc:sldMk cId="2822735662" sldId="756"/>
            <ac:grpSpMk id="72" creationId="{91BAD03D-4626-4416-8643-ACB8A166225E}"/>
          </ac:grpSpMkLst>
        </pc:grpChg>
        <pc:grpChg chg="mod">
          <ac:chgData name="farouk abu hassanain" userId="319a4f4791f24b01" providerId="LiveId" clId="{AFEFBC0D-3902-41B2-8D16-017BFAC29AA0}" dt="2020-04-13T21:06:14.455" v="2266" actId="571"/>
          <ac:grpSpMkLst>
            <pc:docMk/>
            <pc:sldMk cId="2822735662" sldId="756"/>
            <ac:grpSpMk id="73" creationId="{75C1EC02-14F2-4239-B3A4-8BCC645BF217}"/>
          </ac:grpSpMkLst>
        </pc:grpChg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3649024427" sldId="765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1148753460" sldId="766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3886131518" sldId="767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1380625265" sldId="768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3318835914" sldId="769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3258680306" sldId="770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728889713" sldId="771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953441914" sldId="772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2827808190" sldId="773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2200138413" sldId="774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2946802585" sldId="775"/>
        </pc:sldMkLst>
      </pc:sldChg>
      <pc:sldMasterChg chg="setBg delSldLayout modSldLayout">
        <pc:chgData name="farouk abu hassanain" userId="319a4f4791f24b01" providerId="LiveId" clId="{AFEFBC0D-3902-41B2-8D16-017BFAC29AA0}" dt="2020-04-13T20:59:20.520" v="2171" actId="47"/>
        <pc:sldMasterMkLst>
          <pc:docMk/>
          <pc:sldMasterMk cId="0" sldId="2147483648"/>
        </pc:sldMasterMkLst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239460930" sldId="2147484583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217882456" sldId="2147484584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031402251" sldId="2147484585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550069820" sldId="2147484586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734946766" sldId="2147484587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07904052" sldId="2147484588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803958123" sldId="2147484589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214231948" sldId="2147484590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772976750" sldId="2147484591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729153522" sldId="2147484592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448691414" sldId="2147484593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835734736" sldId="2147484594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006601582" sldId="2147484595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110765406" sldId="2147484596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50981582" sldId="2147484597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62152868" sldId="2147484598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967361350" sldId="2147484599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366098753" sldId="2147484600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516444898" sldId="2147484601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870400702" sldId="2147484602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156385566" sldId="2147484603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279795029" sldId="2147484604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928703638" sldId="2147484605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19489919" sldId="2147484606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913712504" sldId="2147484607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491987511" sldId="2147484608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178023540" sldId="2147484609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25934014" sldId="2147484610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430914097" sldId="2147484611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502281212" sldId="2147484612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245409014" sldId="2147484613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769301136" sldId="2147484614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525072594" sldId="2147484615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825076702" sldId="2147484616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639592199" sldId="2147484617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55699403" sldId="2147484618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104609746" sldId="2147484619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043922144" sldId="2147484620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517436552" sldId="2147484621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969735342" sldId="2147484624"/>
          </pc:sldLayoutMkLst>
        </pc:sldLayoutChg>
        <pc:sldLayoutChg chg="del">
          <pc:chgData name="farouk abu hassanain" userId="319a4f4791f24b01" providerId="LiveId" clId="{AFEFBC0D-3902-41B2-8D16-017BFAC29AA0}" dt="2020-04-13T20:59:20.520" v="2171" actId="47"/>
          <pc:sldLayoutMkLst>
            <pc:docMk/>
            <pc:sldMasterMk cId="0" sldId="2147483648"/>
            <pc:sldLayoutMk cId="2087828563" sldId="2147484625"/>
          </pc:sldLayoutMkLst>
        </pc:sldLayoutChg>
      </pc:sldMasterChg>
    </pc:docChg>
  </pc:docChgLst>
  <pc:docChgLst>
    <pc:chgData name="farouk abu hassanain" userId="319a4f4791f24b01" providerId="LiveId" clId="{E8557B2A-A9C2-4236-A393-D913215F1D79}"/>
    <pc:docChg chg="undo custSel addSld delSld modSld">
      <pc:chgData name="farouk abu hassanain" userId="319a4f4791f24b01" providerId="LiveId" clId="{E8557B2A-A9C2-4236-A393-D913215F1D79}" dt="2020-04-13T03:44:52.500" v="2353" actId="20577"/>
      <pc:docMkLst>
        <pc:docMk/>
      </pc:docMkLst>
      <pc:sldChg chg="del">
        <pc:chgData name="farouk abu hassanain" userId="319a4f4791f24b01" providerId="LiveId" clId="{E8557B2A-A9C2-4236-A393-D913215F1D79}" dt="2020-04-13T02:24:17.268" v="1616" actId="47"/>
        <pc:sldMkLst>
          <pc:docMk/>
          <pc:sldMk cId="2709121622" sldId="270"/>
        </pc:sldMkLst>
      </pc:sldChg>
      <pc:sldChg chg="del">
        <pc:chgData name="farouk abu hassanain" userId="319a4f4791f24b01" providerId="LiveId" clId="{E8557B2A-A9C2-4236-A393-D913215F1D79}" dt="2020-04-13T02:28:14.192" v="2057" actId="47"/>
        <pc:sldMkLst>
          <pc:docMk/>
          <pc:sldMk cId="736575166" sldId="271"/>
        </pc:sldMkLst>
      </pc:sldChg>
      <pc:sldChg chg="add del">
        <pc:chgData name="farouk abu hassanain" userId="319a4f4791f24b01" providerId="LiveId" clId="{E8557B2A-A9C2-4236-A393-D913215F1D79}" dt="2020-04-13T03:38:34.619" v="2224" actId="47"/>
        <pc:sldMkLst>
          <pc:docMk/>
          <pc:sldMk cId="979704648" sldId="272"/>
        </pc:sldMkLst>
      </pc:sldChg>
      <pc:sldChg chg="del">
        <pc:chgData name="farouk abu hassanain" userId="319a4f4791f24b01" providerId="LiveId" clId="{E8557B2A-A9C2-4236-A393-D913215F1D79}" dt="2020-04-13T03:43:12.448" v="2323" actId="47"/>
        <pc:sldMkLst>
          <pc:docMk/>
          <pc:sldMk cId="3813702995" sldId="273"/>
        </pc:sldMkLst>
      </pc:sldChg>
      <pc:sldChg chg="modSp">
        <pc:chgData name="farouk abu hassanain" userId="319a4f4791f24b01" providerId="LiveId" clId="{E8557B2A-A9C2-4236-A393-D913215F1D79}" dt="2020-04-13T03:43:22.950" v="2325" actId="20577"/>
        <pc:sldMkLst>
          <pc:docMk/>
          <pc:sldMk cId="242700331" sldId="751"/>
        </pc:sldMkLst>
        <pc:spChg chg="mod">
          <ac:chgData name="farouk abu hassanain" userId="319a4f4791f24b01" providerId="LiveId" clId="{E8557B2A-A9C2-4236-A393-D913215F1D79}" dt="2020-04-13T03:43:22.950" v="2325" actId="20577"/>
          <ac:spMkLst>
            <pc:docMk/>
            <pc:sldMk cId="242700331" sldId="751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29.918" v="2327" actId="20577"/>
        <pc:sldMkLst>
          <pc:docMk/>
          <pc:sldMk cId="1382845762" sldId="752"/>
        </pc:sldMkLst>
        <pc:spChg chg="mod">
          <ac:chgData name="farouk abu hassanain" userId="319a4f4791f24b01" providerId="LiveId" clId="{E8557B2A-A9C2-4236-A393-D913215F1D79}" dt="2020-04-13T03:43:29.918" v="2327" actId="20577"/>
          <ac:spMkLst>
            <pc:docMk/>
            <pc:sldMk cId="1382845762" sldId="752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34.409" v="2329" actId="20577"/>
        <pc:sldMkLst>
          <pc:docMk/>
          <pc:sldMk cId="3298155882" sldId="753"/>
        </pc:sldMkLst>
        <pc:spChg chg="mod">
          <ac:chgData name="farouk abu hassanain" userId="319a4f4791f24b01" providerId="LiveId" clId="{E8557B2A-A9C2-4236-A393-D913215F1D79}" dt="2020-04-13T03:43:34.409" v="2329" actId="20577"/>
          <ac:spMkLst>
            <pc:docMk/>
            <pc:sldMk cId="3298155882" sldId="753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38.055" v="2331" actId="20577"/>
        <pc:sldMkLst>
          <pc:docMk/>
          <pc:sldMk cId="1454500362" sldId="754"/>
        </pc:sldMkLst>
        <pc:spChg chg="mod">
          <ac:chgData name="farouk abu hassanain" userId="319a4f4791f24b01" providerId="LiveId" clId="{E8557B2A-A9C2-4236-A393-D913215F1D79}" dt="2020-04-13T03:43:38.055" v="2331" actId="20577"/>
          <ac:spMkLst>
            <pc:docMk/>
            <pc:sldMk cId="1454500362" sldId="754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44.679" v="2333" actId="20577"/>
        <pc:sldMkLst>
          <pc:docMk/>
          <pc:sldMk cId="3244169645" sldId="755"/>
        </pc:sldMkLst>
        <pc:spChg chg="mod">
          <ac:chgData name="farouk abu hassanain" userId="319a4f4791f24b01" providerId="LiveId" clId="{E8557B2A-A9C2-4236-A393-D913215F1D79}" dt="2020-04-13T03:43:44.679" v="2333" actId="20577"/>
          <ac:spMkLst>
            <pc:docMk/>
            <pc:sldMk cId="3244169645" sldId="755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51.519" v="2335" actId="20577"/>
        <pc:sldMkLst>
          <pc:docMk/>
          <pc:sldMk cId="890842758" sldId="756"/>
        </pc:sldMkLst>
        <pc:spChg chg="mod">
          <ac:chgData name="farouk abu hassanain" userId="319a4f4791f24b01" providerId="LiveId" clId="{E8557B2A-A9C2-4236-A393-D913215F1D79}" dt="2020-04-13T03:43:51.519" v="2335" actId="20577"/>
          <ac:spMkLst>
            <pc:docMk/>
            <pc:sldMk cId="890842758" sldId="756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56.994" v="2337" actId="20577"/>
        <pc:sldMkLst>
          <pc:docMk/>
          <pc:sldMk cId="3921116194" sldId="757"/>
        </pc:sldMkLst>
        <pc:spChg chg="mod">
          <ac:chgData name="farouk abu hassanain" userId="319a4f4791f24b01" providerId="LiveId" clId="{E8557B2A-A9C2-4236-A393-D913215F1D79}" dt="2020-04-13T03:43:56.994" v="2337" actId="20577"/>
          <ac:spMkLst>
            <pc:docMk/>
            <pc:sldMk cId="3921116194" sldId="757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4:00.041" v="2339" actId="20577"/>
        <pc:sldMkLst>
          <pc:docMk/>
          <pc:sldMk cId="3762986551" sldId="758"/>
        </pc:sldMkLst>
        <pc:spChg chg="mod">
          <ac:chgData name="farouk abu hassanain" userId="319a4f4791f24b01" providerId="LiveId" clId="{E8557B2A-A9C2-4236-A393-D913215F1D79}" dt="2020-04-13T03:44:00.041" v="2339" actId="20577"/>
          <ac:spMkLst>
            <pc:docMk/>
            <pc:sldMk cId="3762986551" sldId="758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4:04.134" v="2341" actId="20577"/>
        <pc:sldMkLst>
          <pc:docMk/>
          <pc:sldMk cId="2828524089" sldId="759"/>
        </pc:sldMkLst>
        <pc:spChg chg="mod">
          <ac:chgData name="farouk abu hassanain" userId="319a4f4791f24b01" providerId="LiveId" clId="{E8557B2A-A9C2-4236-A393-D913215F1D79}" dt="2020-04-13T03:44:04.134" v="2341" actId="20577"/>
          <ac:spMkLst>
            <pc:docMk/>
            <pc:sldMk cId="2828524089" sldId="759"/>
            <ac:spMk id="4" creationId="{63633AA5-FD60-4A4D-B3C2-0921970BA2DC}"/>
          </ac:spMkLst>
        </pc:spChg>
      </pc:sldChg>
      <pc:sldChg chg="addSp delSp modSp addAnim delAnim modAnim">
        <pc:chgData name="farouk abu hassanain" userId="319a4f4791f24b01" providerId="LiveId" clId="{E8557B2A-A9C2-4236-A393-D913215F1D79}" dt="2020-04-13T03:44:18.567" v="2343" actId="20577"/>
        <pc:sldMkLst>
          <pc:docMk/>
          <pc:sldMk cId="1475031598" sldId="760"/>
        </pc:sldMkLst>
        <pc:spChg chg="mod">
          <ac:chgData name="farouk abu hassanain" userId="319a4f4791f24b01" providerId="LiveId" clId="{E8557B2A-A9C2-4236-A393-D913215F1D79}" dt="2020-04-13T03:44:18.567" v="2343" actId="20577"/>
          <ac:spMkLst>
            <pc:docMk/>
            <pc:sldMk cId="1475031598" sldId="760"/>
            <ac:spMk id="4" creationId="{63633AA5-FD60-4A4D-B3C2-0921970BA2DC}"/>
          </ac:spMkLst>
        </pc:spChg>
        <pc:spChg chg="mod">
          <ac:chgData name="farouk abu hassanain" userId="319a4f4791f24b01" providerId="LiveId" clId="{E8557B2A-A9C2-4236-A393-D913215F1D79}" dt="2020-04-13T02:15:58.844" v="1522" actId="1076"/>
          <ac:spMkLst>
            <pc:docMk/>
            <pc:sldMk cId="1475031598" sldId="760"/>
            <ac:spMk id="10" creationId="{02FC97FD-B127-4359-809D-E248FB26B505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1" creationId="{36EDE070-DC3C-4F60-B311-2164BA29FCE4}"/>
          </ac:spMkLst>
        </pc:spChg>
        <pc:spChg chg="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3" creationId="{2261FC7F-8B98-4A5F-82D9-BB5551973CEE}"/>
          </ac:spMkLst>
        </pc:spChg>
        <pc:spChg chg="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4" creationId="{C1619559-4F72-4909-8F00-CA872140BB61}"/>
          </ac:spMkLst>
        </pc:spChg>
        <pc:spChg chg="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5" creationId="{CE6C896D-EE13-4FC1-B021-F3CA4D85D73C}"/>
          </ac:spMkLst>
        </pc:spChg>
        <pc:spChg chg="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7" creationId="{C394210A-273C-45F3-B420-AD42B668292E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9" creationId="{4D4CCC52-07C2-466B-9228-A2DD1131B82C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20" creationId="{A1231675-DA1F-46AA-8BAC-A0A7BE92C907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21" creationId="{4ECFC82D-BA2E-4DAB-B892-BB1B7F8C7102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22" creationId="{41FA5829-9E69-4B9B-8FC6-793F2888FA96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23" creationId="{5BB3B1E1-F707-42E5-8C0F-AF0E4B9E38EC}"/>
          </ac:spMkLst>
        </pc:spChg>
        <pc:spChg chg="add del mod ord">
          <ac:chgData name="farouk abu hassanain" userId="319a4f4791f24b01" providerId="LiveId" clId="{E8557B2A-A9C2-4236-A393-D913215F1D79}" dt="2020-04-13T02:04:39.545" v="1425" actId="478"/>
          <ac:spMkLst>
            <pc:docMk/>
            <pc:sldMk cId="1475031598" sldId="760"/>
            <ac:spMk id="26" creationId="{7267BF31-E41C-4345-9557-2C10DDF4FEBE}"/>
          </ac:spMkLst>
        </pc:spChg>
        <pc:spChg chg="add del mod ord">
          <ac:chgData name="farouk abu hassanain" userId="319a4f4791f24b01" providerId="LiveId" clId="{E8557B2A-A9C2-4236-A393-D913215F1D79}" dt="2020-04-13T02:04:39.545" v="1425" actId="478"/>
          <ac:spMkLst>
            <pc:docMk/>
            <pc:sldMk cId="1475031598" sldId="760"/>
            <ac:spMk id="27" creationId="{75CEF821-B6BC-465B-8E73-64EFF0451321}"/>
          </ac:spMkLst>
        </pc:spChg>
        <pc:spChg chg="add del mod">
          <ac:chgData name="farouk abu hassanain" userId="319a4f4791f24b01" providerId="LiveId" clId="{E8557B2A-A9C2-4236-A393-D913215F1D79}" dt="2020-04-13T01:11:37.980" v="834" actId="478"/>
          <ac:spMkLst>
            <pc:docMk/>
            <pc:sldMk cId="1475031598" sldId="760"/>
            <ac:spMk id="28" creationId="{84C37FCC-D286-40F5-B67D-73CA5A21C496}"/>
          </ac:spMkLst>
        </pc:spChg>
        <pc:spChg chg="add del mod">
          <ac:chgData name="farouk abu hassanain" userId="319a4f4791f24b01" providerId="LiveId" clId="{E8557B2A-A9C2-4236-A393-D913215F1D79}" dt="2020-04-13T01:25:24.243" v="1234" actId="478"/>
          <ac:spMkLst>
            <pc:docMk/>
            <pc:sldMk cId="1475031598" sldId="760"/>
            <ac:spMk id="71" creationId="{DF4D8E35-9C18-4D34-82E0-97165FE42C5B}"/>
          </ac:spMkLst>
        </pc:spChg>
        <pc:spChg chg="add del mod ord">
          <ac:chgData name="farouk abu hassanain" userId="319a4f4791f24b01" providerId="LiveId" clId="{E8557B2A-A9C2-4236-A393-D913215F1D79}" dt="2020-04-13T01:25:22.614" v="1233" actId="478"/>
          <ac:spMkLst>
            <pc:docMk/>
            <pc:sldMk cId="1475031598" sldId="760"/>
            <ac:spMk id="72" creationId="{6BDF40FA-88BB-4207-9786-786C2D5BD5A6}"/>
          </ac:spMkLst>
        </pc:spChg>
        <pc:spChg chg="add del mod ord">
          <ac:chgData name="farouk abu hassanain" userId="319a4f4791f24b01" providerId="LiveId" clId="{E8557B2A-A9C2-4236-A393-D913215F1D79}" dt="2020-04-13T01:25:19.570" v="1231" actId="478"/>
          <ac:spMkLst>
            <pc:docMk/>
            <pc:sldMk cId="1475031598" sldId="760"/>
            <ac:spMk id="73" creationId="{C4601859-1F65-43D4-9602-CAE12096E55A}"/>
          </ac:spMkLst>
        </pc:spChg>
        <pc:spChg chg="add del mod ord">
          <ac:chgData name="farouk abu hassanain" userId="319a4f4791f24b01" providerId="LiveId" clId="{E8557B2A-A9C2-4236-A393-D913215F1D79}" dt="2020-04-13T01:25:17.295" v="1230" actId="478"/>
          <ac:spMkLst>
            <pc:docMk/>
            <pc:sldMk cId="1475031598" sldId="760"/>
            <ac:spMk id="74" creationId="{E8285B8A-0716-4EFF-9608-DE14C5C1966B}"/>
          </ac:spMkLst>
        </pc:spChg>
        <pc:spChg chg="add del mod ord">
          <ac:chgData name="farouk abu hassanain" userId="319a4f4791f24b01" providerId="LiveId" clId="{E8557B2A-A9C2-4236-A393-D913215F1D79}" dt="2020-04-13T01:25:16.417" v="1229" actId="478"/>
          <ac:spMkLst>
            <pc:docMk/>
            <pc:sldMk cId="1475031598" sldId="760"/>
            <ac:spMk id="75" creationId="{41833DDF-6DB8-484E-B0FD-DFBBB2AF649B}"/>
          </ac:spMkLst>
        </pc:spChg>
        <pc:spChg chg="add del mod ord">
          <ac:chgData name="farouk abu hassanain" userId="319a4f4791f24b01" providerId="LiveId" clId="{E8557B2A-A9C2-4236-A393-D913215F1D79}" dt="2020-04-13T01:25:11.429" v="1227" actId="478"/>
          <ac:spMkLst>
            <pc:docMk/>
            <pc:sldMk cId="1475031598" sldId="760"/>
            <ac:spMk id="76" creationId="{3C5B3464-D1A4-4EE0-BB6E-A5EDB16E97F6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77" creationId="{298DFB3D-E4B9-48C0-AA67-7649AC50AF30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78" creationId="{63D8BAE0-7E30-4072-B4F6-0F559249C445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79" creationId="{3486870E-6051-4966-92E1-9C6C043612A7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80" creationId="{DE0FD1E3-5E0D-4317-BC80-E7F224A50AA4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81" creationId="{2BE5F8AD-C34D-4933-8146-342207BD66A2}"/>
          </ac:spMkLst>
        </pc:spChg>
        <pc:spChg chg="add del mod ord">
          <ac:chgData name="farouk abu hassanain" userId="319a4f4791f24b01" providerId="LiveId" clId="{E8557B2A-A9C2-4236-A393-D913215F1D79}" dt="2020-04-13T01:25:09.901" v="1226" actId="478"/>
          <ac:spMkLst>
            <pc:docMk/>
            <pc:sldMk cId="1475031598" sldId="760"/>
            <ac:spMk id="82" creationId="{65CCD726-3DB1-4149-9061-5C29D266B848}"/>
          </ac:spMkLst>
        </pc:spChg>
        <pc:spChg chg="add del mod ord">
          <ac:chgData name="farouk abu hassanain" userId="319a4f4791f24b01" providerId="LiveId" clId="{E8557B2A-A9C2-4236-A393-D913215F1D79}" dt="2020-04-13T01:07:38.889" v="546" actId="478"/>
          <ac:spMkLst>
            <pc:docMk/>
            <pc:sldMk cId="1475031598" sldId="760"/>
            <ac:spMk id="83" creationId="{880658F5-21CC-42FA-9883-3DC22938FA9D}"/>
          </ac:spMkLst>
        </pc:spChg>
        <pc:spChg chg="add del mod ord">
          <ac:chgData name="farouk abu hassanain" userId="319a4f4791f24b01" providerId="LiveId" clId="{E8557B2A-A9C2-4236-A393-D913215F1D79}" dt="2020-04-13T01:07:38.340" v="545" actId="478"/>
          <ac:spMkLst>
            <pc:docMk/>
            <pc:sldMk cId="1475031598" sldId="760"/>
            <ac:spMk id="84" creationId="{55BB0660-AE78-4A8F-BC98-AF38B32437A6}"/>
          </ac:spMkLst>
        </pc:spChg>
        <pc:spChg chg="add 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85" creationId="{0A5CF7E0-01C1-4D39-8CDF-0624C526C7F1}"/>
          </ac:spMkLst>
        </pc:spChg>
        <pc:spChg chg="add 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87" creationId="{D924BC42-A015-4ECA-B0A0-234C0BEF21AF}"/>
          </ac:spMkLst>
        </pc:spChg>
        <pc:spChg chg="add 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88" creationId="{C8649A59-48AF-4DC3-B7E8-37052873BC6E}"/>
          </ac:spMkLst>
        </pc:spChg>
        <pc:spChg chg="add 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89" creationId="{8E8486F2-A2CD-4712-9405-4EC3AA45F9F5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0" creationId="{79538D62-264B-4671-AC4A-129929B207FA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1" creationId="{F41030F6-6644-4B6C-9566-F8720A33C533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2" creationId="{66B8C451-0E90-4F2A-87CA-1C3A11324ADD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3" creationId="{71F117A8-4F95-49CD-AF8A-231E44882EB8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4" creationId="{54A3E526-5C88-4499-B3D1-408065EBC1F3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5" creationId="{8ABC3995-C4DE-4BDB-A726-61399948849C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6" creationId="{E8A2180A-A308-4AF3-9C02-6DDB97A4447A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7" creationId="{41EDF11C-CC03-40F6-B753-512AAA80321B}"/>
          </ac:spMkLst>
        </pc:spChg>
        <pc:spChg chg="mod">
          <ac:chgData name="farouk abu hassanain" userId="319a4f4791f24b01" providerId="LiveId" clId="{E8557B2A-A9C2-4236-A393-D913215F1D79}" dt="2020-04-13T00:49:36.476" v="75" actId="1076"/>
          <ac:spMkLst>
            <pc:docMk/>
            <pc:sldMk cId="1475031598" sldId="760"/>
            <ac:spMk id="110" creationId="{8238B25D-65CA-4BDE-A5D7-F766EECF307C}"/>
          </ac:spMkLst>
        </pc:spChg>
        <pc:spChg chg="mod">
          <ac:chgData name="farouk abu hassanain" userId="319a4f4791f24b01" providerId="LiveId" clId="{E8557B2A-A9C2-4236-A393-D913215F1D79}" dt="2020-04-13T00:49:34.892" v="73" actId="1076"/>
          <ac:spMkLst>
            <pc:docMk/>
            <pc:sldMk cId="1475031598" sldId="760"/>
            <ac:spMk id="111" creationId="{63F4483C-3EF5-4A83-811E-042513377C3D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16" creationId="{64ECE881-969E-4103-8F85-6FB420477774}"/>
          </ac:spMkLst>
        </pc:spChg>
        <pc:spChg chg="del topLvl">
          <ac:chgData name="farouk abu hassanain" userId="319a4f4791f24b01" providerId="LiveId" clId="{E8557B2A-A9C2-4236-A393-D913215F1D79}" dt="2020-04-13T02:06:06.989" v="1431" actId="478"/>
          <ac:spMkLst>
            <pc:docMk/>
            <pc:sldMk cId="1475031598" sldId="760"/>
            <ac:spMk id="117" creationId="{2EBBC88C-3510-495E-899F-7706DB02654D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19" creationId="{2D016AE5-8165-4A24-9CD9-02D67772CA48}"/>
          </ac:spMkLst>
        </pc:spChg>
        <pc:spChg chg="del topLvl">
          <ac:chgData name="farouk abu hassanain" userId="319a4f4791f24b01" providerId="LiveId" clId="{E8557B2A-A9C2-4236-A393-D913215F1D79}" dt="2020-04-13T02:06:10.545" v="1432" actId="478"/>
          <ac:spMkLst>
            <pc:docMk/>
            <pc:sldMk cId="1475031598" sldId="760"/>
            <ac:spMk id="120" creationId="{537340C7-8ACB-4B0F-8A6C-0CF98E8499D4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22" creationId="{A1838E4C-54CD-47A3-8117-DF5F1822C509}"/>
          </ac:spMkLst>
        </pc:spChg>
        <pc:spChg chg="del topLvl">
          <ac:chgData name="farouk abu hassanain" userId="319a4f4791f24b01" providerId="LiveId" clId="{E8557B2A-A9C2-4236-A393-D913215F1D79}" dt="2020-04-13T02:06:12.941" v="1433" actId="478"/>
          <ac:spMkLst>
            <pc:docMk/>
            <pc:sldMk cId="1475031598" sldId="760"/>
            <ac:spMk id="123" creationId="{577F6DF2-C981-4F76-AD56-F4E0DE69A506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25" creationId="{F68E24A5-B546-4685-8521-824D5F29CF56}"/>
          </ac:spMkLst>
        </pc:spChg>
        <pc:spChg chg="del topLvl">
          <ac:chgData name="farouk abu hassanain" userId="319a4f4791f24b01" providerId="LiveId" clId="{E8557B2A-A9C2-4236-A393-D913215F1D79}" dt="2020-04-13T02:06:14.743" v="1434" actId="478"/>
          <ac:spMkLst>
            <pc:docMk/>
            <pc:sldMk cId="1475031598" sldId="760"/>
            <ac:spMk id="126" creationId="{44CA075F-5D8E-4CFB-8944-4C96C2E2E6CC}"/>
          </ac:spMkLst>
        </pc:spChg>
        <pc:spChg chg="mo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28" creationId="{4F7B1DA9-E6CB-4751-8AA1-5D6F20F63227}"/>
          </ac:spMkLst>
        </pc:spChg>
        <pc:spChg chg="del topLvl">
          <ac:chgData name="farouk abu hassanain" userId="319a4f4791f24b01" providerId="LiveId" clId="{E8557B2A-A9C2-4236-A393-D913215F1D79}" dt="2020-04-13T02:06:28.734" v="1438" actId="478"/>
          <ac:spMkLst>
            <pc:docMk/>
            <pc:sldMk cId="1475031598" sldId="760"/>
            <ac:spMk id="129" creationId="{ABC2C78C-2918-45DE-81B5-96B4374FDB81}"/>
          </ac:spMkLst>
        </pc:spChg>
        <pc:spChg chg="add del mod topLvl">
          <ac:chgData name="farouk abu hassanain" userId="319a4f4791f24b01" providerId="LiveId" clId="{E8557B2A-A9C2-4236-A393-D913215F1D79}" dt="2020-04-13T02:07:20.870" v="1447" actId="478"/>
          <ac:spMkLst>
            <pc:docMk/>
            <pc:sldMk cId="1475031598" sldId="760"/>
            <ac:spMk id="133" creationId="{AD1AA9AF-B151-4124-8C21-A89155C4788E}"/>
          </ac:spMkLst>
        </pc:spChg>
        <pc:spChg chg="mo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35" creationId="{7EE0E248-A38C-42B6-B16D-8F4CBA030BB7}"/>
          </ac:spMkLst>
        </pc:spChg>
        <pc:spChg chg="del topLvl">
          <ac:chgData name="farouk abu hassanain" userId="319a4f4791f24b01" providerId="LiveId" clId="{E8557B2A-A9C2-4236-A393-D913215F1D79}" dt="2020-04-13T02:06:26.567" v="1437" actId="478"/>
          <ac:spMkLst>
            <pc:docMk/>
            <pc:sldMk cId="1475031598" sldId="760"/>
            <ac:spMk id="136" creationId="{7DE759B7-0886-402E-8079-FE26F1EA9018}"/>
          </ac:spMkLst>
        </pc:spChg>
        <pc:spChg chg="add del mod topLvl">
          <ac:chgData name="farouk abu hassanain" userId="319a4f4791f24b01" providerId="LiveId" clId="{E8557B2A-A9C2-4236-A393-D913215F1D79}" dt="2020-04-13T02:07:22.121" v="1448" actId="478"/>
          <ac:spMkLst>
            <pc:docMk/>
            <pc:sldMk cId="1475031598" sldId="760"/>
            <ac:spMk id="140" creationId="{1AA145D0-2458-49FC-BA23-B3E4D0201989}"/>
          </ac:spMkLst>
        </pc:spChg>
        <pc:spChg chg="mo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42" creationId="{69FD36D5-34FD-4A94-A9F0-60C23B528A50}"/>
          </ac:spMkLst>
        </pc:spChg>
        <pc:spChg chg="del topLvl">
          <ac:chgData name="farouk abu hassanain" userId="319a4f4791f24b01" providerId="LiveId" clId="{E8557B2A-A9C2-4236-A393-D913215F1D79}" dt="2020-04-13T02:06:23.473" v="1436" actId="478"/>
          <ac:spMkLst>
            <pc:docMk/>
            <pc:sldMk cId="1475031598" sldId="760"/>
            <ac:spMk id="143" creationId="{AFE6A351-06D7-4E7A-BC43-CA1BCB42AE05}"/>
          </ac:spMkLst>
        </pc:spChg>
        <pc:spChg chg="add del mod topLvl">
          <ac:chgData name="farouk abu hassanain" userId="319a4f4791f24b01" providerId="LiveId" clId="{E8557B2A-A9C2-4236-A393-D913215F1D79}" dt="2020-04-13T02:07:26.689" v="1449" actId="478"/>
          <ac:spMkLst>
            <pc:docMk/>
            <pc:sldMk cId="1475031598" sldId="760"/>
            <ac:spMk id="147" creationId="{376B6B91-E5C0-47AD-88B9-6B091D14A9E6}"/>
          </ac:spMkLst>
        </pc:spChg>
        <pc:spChg chg="mo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49" creationId="{6A89CB39-308C-42FB-87E8-D4C5381BFAE4}"/>
          </ac:spMkLst>
        </pc:spChg>
        <pc:spChg chg="del topLvl">
          <ac:chgData name="farouk abu hassanain" userId="319a4f4791f24b01" providerId="LiveId" clId="{E8557B2A-A9C2-4236-A393-D913215F1D79}" dt="2020-04-13T02:06:19.860" v="1435" actId="478"/>
          <ac:spMkLst>
            <pc:docMk/>
            <pc:sldMk cId="1475031598" sldId="760"/>
            <ac:spMk id="150" creationId="{E647DD36-1B8C-44B9-9D02-4025779CA9F3}"/>
          </ac:spMkLst>
        </pc:spChg>
        <pc:spChg chg="mod topLvl">
          <ac:chgData name="farouk abu hassanain" userId="319a4f4791f24b01" providerId="LiveId" clId="{E8557B2A-A9C2-4236-A393-D913215F1D79}" dt="2020-04-13T02:07:32.442" v="1453" actId="478"/>
          <ac:spMkLst>
            <pc:docMk/>
            <pc:sldMk cId="1475031598" sldId="760"/>
            <ac:spMk id="152" creationId="{B8BF7A3C-2E31-4238-9AB1-B5EFEFE41E85}"/>
          </ac:spMkLst>
        </pc:spChg>
        <pc:spChg chg="add del mod topLvl">
          <ac:chgData name="farouk abu hassanain" userId="319a4f4791f24b01" providerId="LiveId" clId="{E8557B2A-A9C2-4236-A393-D913215F1D79}" dt="2020-04-13T02:07:32.442" v="1453" actId="478"/>
          <ac:spMkLst>
            <pc:docMk/>
            <pc:sldMk cId="1475031598" sldId="760"/>
            <ac:spMk id="153" creationId="{874A04FA-93CF-493B-BFB8-44B36E9B55B6}"/>
          </ac:spMkLst>
        </pc:spChg>
        <pc:spChg chg="add del mod topLvl">
          <ac:chgData name="farouk abu hassanain" userId="319a4f4791f24b01" providerId="LiveId" clId="{E8557B2A-A9C2-4236-A393-D913215F1D79}" dt="2020-04-13T02:07:34.234" v="1454" actId="478"/>
          <ac:spMkLst>
            <pc:docMk/>
            <pc:sldMk cId="1475031598" sldId="760"/>
            <ac:spMk id="154" creationId="{DDAAA881-2126-46CB-B8FA-616B8F641D35}"/>
          </ac:spMkLst>
        </pc:spChg>
        <pc:spChg chg="add 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55" creationId="{4326AACF-9455-4B0A-B3B3-124B9DE311FD}"/>
          </ac:spMkLst>
        </pc:spChg>
        <pc:spChg chg="add 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56" creationId="{1EEFB140-51E0-444A-A37D-9F8A332273A9}"/>
          </ac:spMkLst>
        </pc:spChg>
        <pc:spChg chg="mod">
          <ac:chgData name="farouk abu hassanain" userId="319a4f4791f24b01" providerId="LiveId" clId="{E8557B2A-A9C2-4236-A393-D913215F1D79}" dt="2020-04-13T02:07:09.784" v="1445" actId="948"/>
          <ac:spMkLst>
            <pc:docMk/>
            <pc:sldMk cId="1475031598" sldId="760"/>
            <ac:spMk id="158" creationId="{CB408B2C-93E2-4911-91B8-64DC7246DC61}"/>
          </ac:spMkLst>
        </pc:spChg>
        <pc:spChg chg="mod">
          <ac:chgData name="farouk abu hassanain" userId="319a4f4791f24b01" providerId="LiveId" clId="{E8557B2A-A9C2-4236-A393-D913215F1D79}" dt="2020-04-13T02:07:49.108" v="1455" actId="207"/>
          <ac:spMkLst>
            <pc:docMk/>
            <pc:sldMk cId="1475031598" sldId="760"/>
            <ac:spMk id="159" creationId="{DAFBF8C6-75F2-486F-93F7-A0BB521AD0A0}"/>
          </ac:spMkLst>
        </pc:spChg>
        <pc:spChg chg="add del mod">
          <ac:chgData name="farouk abu hassanain" userId="319a4f4791f24b01" providerId="LiveId" clId="{E8557B2A-A9C2-4236-A393-D913215F1D79}" dt="2020-04-13T02:07:19.442" v="1446" actId="478"/>
          <ac:spMkLst>
            <pc:docMk/>
            <pc:sldMk cId="1475031598" sldId="760"/>
            <ac:spMk id="160" creationId="{9DA618AA-4B4D-4042-AB45-2D1E2C8C3B26}"/>
          </ac:spMkLst>
        </pc:spChg>
        <pc:spChg chg="del mod">
          <ac:chgData name="farouk abu hassanain" userId="319a4f4791f24b01" providerId="LiveId" clId="{E8557B2A-A9C2-4236-A393-D913215F1D79}" dt="2020-04-13T01:25:25.760" v="1235" actId="478"/>
          <ac:spMkLst>
            <pc:docMk/>
            <pc:sldMk cId="1475031598" sldId="760"/>
            <ac:spMk id="274" creationId="{BBCDDD18-87E0-4FAC-B7B5-6ED79CD8AF5C}"/>
          </ac:spMkLst>
        </pc:spChg>
        <pc:spChg chg="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275" creationId="{1C008864-0824-4C88-B665-86C6342E1115}"/>
          </ac:spMkLst>
        </pc:spChg>
        <pc:grpChg chg="del mod topLvl">
          <ac:chgData name="farouk abu hassanain" userId="319a4f4791f24b01" providerId="LiveId" clId="{E8557B2A-A9C2-4236-A393-D913215F1D79}" dt="2020-04-13T01:07:36.410" v="544" actId="478"/>
          <ac:grpSpMkLst>
            <pc:docMk/>
            <pc:sldMk cId="1475031598" sldId="760"/>
            <ac:grpSpMk id="24" creationId="{FACA39D1-82EC-4EE4-8BF6-EF8249F8B2F4}"/>
          </ac:grpSpMkLst>
        </pc:grpChg>
        <pc:grpChg chg="del">
          <ac:chgData name="farouk abu hassanain" userId="319a4f4791f24b01" providerId="LiveId" clId="{E8557B2A-A9C2-4236-A393-D913215F1D79}" dt="2020-04-13T00:45:27.528" v="9" actId="165"/>
          <ac:grpSpMkLst>
            <pc:docMk/>
            <pc:sldMk cId="1475031598" sldId="760"/>
            <ac:grpSpMk id="25" creationId="{BBDAD8D5-9CCE-43DE-8C03-0F7E482AA5C2}"/>
          </ac:grpSpMkLst>
        </pc:grpChg>
        <pc:grpChg chg="add del mod">
          <ac:chgData name="farouk abu hassanain" userId="319a4f4791f24b01" providerId="LiveId" clId="{E8557B2A-A9C2-4236-A393-D913215F1D79}" dt="2020-04-13T02:07:01.114" v="1443" actId="165"/>
          <ac:grpSpMkLst>
            <pc:docMk/>
            <pc:sldMk cId="1475031598" sldId="760"/>
            <ac:grpSpMk id="29" creationId="{5C0EB110-4379-4571-B906-C0B390DC4301}"/>
          </ac:grpSpMkLst>
        </pc:grpChg>
        <pc:grpChg chg="add del mod">
          <ac:chgData name="farouk abu hassanain" userId="319a4f4791f24b01" providerId="LiveId" clId="{E8557B2A-A9C2-4236-A393-D913215F1D79}" dt="2020-04-13T02:06:06.989" v="1431" actId="478"/>
          <ac:grpSpMkLst>
            <pc:docMk/>
            <pc:sldMk cId="1475031598" sldId="760"/>
            <ac:grpSpMk id="98" creationId="{70727014-E3A8-4683-82BB-569FF2D84E5D}"/>
          </ac:grpSpMkLst>
        </pc:grpChg>
        <pc:grpChg chg="del mod topLvl">
          <ac:chgData name="farouk abu hassanain" userId="319a4f4791f24b01" providerId="LiveId" clId="{E8557B2A-A9C2-4236-A393-D913215F1D79}" dt="2020-04-13T01:25:08.548" v="1225" actId="478"/>
          <ac:grpSpMkLst>
            <pc:docMk/>
            <pc:sldMk cId="1475031598" sldId="760"/>
            <ac:grpSpMk id="100" creationId="{00D2C884-D455-40F5-A075-97CB5C60DB61}"/>
          </ac:grpSpMkLst>
        </pc:grpChg>
        <pc:grpChg chg="del mod topLvl">
          <ac:chgData name="farouk abu hassanain" userId="319a4f4791f24b01" providerId="LiveId" clId="{E8557B2A-A9C2-4236-A393-D913215F1D79}" dt="2020-04-13T01:25:14.951" v="1228" actId="478"/>
          <ac:grpSpMkLst>
            <pc:docMk/>
            <pc:sldMk cId="1475031598" sldId="760"/>
            <ac:grpSpMk id="103" creationId="{86D74224-B11B-4B17-B02F-8DDE12AB1098}"/>
          </ac:grpSpMkLst>
        </pc:grpChg>
        <pc:grpChg chg="del mod topLvl">
          <ac:chgData name="farouk abu hassanain" userId="319a4f4791f24b01" providerId="LiveId" clId="{E8557B2A-A9C2-4236-A393-D913215F1D79}" dt="2020-04-13T01:25:21.113" v="1232" actId="478"/>
          <ac:grpSpMkLst>
            <pc:docMk/>
            <pc:sldMk cId="1475031598" sldId="760"/>
            <ac:grpSpMk id="106" creationId="{A7C015B6-FECF-4818-99A9-1738A33AF539}"/>
          </ac:grpSpMkLst>
        </pc:grpChg>
        <pc:grpChg chg="del mod ord topLvl">
          <ac:chgData name="farouk abu hassanain" userId="319a4f4791f24b01" providerId="LiveId" clId="{E8557B2A-A9C2-4236-A393-D913215F1D79}" dt="2020-04-13T01:25:27.301" v="1236" actId="478"/>
          <ac:grpSpMkLst>
            <pc:docMk/>
            <pc:sldMk cId="1475031598" sldId="760"/>
            <ac:grpSpMk id="109" creationId="{D8727DE3-DF29-41D1-BEF8-634436267B3E}"/>
          </ac:grpSpMkLst>
        </pc:grpChg>
        <pc:grpChg chg="add del mod">
          <ac:chgData name="farouk abu hassanain" userId="319a4f4791f24b01" providerId="LiveId" clId="{E8557B2A-A9C2-4236-A393-D913215F1D79}" dt="2020-04-13T02:06:10.545" v="1432" actId="478"/>
          <ac:grpSpMkLst>
            <pc:docMk/>
            <pc:sldMk cId="1475031598" sldId="760"/>
            <ac:grpSpMk id="118" creationId="{558CCC5D-D29D-423E-B967-A164F6F5FDC3}"/>
          </ac:grpSpMkLst>
        </pc:grpChg>
        <pc:grpChg chg="add del mod">
          <ac:chgData name="farouk abu hassanain" userId="319a4f4791f24b01" providerId="LiveId" clId="{E8557B2A-A9C2-4236-A393-D913215F1D79}" dt="2020-04-13T02:06:12.941" v="1433" actId="478"/>
          <ac:grpSpMkLst>
            <pc:docMk/>
            <pc:sldMk cId="1475031598" sldId="760"/>
            <ac:grpSpMk id="121" creationId="{4D5A53EB-2EDD-473A-8E7E-7DB5FF6FC341}"/>
          </ac:grpSpMkLst>
        </pc:grpChg>
        <pc:grpChg chg="add del mod">
          <ac:chgData name="farouk abu hassanain" userId="319a4f4791f24b01" providerId="LiveId" clId="{E8557B2A-A9C2-4236-A393-D913215F1D79}" dt="2020-04-13T02:06:14.743" v="1434" actId="478"/>
          <ac:grpSpMkLst>
            <pc:docMk/>
            <pc:sldMk cId="1475031598" sldId="760"/>
            <ac:grpSpMk id="124" creationId="{876CA547-4104-410D-A14F-82F9B2AA94AD}"/>
          </ac:grpSpMkLst>
        </pc:grpChg>
        <pc:grpChg chg="add del mod">
          <ac:chgData name="farouk abu hassanain" userId="319a4f4791f24b01" providerId="LiveId" clId="{E8557B2A-A9C2-4236-A393-D913215F1D79}" dt="2020-04-13T02:06:28.734" v="1438" actId="478"/>
          <ac:grpSpMkLst>
            <pc:docMk/>
            <pc:sldMk cId="1475031598" sldId="760"/>
            <ac:grpSpMk id="127" creationId="{78D46FD1-5207-4092-8795-FB61FE6AB96C}"/>
          </ac:grpSpMkLst>
        </pc:grpChg>
        <pc:grpChg chg="add mod topLvl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30" creationId="{09A03931-18CD-4357-8007-C91AE81F12AA}"/>
          </ac:grpSpMkLst>
        </pc:grpChg>
        <pc:grpChg chg="add del mod">
          <ac:chgData name="farouk abu hassanain" userId="319a4f4791f24b01" providerId="LiveId" clId="{E8557B2A-A9C2-4236-A393-D913215F1D79}" dt="2020-04-13T02:06:26.567" v="1437" actId="478"/>
          <ac:grpSpMkLst>
            <pc:docMk/>
            <pc:sldMk cId="1475031598" sldId="760"/>
            <ac:grpSpMk id="134" creationId="{E82E06B2-C144-465D-9010-D163FF7BD31E}"/>
          </ac:grpSpMkLst>
        </pc:grpChg>
        <pc:grpChg chg="add mod topLvl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37" creationId="{CBD7D54E-1179-4CBE-9A0E-11EEB3DD2F87}"/>
          </ac:grpSpMkLst>
        </pc:grpChg>
        <pc:grpChg chg="add del mod">
          <ac:chgData name="farouk abu hassanain" userId="319a4f4791f24b01" providerId="LiveId" clId="{E8557B2A-A9C2-4236-A393-D913215F1D79}" dt="2020-04-13T02:06:23.473" v="1436" actId="478"/>
          <ac:grpSpMkLst>
            <pc:docMk/>
            <pc:sldMk cId="1475031598" sldId="760"/>
            <ac:grpSpMk id="141" creationId="{EE34651F-01DE-4671-AFF4-ED93554D388E}"/>
          </ac:grpSpMkLst>
        </pc:grpChg>
        <pc:grpChg chg="add mod topLvl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44" creationId="{82CFC4C2-7041-494C-9326-8FA1BC3B5DC0}"/>
          </ac:grpSpMkLst>
        </pc:grpChg>
        <pc:grpChg chg="add del mod">
          <ac:chgData name="farouk abu hassanain" userId="319a4f4791f24b01" providerId="LiveId" clId="{E8557B2A-A9C2-4236-A393-D913215F1D79}" dt="2020-04-13T02:06:19.860" v="1435" actId="478"/>
          <ac:grpSpMkLst>
            <pc:docMk/>
            <pc:sldMk cId="1475031598" sldId="760"/>
            <ac:grpSpMk id="148" creationId="{6BA4D4FF-0952-46BD-8C55-2D6C13E8F8E0}"/>
          </ac:grpSpMkLst>
        </pc:grpChg>
        <pc:grpChg chg="add del mod topLvl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51" creationId="{084D8B8E-E89F-467E-B54F-80C1735B24C0}"/>
          </ac:grpSpMkLst>
        </pc:grpChg>
        <pc:grpChg chg="add mod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57" creationId="{1BC10619-ACD2-441C-9AD0-448C6870628A}"/>
          </ac:grpSpMkLst>
        </pc:grpChg>
      </pc:sldChg>
      <pc:sldChg chg="addSp delSp modSp add">
        <pc:chgData name="farouk abu hassanain" userId="319a4f4791f24b01" providerId="LiveId" clId="{E8557B2A-A9C2-4236-A393-D913215F1D79}" dt="2020-04-13T03:44:22.472" v="2345" actId="20577"/>
        <pc:sldMkLst>
          <pc:docMk/>
          <pc:sldMk cId="2506123850" sldId="761"/>
        </pc:sldMkLst>
        <pc:spChg chg="mod">
          <ac:chgData name="farouk abu hassanain" userId="319a4f4791f24b01" providerId="LiveId" clId="{E8557B2A-A9C2-4236-A393-D913215F1D79}" dt="2020-04-13T03:44:22.472" v="2345" actId="20577"/>
          <ac:spMkLst>
            <pc:docMk/>
            <pc:sldMk cId="2506123850" sldId="761"/>
            <ac:spMk id="4" creationId="{63633AA5-FD60-4A4D-B3C2-0921970BA2DC}"/>
          </ac:spMkLst>
        </pc:spChg>
        <pc:spChg chg="del">
          <ac:chgData name="farouk abu hassanain" userId="319a4f4791f24b01" providerId="LiveId" clId="{E8557B2A-A9C2-4236-A393-D913215F1D79}" dt="2020-04-13T02:19:35.569" v="1524" actId="478"/>
          <ac:spMkLst>
            <pc:docMk/>
            <pc:sldMk cId="2506123850" sldId="761"/>
            <ac:spMk id="10" creationId="{02FC97FD-B127-4359-809D-E248FB26B505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1" creationId="{36EDE070-DC3C-4F60-B311-2164BA29FCE4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3" creationId="{2261FC7F-8B98-4A5F-82D9-BB5551973CEE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4" creationId="{C1619559-4F72-4909-8F00-CA872140BB61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5" creationId="{CE6C896D-EE13-4FC1-B021-F3CA4D85D73C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7" creationId="{C394210A-273C-45F3-B420-AD42B668292E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9" creationId="{4D4CCC52-07C2-466B-9228-A2DD1131B82C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20" creationId="{A1231675-DA1F-46AA-8BAC-A0A7BE92C907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21" creationId="{4ECFC82D-BA2E-4DAB-B892-BB1B7F8C7102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22" creationId="{41FA5829-9E69-4B9B-8FC6-793F2888FA96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23" creationId="{5BB3B1E1-F707-42E5-8C0F-AF0E4B9E38EC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77" creationId="{298DFB3D-E4B9-48C0-AA67-7649AC50AF30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78" creationId="{63D8BAE0-7E30-4072-B4F6-0F559249C445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79" creationId="{3486870E-6051-4966-92E1-9C6C043612A7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80" creationId="{DE0FD1E3-5E0D-4317-BC80-E7F224A50AA4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81" creationId="{2BE5F8AD-C34D-4933-8146-342207BD66A2}"/>
          </ac:spMkLst>
        </pc:spChg>
        <pc:spChg chg="add">
          <ac:chgData name="farouk abu hassanain" userId="319a4f4791f24b01" providerId="LiveId" clId="{E8557B2A-A9C2-4236-A393-D913215F1D79}" dt="2020-04-13T02:19:38.927" v="1526"/>
          <ac:spMkLst>
            <pc:docMk/>
            <pc:sldMk cId="2506123850" sldId="761"/>
            <ac:spMk id="82" creationId="{2D586B2B-A8EA-4858-95F7-2A37972CF025}"/>
          </ac:spMkLst>
        </pc:spChg>
        <pc:spChg chg="add mod">
          <ac:chgData name="farouk abu hassanain" userId="319a4f4791f24b01" providerId="LiveId" clId="{E8557B2A-A9C2-4236-A393-D913215F1D79}" dt="2020-04-13T02:20:01.017" v="1530" actId="1076"/>
          <ac:spMkLst>
            <pc:docMk/>
            <pc:sldMk cId="2506123850" sldId="761"/>
            <ac:spMk id="83" creationId="{BE420D9C-E38C-4D6D-947D-DACA313AA1E1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16" creationId="{64ECE881-969E-4103-8F85-6FB420477774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19" creationId="{2D016AE5-8165-4A24-9CD9-02D67772CA48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22" creationId="{A1838E4C-54CD-47A3-8117-DF5F1822C509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25" creationId="{F68E24A5-B546-4685-8521-824D5F29CF56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28" creationId="{4F7B1DA9-E6CB-4751-8AA1-5D6F20F63227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35" creationId="{7EE0E248-A38C-42B6-B16D-8F4CBA030BB7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42" creationId="{69FD36D5-34FD-4A94-A9F0-60C23B528A50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49" creationId="{6A89CB39-308C-42FB-87E8-D4C5381BFAE4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55" creationId="{4326AACF-9455-4B0A-B3B3-124B9DE311FD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56" creationId="{1EEFB140-51E0-444A-A37D-9F8A332273A9}"/>
          </ac:spMkLst>
        </pc:s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30" creationId="{09A03931-18CD-4357-8007-C91AE81F12AA}"/>
          </ac:grpSpMkLst>
        </pc:gr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37" creationId="{CBD7D54E-1179-4CBE-9A0E-11EEB3DD2F87}"/>
          </ac:grpSpMkLst>
        </pc:gr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44" creationId="{82CFC4C2-7041-494C-9326-8FA1BC3B5DC0}"/>
          </ac:grpSpMkLst>
        </pc:gr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51" creationId="{084D8B8E-E89F-467E-B54F-80C1735B24C0}"/>
          </ac:grpSpMkLst>
        </pc:gr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57" creationId="{1BC10619-ACD2-441C-9AD0-448C6870628A}"/>
          </ac:grpSpMkLst>
        </pc:grpChg>
        <pc:graphicFrameChg chg="add mod modGraphic">
          <ac:chgData name="farouk abu hassanain" userId="319a4f4791f24b01" providerId="LiveId" clId="{E8557B2A-A9C2-4236-A393-D913215F1D79}" dt="2020-04-13T02:24:04.050" v="1615" actId="2084"/>
          <ac:graphicFrameMkLst>
            <pc:docMk/>
            <pc:sldMk cId="2506123850" sldId="761"/>
            <ac:graphicFrameMk id="84" creationId="{06FD641F-D077-4D95-B0D7-9731708804FF}"/>
          </ac:graphicFrameMkLst>
        </pc:graphicFrameChg>
      </pc:sldChg>
      <pc:sldChg chg="addSp delSp modSp add">
        <pc:chgData name="farouk abu hassanain" userId="319a4f4791f24b01" providerId="LiveId" clId="{E8557B2A-A9C2-4236-A393-D913215F1D79}" dt="2020-04-13T03:44:26.523" v="2347" actId="20577"/>
        <pc:sldMkLst>
          <pc:docMk/>
          <pc:sldMk cId="3976740829" sldId="762"/>
        </pc:sldMkLst>
        <pc:spChg chg="mod">
          <ac:chgData name="farouk abu hassanain" userId="319a4f4791f24b01" providerId="LiveId" clId="{E8557B2A-A9C2-4236-A393-D913215F1D79}" dt="2020-04-13T03:44:26.523" v="2347" actId="20577"/>
          <ac:spMkLst>
            <pc:docMk/>
            <pc:sldMk cId="3976740829" sldId="762"/>
            <ac:spMk id="4" creationId="{63633AA5-FD60-4A4D-B3C2-0921970BA2DC}"/>
          </ac:spMkLst>
        </pc:spChg>
        <pc:spChg chg="mod">
          <ac:chgData name="farouk abu hassanain" userId="319a4f4791f24b01" providerId="LiveId" clId="{E8557B2A-A9C2-4236-A393-D913215F1D79}" dt="2020-04-13T02:24:43.116" v="1618"/>
          <ac:spMkLst>
            <pc:docMk/>
            <pc:sldMk cId="3976740829" sldId="762"/>
            <ac:spMk id="7" creationId="{5C5D26A2-F217-42A4-8295-5A0E92D70FAD}"/>
          </ac:spMkLst>
        </pc:spChg>
        <pc:spChg chg="add mod">
          <ac:chgData name="farouk abu hassanain" userId="319a4f4791f24b01" providerId="LiveId" clId="{E8557B2A-A9C2-4236-A393-D913215F1D79}" dt="2020-04-13T02:28:02.467" v="2056" actId="6549"/>
          <ac:spMkLst>
            <pc:docMk/>
            <pc:sldMk cId="3976740829" sldId="762"/>
            <ac:spMk id="10" creationId="{FB05C0E8-B13F-4A1E-A67C-3FCC269EA5F1}"/>
          </ac:spMkLst>
        </pc:spChg>
        <pc:spChg chg="del">
          <ac:chgData name="farouk abu hassanain" userId="319a4f4791f24b01" providerId="LiveId" clId="{E8557B2A-A9C2-4236-A393-D913215F1D79}" dt="2020-04-13T02:24:53.136" v="1620" actId="478"/>
          <ac:spMkLst>
            <pc:docMk/>
            <pc:sldMk cId="3976740829" sldId="762"/>
            <ac:spMk id="82" creationId="{2D586B2B-A8EA-4858-95F7-2A37972CF025}"/>
          </ac:spMkLst>
        </pc:spChg>
        <pc:spChg chg="del">
          <ac:chgData name="farouk abu hassanain" userId="319a4f4791f24b01" providerId="LiveId" clId="{E8557B2A-A9C2-4236-A393-D913215F1D79}" dt="2020-04-13T02:24:53.136" v="1620" actId="478"/>
          <ac:spMkLst>
            <pc:docMk/>
            <pc:sldMk cId="3976740829" sldId="762"/>
            <ac:spMk id="83" creationId="{BE420D9C-E38C-4D6D-947D-DACA313AA1E1}"/>
          </ac:spMkLst>
        </pc:spChg>
        <pc:graphicFrameChg chg="del">
          <ac:chgData name="farouk abu hassanain" userId="319a4f4791f24b01" providerId="LiveId" clId="{E8557B2A-A9C2-4236-A393-D913215F1D79}" dt="2020-04-13T02:24:50.612" v="1619" actId="478"/>
          <ac:graphicFrameMkLst>
            <pc:docMk/>
            <pc:sldMk cId="3976740829" sldId="762"/>
            <ac:graphicFrameMk id="84" creationId="{06FD641F-D077-4D95-B0D7-9731708804FF}"/>
          </ac:graphicFrameMkLst>
        </pc:graphicFrameChg>
      </pc:sldChg>
      <pc:sldChg chg="addSp delSp modSp add modAnim">
        <pc:chgData name="farouk abu hassanain" userId="319a4f4791f24b01" providerId="LiveId" clId="{E8557B2A-A9C2-4236-A393-D913215F1D79}" dt="2020-04-13T03:44:35.419" v="2351" actId="20577"/>
        <pc:sldMkLst>
          <pc:docMk/>
          <pc:sldMk cId="3375072650" sldId="763"/>
        </pc:sldMkLst>
        <pc:spChg chg="mod">
          <ac:chgData name="farouk abu hassanain" userId="319a4f4791f24b01" providerId="LiveId" clId="{E8557B2A-A9C2-4236-A393-D913215F1D79}" dt="2020-04-13T03:44:35.419" v="2351" actId="20577"/>
          <ac:spMkLst>
            <pc:docMk/>
            <pc:sldMk cId="3375072650" sldId="763"/>
            <ac:spMk id="4" creationId="{63633AA5-FD60-4A4D-B3C2-0921970BA2DC}"/>
          </ac:spMkLst>
        </pc:spChg>
        <pc:spChg chg="mod">
          <ac:chgData name="farouk abu hassanain" userId="319a4f4791f24b01" providerId="LiveId" clId="{E8557B2A-A9C2-4236-A393-D913215F1D79}" dt="2020-04-13T03:39:03.928" v="2270" actId="1076"/>
          <ac:spMkLst>
            <pc:docMk/>
            <pc:sldMk cId="3375072650" sldId="763"/>
            <ac:spMk id="7" creationId="{5C5D26A2-F217-42A4-8295-5A0E92D70FAD}"/>
          </ac:spMkLst>
        </pc:spChg>
        <pc:spChg chg="del">
          <ac:chgData name="farouk abu hassanain" userId="319a4f4791f24b01" providerId="LiveId" clId="{E8557B2A-A9C2-4236-A393-D913215F1D79}" dt="2020-04-13T02:34:29.951" v="2067" actId="478"/>
          <ac:spMkLst>
            <pc:docMk/>
            <pc:sldMk cId="3375072650" sldId="763"/>
            <ac:spMk id="10" creationId="{FB05C0E8-B13F-4A1E-A67C-3FCC269EA5F1}"/>
          </ac:spMkLst>
        </pc:spChg>
        <pc:spChg chg="add del mod">
          <ac:chgData name="farouk abu hassanain" userId="319a4f4791f24b01" providerId="LiveId" clId="{E8557B2A-A9C2-4236-A393-D913215F1D79}" dt="2020-04-13T03:38:55.348" v="2269" actId="478"/>
          <ac:spMkLst>
            <pc:docMk/>
            <pc:sldMk cId="3375072650" sldId="763"/>
            <ac:spMk id="11" creationId="{091C6BB0-C119-41DA-B39F-AC4F1E127609}"/>
          </ac:spMkLst>
        </pc:spChg>
        <pc:spChg chg="add mod ord">
          <ac:chgData name="farouk abu hassanain" userId="319a4f4791f24b01" providerId="LiveId" clId="{E8557B2A-A9C2-4236-A393-D913215F1D79}" dt="2020-04-13T03:37:01.240" v="2205" actId="403"/>
          <ac:spMkLst>
            <pc:docMk/>
            <pc:sldMk cId="3375072650" sldId="763"/>
            <ac:spMk id="13" creationId="{EB2B5F0C-9316-4DDF-95DE-EB9110FCD18A}"/>
          </ac:spMkLst>
        </pc:spChg>
        <pc:spChg chg="add mod ord">
          <ac:chgData name="farouk abu hassanain" userId="319a4f4791f24b01" providerId="LiveId" clId="{E8557B2A-A9C2-4236-A393-D913215F1D79}" dt="2020-04-13T03:37:01.240" v="2205" actId="403"/>
          <ac:spMkLst>
            <pc:docMk/>
            <pc:sldMk cId="3375072650" sldId="763"/>
            <ac:spMk id="15" creationId="{239DECB2-9944-4E78-B687-E6567152D753}"/>
          </ac:spMkLst>
        </pc:spChg>
        <pc:spChg chg="add mod ord">
          <ac:chgData name="farouk abu hassanain" userId="319a4f4791f24b01" providerId="LiveId" clId="{E8557B2A-A9C2-4236-A393-D913215F1D79}" dt="2020-04-13T03:37:01.240" v="2205" actId="403"/>
          <ac:spMkLst>
            <pc:docMk/>
            <pc:sldMk cId="3375072650" sldId="763"/>
            <ac:spMk id="17" creationId="{20DE9577-912A-47A1-AADF-509D3F536B8D}"/>
          </ac:spMkLst>
        </pc:spChg>
        <pc:spChg chg="add mod">
          <ac:chgData name="farouk abu hassanain" userId="319a4f4791f24b01" providerId="LiveId" clId="{E8557B2A-A9C2-4236-A393-D913215F1D79}" dt="2020-04-13T03:37:08.724" v="2206" actId="113"/>
          <ac:spMkLst>
            <pc:docMk/>
            <pc:sldMk cId="3375072650" sldId="763"/>
            <ac:spMk id="19" creationId="{4021B07A-E952-4151-ABBA-7D21CF849BF6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0" creationId="{E5EE7714-1A7C-4987-BE40-A84361DAC7BA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1" creationId="{BF85003A-A63D-4716-851A-8700E2C49C27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2" creationId="{3C29F523-D058-45DF-B18B-A459FA624DDE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3" creationId="{ED733A57-3D09-474D-A228-D3F2E716AB51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8" creationId="{F14DA65D-A388-4F5B-800A-B9F8FA89E7FF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9" creationId="{A7435AE0-A4BD-4C3D-B241-4B47021EE683}"/>
          </ac:spMkLst>
        </pc:spChg>
        <pc:spChg chg="mod">
          <ac:chgData name="farouk abu hassanain" userId="319a4f4791f24b01" providerId="LiveId" clId="{E8557B2A-A9C2-4236-A393-D913215F1D79}" dt="2020-04-13T02:28:33.854" v="2059"/>
          <ac:spMkLst>
            <pc:docMk/>
            <pc:sldMk cId="3375072650" sldId="763"/>
            <ac:spMk id="53" creationId="{16CED25A-3047-41B4-B1A4-3FF01A5BDB47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55" creationId="{B9724619-CDED-4726-914A-037514D53A89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56" creationId="{1CCCA413-2944-43B0-909B-54C14DE6C456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0" creationId="{152AA0A8-9CE0-4168-A5DE-E5459E045478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1" creationId="{8BE6C002-87EC-41BA-A2C0-B74115CBBF5F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5" creationId="{AA4A01AF-7F8D-4481-99D2-231C7A51C16F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6" creationId="{A680AFC1-EC2C-46AB-B36E-3D7670D67D32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7" creationId="{E6522527-F87C-470F-B293-24668488B178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8" creationId="{EE1336D4-C800-475F-93D9-C88FA96F558B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9" creationId="{95338D4F-F276-45BD-8DDE-98A2A39AF414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70" creationId="{E5B0B0AE-D3D9-4B1F-B7F3-7D9241C4750D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71" creationId="{094F68FC-E4D5-4D49-81C1-613FF4B240CB}"/>
          </ac:spMkLst>
        </pc:spChg>
        <pc:spChg chg="add del mod">
          <ac:chgData name="farouk abu hassanain" userId="319a4f4791f24b01" providerId="LiveId" clId="{E8557B2A-A9C2-4236-A393-D913215F1D79}" dt="2020-04-13T03:31:22.342" v="2108" actId="478"/>
          <ac:spMkLst>
            <pc:docMk/>
            <pc:sldMk cId="3375072650" sldId="763"/>
            <ac:spMk id="177" creationId="{A917C4D9-7FCD-4C2B-842F-2481C4801958}"/>
          </ac:spMkLst>
        </pc:spChg>
        <pc:spChg chg="add mod">
          <ac:chgData name="farouk abu hassanain" userId="319a4f4791f24b01" providerId="LiveId" clId="{E8557B2A-A9C2-4236-A393-D913215F1D79}" dt="2020-04-13T03:31:43.755" v="2112" actId="1076"/>
          <ac:spMkLst>
            <pc:docMk/>
            <pc:sldMk cId="3375072650" sldId="763"/>
            <ac:spMk id="178" creationId="{595C3DD3-F3F5-4B02-8E15-54BE719CC352}"/>
          </ac:spMkLst>
        </pc:spChg>
        <pc:spChg chg="add mod">
          <ac:chgData name="farouk abu hassanain" userId="319a4f4791f24b01" providerId="LiveId" clId="{E8557B2A-A9C2-4236-A393-D913215F1D79}" dt="2020-04-13T03:31:43.755" v="2112" actId="1076"/>
          <ac:spMkLst>
            <pc:docMk/>
            <pc:sldMk cId="3375072650" sldId="763"/>
            <ac:spMk id="179" creationId="{C50B85A6-91E7-4301-81C1-E12E8772A30F}"/>
          </ac:spMkLst>
        </pc:spChg>
        <pc:spChg chg="add mod">
          <ac:chgData name="farouk abu hassanain" userId="319a4f4791f24b01" providerId="LiveId" clId="{E8557B2A-A9C2-4236-A393-D913215F1D79}" dt="2020-04-13T03:31:43.755" v="2112" actId="1076"/>
          <ac:spMkLst>
            <pc:docMk/>
            <pc:sldMk cId="3375072650" sldId="763"/>
            <ac:spMk id="180" creationId="{68C6BA9C-974D-4CBD-8DAC-FBACEB9175DD}"/>
          </ac:spMkLst>
        </pc:spChg>
        <pc:spChg chg="add del mod">
          <ac:chgData name="farouk abu hassanain" userId="319a4f4791f24b01" providerId="LiveId" clId="{E8557B2A-A9C2-4236-A393-D913215F1D79}" dt="2020-04-13T03:31:22.342" v="2108" actId="478"/>
          <ac:spMkLst>
            <pc:docMk/>
            <pc:sldMk cId="3375072650" sldId="763"/>
            <ac:spMk id="181" creationId="{390B37F9-C6DA-4737-A1CE-7149FEBD1F52}"/>
          </ac:spMkLst>
        </pc:spChg>
        <pc:spChg chg="add del mod">
          <ac:chgData name="farouk abu hassanain" userId="319a4f4791f24b01" providerId="LiveId" clId="{E8557B2A-A9C2-4236-A393-D913215F1D79}" dt="2020-04-13T03:31:22.342" v="2108" actId="478"/>
          <ac:spMkLst>
            <pc:docMk/>
            <pc:sldMk cId="3375072650" sldId="763"/>
            <ac:spMk id="182" creationId="{B8D40EC8-5A9C-441F-9DB6-FD9E759DB1A2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83" creationId="{772F5078-9B89-44FF-901D-6053FD6D192E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84" creationId="{EAD877B7-3898-4B6D-9382-2BFE7B5F202E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85" creationId="{FE210EC9-951F-4B8A-B8D8-1B7E43588DA9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86" creationId="{948C9FCE-EA38-478E-B5FA-51987C6268A0}"/>
          </ac:spMkLst>
        </pc:spChg>
        <pc:spChg chg="add del mod">
          <ac:chgData name="farouk abu hassanain" userId="319a4f4791f24b01" providerId="LiveId" clId="{E8557B2A-A9C2-4236-A393-D913215F1D79}" dt="2020-04-13T03:31:34.694" v="2111" actId="478"/>
          <ac:spMkLst>
            <pc:docMk/>
            <pc:sldMk cId="3375072650" sldId="763"/>
            <ac:spMk id="187" creationId="{1BCCCFC8-4CCB-4B2D-8C57-EB0C824D2160}"/>
          </ac:spMkLst>
        </pc:spChg>
        <pc:spChg chg="add del mod">
          <ac:chgData name="farouk abu hassanain" userId="319a4f4791f24b01" providerId="LiveId" clId="{E8557B2A-A9C2-4236-A393-D913215F1D79}" dt="2020-04-13T03:31:34.694" v="2111" actId="478"/>
          <ac:spMkLst>
            <pc:docMk/>
            <pc:sldMk cId="3375072650" sldId="763"/>
            <ac:spMk id="188" creationId="{E64D9523-9812-47FD-A2AB-97BB9FB154B8}"/>
          </ac:spMkLst>
        </pc:spChg>
        <pc:spChg chg="add del mod">
          <ac:chgData name="farouk abu hassanain" userId="319a4f4791f24b01" providerId="LiveId" clId="{E8557B2A-A9C2-4236-A393-D913215F1D79}" dt="2020-04-13T03:31:22.342" v="2108" actId="478"/>
          <ac:spMkLst>
            <pc:docMk/>
            <pc:sldMk cId="3375072650" sldId="763"/>
            <ac:spMk id="189" creationId="{38C8078D-6B08-443F-9851-E102BAB06B42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97" creationId="{AB649E01-3655-4333-BD39-420083B8F389}"/>
          </ac:spMkLst>
        </pc:spChg>
        <pc:spChg chg="add mod">
          <ac:chgData name="farouk abu hassanain" userId="319a4f4791f24b01" providerId="LiveId" clId="{E8557B2A-A9C2-4236-A393-D913215F1D79}" dt="2020-04-13T03:37:08.724" v="2206" actId="113"/>
          <ac:spMkLst>
            <pc:docMk/>
            <pc:sldMk cId="3375072650" sldId="763"/>
            <ac:spMk id="203" creationId="{C39688BB-C42C-46D3-B7EE-A43F86A7EA42}"/>
          </ac:spMkLst>
        </pc:spChg>
        <pc:spChg chg="add mod">
          <ac:chgData name="farouk abu hassanain" userId="319a4f4791f24b01" providerId="LiveId" clId="{E8557B2A-A9C2-4236-A393-D913215F1D79}" dt="2020-04-13T03:37:08.724" v="2206" actId="113"/>
          <ac:spMkLst>
            <pc:docMk/>
            <pc:sldMk cId="3375072650" sldId="763"/>
            <ac:spMk id="204" creationId="{5C40239C-E1AC-4EE2-9DCD-9C69A0B43265}"/>
          </ac:spMkLst>
        </pc:spChg>
        <pc:grpChg chg="add del mod">
          <ac:chgData name="farouk abu hassanain" userId="319a4f4791f24b01" providerId="LiveId" clId="{E8557B2A-A9C2-4236-A393-D913215F1D79}" dt="2020-04-13T02:36:38.158" v="2079" actId="478"/>
          <ac:grpSpMkLst>
            <pc:docMk/>
            <pc:sldMk cId="3375072650" sldId="763"/>
            <ac:grpSpMk id="14" creationId="{DF64FD21-3924-4CA8-B261-0D91A20C3A7D}"/>
          </ac:grpSpMkLst>
        </pc:grpChg>
        <pc:grpChg chg="add mod">
          <ac:chgData name="farouk abu hassanain" userId="319a4f4791f24b01" providerId="LiveId" clId="{E8557B2A-A9C2-4236-A393-D913215F1D79}" dt="2020-04-13T02:36:25.704" v="2077" actId="196"/>
          <ac:grpSpMkLst>
            <pc:docMk/>
            <pc:sldMk cId="3375072650" sldId="763"/>
            <ac:grpSpMk id="44" creationId="{1C4CE620-A15E-463A-8731-BC3BFA533138}"/>
          </ac:grpSpMkLst>
        </pc:grpChg>
        <pc:grpChg chg="add mod">
          <ac:chgData name="farouk abu hassanain" userId="319a4f4791f24b01" providerId="LiveId" clId="{E8557B2A-A9C2-4236-A393-D913215F1D79}" dt="2020-04-13T02:36:25.704" v="2077" actId="196"/>
          <ac:grpSpMkLst>
            <pc:docMk/>
            <pc:sldMk cId="3375072650" sldId="763"/>
            <ac:grpSpMk id="50" creationId="{E60923D6-C562-48A0-BE64-976E04DE119B}"/>
          </ac:grpSpMkLst>
        </pc:grpChg>
        <pc:grpChg chg="add mod">
          <ac:chgData name="farouk abu hassanain" userId="319a4f4791f24b01" providerId="LiveId" clId="{E8557B2A-A9C2-4236-A393-D913215F1D79}" dt="2020-04-13T02:36:25.704" v="2077" actId="196"/>
          <ac:grpSpMkLst>
            <pc:docMk/>
            <pc:sldMk cId="3375072650" sldId="763"/>
            <ac:grpSpMk id="57" creationId="{C926AE64-74D4-45B3-8D36-04449EA30778}"/>
          </ac:grpSpMkLst>
        </pc:grpChg>
        <pc:grpChg chg="add mod">
          <ac:chgData name="farouk abu hassanain" userId="319a4f4791f24b01" providerId="LiveId" clId="{E8557B2A-A9C2-4236-A393-D913215F1D79}" dt="2020-04-13T02:36:25.704" v="2077" actId="196"/>
          <ac:grpSpMkLst>
            <pc:docMk/>
            <pc:sldMk cId="3375072650" sldId="763"/>
            <ac:grpSpMk id="62" creationId="{A8C1B48A-285A-4527-A52D-8BB31787CD42}"/>
          </ac:grpSpMkLst>
        </pc:grpChg>
        <pc:grpChg chg="add mod">
          <ac:chgData name="farouk abu hassanain" userId="319a4f4791f24b01" providerId="LiveId" clId="{E8557B2A-A9C2-4236-A393-D913215F1D79}" dt="2020-04-13T02:40:18.388" v="2087" actId="1076"/>
          <ac:grpSpMkLst>
            <pc:docMk/>
            <pc:sldMk cId="3375072650" sldId="763"/>
            <ac:grpSpMk id="72" creationId="{6F5E48A8-CB60-4C29-AA02-D2FE26EB87A1}"/>
          </ac:grpSpMkLst>
        </pc:grpChg>
        <pc:grpChg chg="add 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80" creationId="{88D78BEC-C995-4687-ACEE-9454BF4D98D2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95" creationId="{AF4BF46A-E18A-4A6D-AA11-3EC046B295D9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96" creationId="{95B33A2E-4F45-406A-90CE-097E9F396990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97" creationId="{CC57D39D-1D0E-453E-90F9-0A2E5D3C5171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98" creationId="{58780485-062D-474D-9A8D-CFF51653B2E4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105" creationId="{4FF907FE-EAB2-4F6D-A6E5-F68575057010}"/>
          </ac:grpSpMkLst>
        </pc:grpChg>
        <pc:grpChg chg="add del mod">
          <ac:chgData name="farouk abu hassanain" userId="319a4f4791f24b01" providerId="LiveId" clId="{E8557B2A-A9C2-4236-A393-D913215F1D79}" dt="2020-04-13T02:59:52.647" v="2101" actId="478"/>
          <ac:grpSpMkLst>
            <pc:docMk/>
            <pc:sldMk cId="3375072650" sldId="763"/>
            <ac:grpSpMk id="132" creationId="{E6A7EFAF-5686-4D93-BC6A-6EEAA06165EE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38" creationId="{63142374-AF87-44D9-92B1-779428322785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39" creationId="{EDAF2BC0-D25A-4A4E-A337-EFCDC4EA0738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0" creationId="{BC9EE0BC-2EF0-492F-839F-BDD51D22EDDE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1" creationId="{629ECD34-61FB-446B-9796-6566DFBBA7DF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2" creationId="{0317094A-EFB2-4BBB-A7D2-646EBAB54CED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3" creationId="{F6F5A9D4-667D-488F-A84C-7431055C34C5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4" creationId="{4FCD630D-53A7-457E-959D-B3A50F8746D2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5" creationId="{8AB8FF33-1259-4D82-AF99-4B85A018E2D7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7" creationId="{A495A695-1DAC-485F-88C3-9FEB3C345354}"/>
          </ac:grpSpMkLst>
        </pc:grpChg>
        <pc:grpChg chg="add del mod">
          <ac:chgData name="farouk abu hassanain" userId="319a4f4791f24b01" providerId="LiveId" clId="{E8557B2A-A9C2-4236-A393-D913215F1D79}" dt="2020-04-13T03:31:32.076" v="2110" actId="478"/>
          <ac:grpSpMkLst>
            <pc:docMk/>
            <pc:sldMk cId="3375072650" sldId="763"/>
            <ac:grpSpMk id="190" creationId="{59C1ADF7-8EB5-4F2B-A994-43334C3E68C1}"/>
          </ac:grpSpMkLst>
        </pc:grpChg>
        <pc:grpChg chg="add del mod">
          <ac:chgData name="farouk abu hassanain" userId="319a4f4791f24b01" providerId="LiveId" clId="{E8557B2A-A9C2-4236-A393-D913215F1D79}" dt="2020-04-13T03:31:32.076" v="2110" actId="478"/>
          <ac:grpSpMkLst>
            <pc:docMk/>
            <pc:sldMk cId="3375072650" sldId="763"/>
            <ac:grpSpMk id="198" creationId="{7C5DAA6D-7C10-4C8E-971A-A36DA5B47BC0}"/>
          </ac:grpSpMkLst>
        </pc:grpChg>
      </pc:sldChg>
      <pc:sldChg chg="addSp delSp modSp add modAnim">
        <pc:chgData name="farouk abu hassanain" userId="319a4f4791f24b01" providerId="LiveId" clId="{E8557B2A-A9C2-4236-A393-D913215F1D79}" dt="2020-04-13T03:44:52.500" v="2353" actId="20577"/>
        <pc:sldMkLst>
          <pc:docMk/>
          <pc:sldMk cId="101250392" sldId="764"/>
        </pc:sldMkLst>
        <pc:spChg chg="mod">
          <ac:chgData name="farouk abu hassanain" userId="319a4f4791f24b01" providerId="LiveId" clId="{E8557B2A-A9C2-4236-A393-D913215F1D79}" dt="2020-04-13T03:44:52.500" v="2353" actId="20577"/>
          <ac:spMkLst>
            <pc:docMk/>
            <pc:sldMk cId="101250392" sldId="764"/>
            <ac:spMk id="4" creationId="{63633AA5-FD60-4A4D-B3C2-0921970BA2DC}"/>
          </ac:spMkLst>
        </pc:spChg>
        <pc:spChg chg="mod">
          <ac:chgData name="farouk abu hassanain" userId="319a4f4791f24b01" providerId="LiveId" clId="{E8557B2A-A9C2-4236-A393-D913215F1D79}" dt="2020-04-13T03:39:24.212" v="2274" actId="1076"/>
          <ac:spMkLst>
            <pc:docMk/>
            <pc:sldMk cId="101250392" sldId="764"/>
            <ac:spMk id="7" creationId="{5C5D26A2-F217-42A4-8295-5A0E92D70FAD}"/>
          </ac:spMkLst>
        </pc:spChg>
        <pc:spChg chg="add mod">
          <ac:chgData name="farouk abu hassanain" userId="319a4f4791f24b01" providerId="LiveId" clId="{E8557B2A-A9C2-4236-A393-D913215F1D79}" dt="2020-04-13T03:42:29.003" v="2306" actId="1076"/>
          <ac:spMkLst>
            <pc:docMk/>
            <pc:sldMk cId="101250392" sldId="764"/>
            <ac:spMk id="10" creationId="{F5E674FB-3F13-48B1-98DA-052B3A5934F5}"/>
          </ac:spMkLst>
        </pc:spChg>
        <pc:spChg chg="add mod">
          <ac:chgData name="farouk abu hassanain" userId="319a4f4791f24b01" providerId="LiveId" clId="{E8557B2A-A9C2-4236-A393-D913215F1D79}" dt="2020-04-13T03:41:43.107" v="2296" actId="1076"/>
          <ac:spMkLst>
            <pc:docMk/>
            <pc:sldMk cId="101250392" sldId="764"/>
            <ac:spMk id="11" creationId="{FF47E968-4011-49F5-9C02-18B6160E7325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3" creationId="{EB2B5F0C-9316-4DDF-95DE-EB9110FCD18A}"/>
          </ac:spMkLst>
        </pc:spChg>
        <pc:spChg chg="add mod">
          <ac:chgData name="farouk abu hassanain" userId="319a4f4791f24b01" providerId="LiveId" clId="{E8557B2A-A9C2-4236-A393-D913215F1D79}" dt="2020-04-13T03:41:48.908" v="2298" actId="1076"/>
          <ac:spMkLst>
            <pc:docMk/>
            <pc:sldMk cId="101250392" sldId="764"/>
            <ac:spMk id="14" creationId="{FB0F967F-1A0E-4700-8EA3-70ECABCF295D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5" creationId="{239DECB2-9944-4E78-B687-E6567152D753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7" creationId="{20DE9577-912A-47A1-AADF-509D3F536B8D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9" creationId="{4021B07A-E952-4151-ABBA-7D21CF849BF6}"/>
          </ac:spMkLst>
        </pc:spChg>
        <pc:spChg chg="add mod">
          <ac:chgData name="farouk abu hassanain" userId="319a4f4791f24b01" providerId="LiveId" clId="{E8557B2A-A9C2-4236-A393-D913215F1D79}" dt="2020-04-13T03:41:53.601" v="2300" actId="1076"/>
          <ac:spMkLst>
            <pc:docMk/>
            <pc:sldMk cId="101250392" sldId="764"/>
            <ac:spMk id="20" creationId="{D922105F-9876-4EE4-BF57-224BFB66A635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4" creationId="{3BFBD115-3C70-4310-91D7-D8EA8C658F94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5" creationId="{819A5A0E-CCE2-4F36-A88A-F33FA8028584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6" creationId="{D4D05F95-EEF0-49BF-B0D1-B03945ECDDF0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7" creationId="{B08818BA-371A-445A-8C80-AFF8E2DA6F0A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8" creationId="{B35BAB66-2854-45A3-8B00-D0ADF37E0D29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9" creationId="{AF786442-D467-417C-AAB4-87BD1A06E264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0" creationId="{97426777-6C83-4877-A65F-6DC866000E10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1" creationId="{66C9AB80-A407-4AEC-962D-C902AC8A40B3}"/>
          </ac:spMkLst>
        </pc:spChg>
        <pc:spChg chg="del">
          <ac:chgData name="farouk abu hassanain" userId="319a4f4791f24b01" providerId="LiveId" clId="{E8557B2A-A9C2-4236-A393-D913215F1D79}" dt="2020-04-13T03:40:51.834" v="2282" actId="478"/>
          <ac:spMkLst>
            <pc:docMk/>
            <pc:sldMk cId="101250392" sldId="764"/>
            <ac:spMk id="142" creationId="{229D1FAB-663E-46E4-9A59-5DCF095DA62B}"/>
          </ac:spMkLst>
        </pc:spChg>
        <pc:spChg chg="add del 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3" creationId="{9E7E6BE9-636B-4806-AC5A-3C6DF186F5E7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5" creationId="{51A069D2-829B-4B33-8F3B-D9979DCFEF86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7" creationId="{B841B880-76DA-4F2C-9194-343CA88F19B9}"/>
          </ac:spMkLst>
        </pc:spChg>
        <pc:spChg chg="del mod topLvl">
          <ac:chgData name="farouk abu hassanain" userId="319a4f4791f24b01" providerId="LiveId" clId="{E8557B2A-A9C2-4236-A393-D913215F1D79}" dt="2020-04-13T03:41:15.564" v="2290" actId="478"/>
          <ac:spMkLst>
            <pc:docMk/>
            <pc:sldMk cId="101250392" sldId="764"/>
            <ac:spMk id="148" creationId="{521A8E3F-225E-4C41-B2A6-67460A03114F}"/>
          </ac:spMkLst>
        </pc:spChg>
        <pc:spChg chg="del mod topLvl">
          <ac:chgData name="farouk abu hassanain" userId="319a4f4791f24b01" providerId="LiveId" clId="{E8557B2A-A9C2-4236-A393-D913215F1D79}" dt="2020-04-13T03:41:23.772" v="2291" actId="478"/>
          <ac:spMkLst>
            <pc:docMk/>
            <pc:sldMk cId="101250392" sldId="764"/>
            <ac:spMk id="149" creationId="{0133282A-5054-46AA-B242-D2E073F1DE5C}"/>
          </ac:spMkLst>
        </pc:spChg>
        <pc:spChg chg="del mod topLvl">
          <ac:chgData name="farouk abu hassanain" userId="319a4f4791f24b01" providerId="LiveId" clId="{E8557B2A-A9C2-4236-A393-D913215F1D79}" dt="2020-04-13T03:41:23.772" v="2291" actId="478"/>
          <ac:spMkLst>
            <pc:docMk/>
            <pc:sldMk cId="101250392" sldId="764"/>
            <ac:spMk id="150" creationId="{89C82B5E-3285-449E-B8B8-05AD000D85BE}"/>
          </ac:spMkLst>
        </pc:spChg>
        <pc:spChg chg="del mod topLvl">
          <ac:chgData name="farouk abu hassanain" userId="319a4f4791f24b01" providerId="LiveId" clId="{E8557B2A-A9C2-4236-A393-D913215F1D79}" dt="2020-04-13T03:41:23.772" v="2291" actId="478"/>
          <ac:spMkLst>
            <pc:docMk/>
            <pc:sldMk cId="101250392" sldId="764"/>
            <ac:spMk id="151" creationId="{211DB313-A1FB-49AB-8900-6AA88F50026A}"/>
          </ac:spMkLst>
        </pc:spChg>
        <pc:spChg chg="del mod topLvl">
          <ac:chgData name="farouk abu hassanain" userId="319a4f4791f24b01" providerId="LiveId" clId="{E8557B2A-A9C2-4236-A393-D913215F1D79}" dt="2020-04-13T03:41:23.772" v="2291" actId="478"/>
          <ac:spMkLst>
            <pc:docMk/>
            <pc:sldMk cId="101250392" sldId="764"/>
            <ac:spMk id="152" creationId="{FC3B4084-7F85-47AF-9984-75A1B07FDAAC}"/>
          </ac:spMkLst>
        </pc:spChg>
        <pc:spChg chg="add del">
          <ac:chgData name="farouk abu hassanain" userId="319a4f4791f24b01" providerId="LiveId" clId="{E8557B2A-A9C2-4236-A393-D913215F1D79}" dt="2020-04-13T03:41:02.621" v="2286" actId="478"/>
          <ac:spMkLst>
            <pc:docMk/>
            <pc:sldMk cId="101250392" sldId="764"/>
            <ac:spMk id="162" creationId="{2114E4D1-0FDE-4F5E-865D-481F28FA2F7A}"/>
          </ac:spMkLst>
        </pc:spChg>
        <pc:spChg chg="add mod">
          <ac:chgData name="farouk abu hassanain" userId="319a4f4791f24b01" providerId="LiveId" clId="{E8557B2A-A9C2-4236-A393-D913215F1D79}" dt="2020-04-13T03:42:41.164" v="2310" actId="1076"/>
          <ac:spMkLst>
            <pc:docMk/>
            <pc:sldMk cId="101250392" sldId="764"/>
            <ac:spMk id="163" creationId="{39973C9F-5846-47FD-8FAB-EA6175F42D28}"/>
          </ac:spMkLst>
        </pc:spChg>
        <pc:spChg chg="add mod">
          <ac:chgData name="farouk abu hassanain" userId="319a4f4791f24b01" providerId="LiveId" clId="{E8557B2A-A9C2-4236-A393-D913215F1D79}" dt="2020-04-13T03:42:48.187" v="2313" actId="20577"/>
          <ac:spMkLst>
            <pc:docMk/>
            <pc:sldMk cId="101250392" sldId="764"/>
            <ac:spMk id="164" creationId="{8A08ED8E-6586-4A95-9B9C-18127C89FD6F}"/>
          </ac:spMkLst>
        </pc:spChg>
        <pc:spChg chg="add mod">
          <ac:chgData name="farouk abu hassanain" userId="319a4f4791f24b01" providerId="LiveId" clId="{E8557B2A-A9C2-4236-A393-D913215F1D79}" dt="2020-04-13T03:42:54.692" v="2316" actId="20577"/>
          <ac:spMkLst>
            <pc:docMk/>
            <pc:sldMk cId="101250392" sldId="764"/>
            <ac:spMk id="165" creationId="{034E525D-D816-4900-AFFA-49822A5B5AB8}"/>
          </ac:spMkLst>
        </pc:spChg>
        <pc:spChg chg="add mod">
          <ac:chgData name="farouk abu hassanain" userId="319a4f4791f24b01" providerId="LiveId" clId="{E8557B2A-A9C2-4236-A393-D913215F1D79}" dt="2020-04-13T03:43:07.639" v="2322" actId="1076"/>
          <ac:spMkLst>
            <pc:docMk/>
            <pc:sldMk cId="101250392" sldId="764"/>
            <ac:spMk id="166" creationId="{909398D5-A447-4C35-9CCD-3BD3A5D96805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78" creationId="{595C3DD3-F3F5-4B02-8E15-54BE719CC352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79" creationId="{C50B85A6-91E7-4301-81C1-E12E8772A30F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80" creationId="{68C6BA9C-974D-4CBD-8DAC-FBACEB9175DD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203" creationId="{C39688BB-C42C-46D3-B7EE-A43F86A7EA42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204" creationId="{5C40239C-E1AC-4EE2-9DCD-9C69A0B43265}"/>
          </ac:spMkLst>
        </pc:spChg>
        <pc:spChg chg="del">
          <ac:chgData name="farouk abu hassanain" userId="319a4f4791f24b01" providerId="LiveId" clId="{E8557B2A-A9C2-4236-A393-D913215F1D79}" dt="2020-04-13T03:42:15.293" v="2304" actId="478"/>
          <ac:spMkLst>
            <pc:docMk/>
            <pc:sldMk cId="101250392" sldId="764"/>
            <ac:spMk id="273" creationId="{450570E1-0016-4436-86CA-71633EA21F73}"/>
          </ac:spMkLst>
        </pc:spChg>
        <pc:grpChg chg="del">
          <ac:chgData name="farouk abu hassanain" userId="319a4f4791f24b01" providerId="LiveId" clId="{E8557B2A-A9C2-4236-A393-D913215F1D79}" dt="2020-04-13T03:42:12.766" v="2303" actId="478"/>
          <ac:grpSpMkLst>
            <pc:docMk/>
            <pc:sldMk cId="101250392" sldId="764"/>
            <ac:grpSpMk id="12" creationId="{508F341C-355D-47B4-B4C5-CF1002BB3976}"/>
          </ac:grpSpMkLst>
        </pc:grpChg>
        <pc:grpChg chg="del">
          <ac:chgData name="farouk abu hassanain" userId="319a4f4791f24b01" providerId="LiveId" clId="{E8557B2A-A9C2-4236-A393-D913215F1D79}" dt="2020-04-13T03:42:12.766" v="2303" actId="478"/>
          <ac:grpSpMkLst>
            <pc:docMk/>
            <pc:sldMk cId="101250392" sldId="764"/>
            <ac:grpSpMk id="16" creationId="{808C7FAE-9623-4E0D-9EC0-ACD10A19F056}"/>
          </ac:grpSpMkLst>
        </pc:grpChg>
        <pc:grpChg chg="del">
          <ac:chgData name="farouk abu hassanain" userId="319a4f4791f24b01" providerId="LiveId" clId="{E8557B2A-A9C2-4236-A393-D913215F1D79}" dt="2020-04-13T03:42:12.766" v="2303" actId="478"/>
          <ac:grpSpMkLst>
            <pc:docMk/>
            <pc:sldMk cId="101250392" sldId="764"/>
            <ac:grpSpMk id="18" creationId="{2C9976C2-9C40-4455-AE3E-5555469736B9}"/>
          </ac:grpSpMkLst>
        </pc:grpChg>
        <pc:grpChg chg="mod">
          <ac:chgData name="farouk abu hassanain" userId="319a4f4791f24b01" providerId="LiveId" clId="{E8557B2A-A9C2-4236-A393-D913215F1D79}" dt="2020-04-13T03:42:24.605" v="2305" actId="1076"/>
          <ac:grpSpMkLst>
            <pc:docMk/>
            <pc:sldMk cId="101250392" sldId="764"/>
            <ac:grpSpMk id="72" creationId="{6F5E48A8-CB60-4C29-AA02-D2FE26EB87A1}"/>
          </ac:grpSpMkLst>
        </pc:grpChg>
        <pc:grpChg chg="del">
          <ac:chgData name="farouk abu hassanain" userId="319a4f4791f24b01" providerId="LiveId" clId="{E8557B2A-A9C2-4236-A393-D913215F1D79}" dt="2020-04-13T03:39:10.938" v="2272" actId="478"/>
          <ac:grpSpMkLst>
            <pc:docMk/>
            <pc:sldMk cId="101250392" sldId="764"/>
            <ac:grpSpMk id="80" creationId="{88D78BEC-C995-4687-ACEE-9454BF4D98D2}"/>
          </ac:grpSpMkLst>
        </pc:grpChg>
        <pc:grpChg chg="del">
          <ac:chgData name="farouk abu hassanain" userId="319a4f4791f24b01" providerId="LiveId" clId="{E8557B2A-A9C2-4236-A393-D913215F1D79}" dt="2020-04-13T03:42:10.371" v="2302" actId="478"/>
          <ac:grpSpMkLst>
            <pc:docMk/>
            <pc:sldMk cId="101250392" sldId="764"/>
            <ac:grpSpMk id="112" creationId="{39C2BCE8-2911-497F-BA90-7F883C5D4FD7}"/>
          </ac:grpSpMkLst>
        </pc:grpChg>
        <pc:grpChg chg="add del mod">
          <ac:chgData name="farouk abu hassanain" userId="319a4f4791f24b01" providerId="LiveId" clId="{E8557B2A-A9C2-4236-A393-D913215F1D79}" dt="2020-04-13T03:41:06.565" v="2287" actId="165"/>
          <ac:grpSpMkLst>
            <pc:docMk/>
            <pc:sldMk cId="101250392" sldId="764"/>
            <ac:grpSpMk id="133" creationId="{68A3035C-31C5-4D97-AD45-70F9CACF9499}"/>
          </ac:grpSpMkLst>
        </pc:grpChg>
        <pc:grpChg chg="del mod topLvl">
          <ac:chgData name="farouk abu hassanain" userId="319a4f4791f24b01" providerId="LiveId" clId="{E8557B2A-A9C2-4236-A393-D913215F1D79}" dt="2020-04-13T03:41:10.082" v="2288" actId="478"/>
          <ac:grpSpMkLst>
            <pc:docMk/>
            <pc:sldMk cId="101250392" sldId="764"/>
            <ac:grpSpMk id="144" creationId="{7793B04F-C5DA-422F-8EA7-DEAC030608BE}"/>
          </ac:grpSpMkLst>
        </pc:grpChg>
        <pc:grpChg chg="del mod topLvl">
          <ac:chgData name="farouk abu hassanain" userId="319a4f4791f24b01" providerId="LiveId" clId="{E8557B2A-A9C2-4236-A393-D913215F1D79}" dt="2020-04-13T03:41:12.281" v="2289" actId="478"/>
          <ac:grpSpMkLst>
            <pc:docMk/>
            <pc:sldMk cId="101250392" sldId="764"/>
            <ac:grpSpMk id="146" creationId="{381F0AC3-958E-413B-BDB7-8CD0A3F6A430}"/>
          </ac:grpSpMkLst>
        </pc:grpChg>
        <pc:grpChg chg="del">
          <ac:chgData name="farouk abu hassanain" userId="319a4f4791f24b01" providerId="LiveId" clId="{E8557B2A-A9C2-4236-A393-D913215F1D79}" dt="2020-04-13T03:42:15.293" v="2304" actId="478"/>
          <ac:grpSpMkLst>
            <pc:docMk/>
            <pc:sldMk cId="101250392" sldId="764"/>
            <ac:grpSpMk id="276" creationId="{FE047DDD-2911-4C7B-BEE7-20F87A9F3320}"/>
          </ac:grpSpMkLst>
        </pc:grpChg>
        <pc:graphicFrameChg chg="add del mod">
          <ac:chgData name="farouk abu hassanain" userId="319a4f4791f24b01" providerId="LiveId" clId="{E8557B2A-A9C2-4236-A393-D913215F1D79}" dt="2020-04-13T03:41:56.084" v="2301" actId="478"/>
          <ac:graphicFrameMkLst>
            <pc:docMk/>
            <pc:sldMk cId="101250392" sldId="764"/>
            <ac:graphicFrameMk id="132" creationId="{B8AF9C6A-7036-4B35-B6B3-A55FCAABA6E1}"/>
          </ac:graphicFrameMkLst>
        </pc:graphicFrameChg>
      </pc:sldChg>
      <pc:sldMasterChg chg="delSldLayout">
        <pc:chgData name="farouk abu hassanain" userId="319a4f4791f24b01" providerId="LiveId" clId="{E8557B2A-A9C2-4236-A393-D913215F1D79}" dt="2020-04-13T03:43:12.448" v="2323" actId="47"/>
        <pc:sldMasterMkLst>
          <pc:docMk/>
          <pc:sldMasterMk cId="0" sldId="2147483648"/>
        </pc:sldMasterMkLst>
        <pc:sldLayoutChg chg="del">
          <pc:chgData name="farouk abu hassanain" userId="319a4f4791f24b01" providerId="LiveId" clId="{E8557B2A-A9C2-4236-A393-D913215F1D79}" dt="2020-04-13T03:43:12.448" v="2323" actId="47"/>
          <pc:sldLayoutMkLst>
            <pc:docMk/>
            <pc:sldMasterMk cId="0" sldId="2147483648"/>
            <pc:sldLayoutMk cId="2870084188" sldId="214748462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7E8164EE-C1D6-48AA-9417-40E6AAD1D2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A963D1-B641-453F-BF0A-5511A81B60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117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4DD2939-9EB1-4BD7-BDB4-61593950F37B}" type="datetimeFigureOut">
              <a:rPr lang="ar-SA" smtClean="0"/>
              <a:t>18/03/1446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162D41F-C33F-4278-94CD-4D9F16E305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18160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1CE04DF-FF2E-4E93-8ECF-97725CC9EC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117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D434D6-CB7D-4F95-A3F8-C8681952E6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9773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29669-838C-4A57-88E2-D4EAAF873B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953D7-377E-4278-84C2-BA069869775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1513F2-D893-4F84-969F-6709536FEB07}" type="datetimeFigureOut">
              <a:rPr lang="en-US"/>
              <a:pPr>
                <a:defRPr/>
              </a:pPr>
              <a:t>9/21/2024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447463D-E76F-42BE-8A16-E33BE81879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989A0B5-4D2C-42BC-B3A1-992F8B6F1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3E689-6ED4-43BA-80AA-FA53CDB322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680A3-0DA5-468E-BB28-B91ECDC74F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25DD69B-3230-4E1A-860B-8E246E5EE7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3946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4270986" y="2012372"/>
            <a:ext cx="3802428" cy="4101004"/>
          </a:xfrm>
          <a:custGeom>
            <a:avLst/>
            <a:gdLst>
              <a:gd name="connsiteX0" fmla="*/ 0 w 2057400"/>
              <a:gd name="connsiteY0" fmla="*/ 0 h 1543050"/>
              <a:gd name="connsiteX1" fmla="*/ 2057400 w 2057400"/>
              <a:gd name="connsiteY1" fmla="*/ 0 h 1543050"/>
              <a:gd name="connsiteX2" fmla="*/ 2057400 w 2057400"/>
              <a:gd name="connsiteY2" fmla="*/ 1543050 h 1543050"/>
              <a:gd name="connsiteX3" fmla="*/ 0 w 2057400"/>
              <a:gd name="connsiteY3" fmla="*/ 154305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7400" h="1543050">
                <a:moveTo>
                  <a:pt x="0" y="0"/>
                </a:moveTo>
                <a:lnTo>
                  <a:pt x="2057400" y="0"/>
                </a:lnTo>
                <a:lnTo>
                  <a:pt x="2057400" y="1543050"/>
                </a:lnTo>
                <a:lnTo>
                  <a:pt x="0" y="15430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2915352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32572" y="0"/>
            <a:ext cx="6059428" cy="6858000"/>
          </a:xfrm>
          <a:custGeom>
            <a:avLst/>
            <a:gdLst>
              <a:gd name="connsiteX0" fmla="*/ 0 w 6059428"/>
              <a:gd name="connsiteY0" fmla="*/ 0 h 6858000"/>
              <a:gd name="connsiteX1" fmla="*/ 6059428 w 6059428"/>
              <a:gd name="connsiteY1" fmla="*/ 0 h 6858000"/>
              <a:gd name="connsiteX2" fmla="*/ 6059428 w 6059428"/>
              <a:gd name="connsiteY2" fmla="*/ 6858000 h 6858000"/>
              <a:gd name="connsiteX3" fmla="*/ 0 w 605942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9428" h="6858000">
                <a:moveTo>
                  <a:pt x="0" y="0"/>
                </a:moveTo>
                <a:lnTo>
                  <a:pt x="6059428" y="0"/>
                </a:lnTo>
                <a:lnTo>
                  <a:pt x="605942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4869141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3435178"/>
            <a:ext cx="12192000" cy="3422822"/>
          </a:xfrm>
          <a:custGeom>
            <a:avLst/>
            <a:gdLst>
              <a:gd name="connsiteX0" fmla="*/ 0 w 12192000"/>
              <a:gd name="connsiteY0" fmla="*/ 0 h 3422822"/>
              <a:gd name="connsiteX1" fmla="*/ 12192000 w 12192000"/>
              <a:gd name="connsiteY1" fmla="*/ 0 h 3422822"/>
              <a:gd name="connsiteX2" fmla="*/ 12192000 w 12192000"/>
              <a:gd name="connsiteY2" fmla="*/ 3422822 h 3422822"/>
              <a:gd name="connsiteX3" fmla="*/ 0 w 12192000"/>
              <a:gd name="connsiteY3" fmla="*/ 3422822 h 342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2822">
                <a:moveTo>
                  <a:pt x="0" y="0"/>
                </a:moveTo>
                <a:lnTo>
                  <a:pt x="12192000" y="0"/>
                </a:lnTo>
                <a:lnTo>
                  <a:pt x="12192000" y="3422822"/>
                </a:lnTo>
                <a:lnTo>
                  <a:pt x="0" y="342282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35734736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609600"/>
            <a:ext cx="4876800" cy="6248400"/>
          </a:xfrm>
          <a:custGeom>
            <a:avLst/>
            <a:gdLst>
              <a:gd name="connsiteX0" fmla="*/ 0 w 4876800"/>
              <a:gd name="connsiteY0" fmla="*/ 0 h 6248400"/>
              <a:gd name="connsiteX1" fmla="*/ 4876800 w 4876800"/>
              <a:gd name="connsiteY1" fmla="*/ 0 h 6248400"/>
              <a:gd name="connsiteX2" fmla="*/ 4876800 w 4876800"/>
              <a:gd name="connsiteY2" fmla="*/ 6248400 h 6248400"/>
              <a:gd name="connsiteX3" fmla="*/ 0 w 4876800"/>
              <a:gd name="connsiteY3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6800" h="6248400">
                <a:moveTo>
                  <a:pt x="0" y="0"/>
                </a:moveTo>
                <a:lnTo>
                  <a:pt x="4876800" y="0"/>
                </a:lnTo>
                <a:lnTo>
                  <a:pt x="4876800" y="6248400"/>
                </a:lnTo>
                <a:lnTo>
                  <a:pt x="0" y="6248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0660158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2769326"/>
            <a:ext cx="12192000" cy="4088674"/>
          </a:xfrm>
          <a:custGeom>
            <a:avLst/>
            <a:gdLst>
              <a:gd name="connsiteX0" fmla="*/ 0 w 12192000"/>
              <a:gd name="connsiteY0" fmla="*/ 0 h 4088674"/>
              <a:gd name="connsiteX1" fmla="*/ 12192000 w 12192000"/>
              <a:gd name="connsiteY1" fmla="*/ 0 h 4088674"/>
              <a:gd name="connsiteX2" fmla="*/ 12192000 w 12192000"/>
              <a:gd name="connsiteY2" fmla="*/ 4088674 h 4088674"/>
              <a:gd name="connsiteX3" fmla="*/ 0 w 12192000"/>
              <a:gd name="connsiteY3" fmla="*/ 4088674 h 408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088674">
                <a:moveTo>
                  <a:pt x="0" y="0"/>
                </a:moveTo>
                <a:lnTo>
                  <a:pt x="12192000" y="0"/>
                </a:lnTo>
                <a:lnTo>
                  <a:pt x="12192000" y="4088674"/>
                </a:lnTo>
                <a:lnTo>
                  <a:pt x="0" y="4088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10765406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6219090" y="1793628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6219088" y="3387967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5"/>
          </p:nvPr>
        </p:nvSpPr>
        <p:spPr>
          <a:xfrm>
            <a:off x="6219089" y="4982305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037491" y="1793629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037489" y="3387968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037490" y="4982306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0981582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964627" y="2422359"/>
            <a:ext cx="2297841" cy="3304674"/>
          </a:xfrm>
          <a:custGeom>
            <a:avLst/>
            <a:gdLst>
              <a:gd name="connsiteX0" fmla="*/ 0 w 2297841"/>
              <a:gd name="connsiteY0" fmla="*/ 0 h 3304674"/>
              <a:gd name="connsiteX1" fmla="*/ 2297841 w 2297841"/>
              <a:gd name="connsiteY1" fmla="*/ 0 h 3304674"/>
              <a:gd name="connsiteX2" fmla="*/ 2297841 w 2297841"/>
              <a:gd name="connsiteY2" fmla="*/ 3304674 h 3304674"/>
              <a:gd name="connsiteX3" fmla="*/ 0 w 2297841"/>
              <a:gd name="connsiteY3" fmla="*/ 3304674 h 3304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7841" h="3304674">
                <a:moveTo>
                  <a:pt x="0" y="0"/>
                </a:moveTo>
                <a:lnTo>
                  <a:pt x="2297841" y="0"/>
                </a:lnTo>
                <a:lnTo>
                  <a:pt x="2297841" y="3304674"/>
                </a:lnTo>
                <a:lnTo>
                  <a:pt x="0" y="3304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929532" y="2422359"/>
            <a:ext cx="2297841" cy="3304674"/>
          </a:xfrm>
          <a:custGeom>
            <a:avLst/>
            <a:gdLst>
              <a:gd name="connsiteX0" fmla="*/ 0 w 2297841"/>
              <a:gd name="connsiteY0" fmla="*/ 0 h 3304674"/>
              <a:gd name="connsiteX1" fmla="*/ 2297841 w 2297841"/>
              <a:gd name="connsiteY1" fmla="*/ 0 h 3304674"/>
              <a:gd name="connsiteX2" fmla="*/ 2297841 w 2297841"/>
              <a:gd name="connsiteY2" fmla="*/ 3304674 h 3304674"/>
              <a:gd name="connsiteX3" fmla="*/ 0 w 2297841"/>
              <a:gd name="connsiteY3" fmla="*/ 3304674 h 3304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7841" h="3304674">
                <a:moveTo>
                  <a:pt x="0" y="0"/>
                </a:moveTo>
                <a:lnTo>
                  <a:pt x="2297841" y="0"/>
                </a:lnTo>
                <a:lnTo>
                  <a:pt x="2297841" y="3304674"/>
                </a:lnTo>
                <a:lnTo>
                  <a:pt x="0" y="3304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2152868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839963" y="1300981"/>
            <a:ext cx="4256036" cy="4256036"/>
          </a:xfrm>
          <a:custGeom>
            <a:avLst/>
            <a:gdLst>
              <a:gd name="connsiteX0" fmla="*/ 2128018 w 4256036"/>
              <a:gd name="connsiteY0" fmla="*/ 1424240 h 4256036"/>
              <a:gd name="connsiteX1" fmla="*/ 1424240 w 4256036"/>
              <a:gd name="connsiteY1" fmla="*/ 2128018 h 4256036"/>
              <a:gd name="connsiteX2" fmla="*/ 2128018 w 4256036"/>
              <a:gd name="connsiteY2" fmla="*/ 2831796 h 4256036"/>
              <a:gd name="connsiteX3" fmla="*/ 2831796 w 4256036"/>
              <a:gd name="connsiteY3" fmla="*/ 2128018 h 4256036"/>
              <a:gd name="connsiteX4" fmla="*/ 2128018 w 4256036"/>
              <a:gd name="connsiteY4" fmla="*/ 1424240 h 4256036"/>
              <a:gd name="connsiteX5" fmla="*/ 2128018 w 4256036"/>
              <a:gd name="connsiteY5" fmla="*/ 0 h 4256036"/>
              <a:gd name="connsiteX6" fmla="*/ 4256036 w 4256036"/>
              <a:gd name="connsiteY6" fmla="*/ 2128018 h 4256036"/>
              <a:gd name="connsiteX7" fmla="*/ 2128018 w 4256036"/>
              <a:gd name="connsiteY7" fmla="*/ 4256036 h 4256036"/>
              <a:gd name="connsiteX8" fmla="*/ 0 w 4256036"/>
              <a:gd name="connsiteY8" fmla="*/ 2128018 h 4256036"/>
              <a:gd name="connsiteX9" fmla="*/ 2128018 w 4256036"/>
              <a:gd name="connsiteY9" fmla="*/ 0 h 425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56036" h="4256036">
                <a:moveTo>
                  <a:pt x="2128018" y="1424240"/>
                </a:moveTo>
                <a:cubicBezTo>
                  <a:pt x="1739332" y="1424240"/>
                  <a:pt x="1424240" y="1739332"/>
                  <a:pt x="1424240" y="2128018"/>
                </a:cubicBezTo>
                <a:cubicBezTo>
                  <a:pt x="1424240" y="2516704"/>
                  <a:pt x="1739332" y="2831796"/>
                  <a:pt x="2128018" y="2831796"/>
                </a:cubicBezTo>
                <a:cubicBezTo>
                  <a:pt x="2516704" y="2831796"/>
                  <a:pt x="2831796" y="2516704"/>
                  <a:pt x="2831796" y="2128018"/>
                </a:cubicBezTo>
                <a:cubicBezTo>
                  <a:pt x="2831796" y="1739332"/>
                  <a:pt x="2516704" y="1424240"/>
                  <a:pt x="2128018" y="1424240"/>
                </a:cubicBezTo>
                <a:close/>
                <a:moveTo>
                  <a:pt x="2128018" y="0"/>
                </a:moveTo>
                <a:cubicBezTo>
                  <a:pt x="3303290" y="0"/>
                  <a:pt x="4256036" y="952746"/>
                  <a:pt x="4256036" y="2128018"/>
                </a:cubicBezTo>
                <a:cubicBezTo>
                  <a:pt x="4256036" y="3303290"/>
                  <a:pt x="3303290" y="4256036"/>
                  <a:pt x="2128018" y="4256036"/>
                </a:cubicBezTo>
                <a:cubicBezTo>
                  <a:pt x="952746" y="4256036"/>
                  <a:pt x="0" y="3303290"/>
                  <a:pt x="0" y="2128018"/>
                </a:cubicBezTo>
                <a:cubicBezTo>
                  <a:pt x="0" y="952746"/>
                  <a:pt x="952746" y="0"/>
                  <a:pt x="2128018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67361350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5523E3-3DF5-4D4D-B75E-CE7AB043BA66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0D372C02-9E11-4D90-9812-718FF4D458D9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75667" y="2571927"/>
            <a:ext cx="3987977" cy="2340797"/>
          </a:xfr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6098753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104611-CCF6-4D22-A266-4DD684B478F2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85EF88FE-A215-4DC2-A6CF-8420F195B9AC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94427" y="3652687"/>
            <a:ext cx="3987977" cy="2340797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  <p:sp>
        <p:nvSpPr>
          <p:cNvPr id="13" name="Picture Placeholder 47"/>
          <p:cNvSpPr>
            <a:spLocks noGrp="1"/>
          </p:cNvSpPr>
          <p:nvPr>
            <p:ph type="pic" sz="quarter" idx="13"/>
          </p:nvPr>
        </p:nvSpPr>
        <p:spPr>
          <a:xfrm>
            <a:off x="928355" y="864517"/>
            <a:ext cx="3987977" cy="2340797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644489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019175" y="738188"/>
            <a:ext cx="5205413" cy="6119812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178824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BE66E4-0E58-4B83-8CB5-3972CD25F5C5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F4F01DBB-1EF4-4AAD-9E54-651D1E126002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75667" y="1837141"/>
            <a:ext cx="3987977" cy="2340797"/>
          </a:xfr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0400702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176333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789387" y="4272814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8402443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56385566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81989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5398168" y="4272815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514347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79795029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413248" y="2054837"/>
            <a:ext cx="2461446" cy="2461444"/>
          </a:xfrm>
          <a:custGeom>
            <a:avLst/>
            <a:gdLst>
              <a:gd name="connsiteX0" fmla="*/ 1230723 w 2461446"/>
              <a:gd name="connsiteY0" fmla="*/ 0 h 2461444"/>
              <a:gd name="connsiteX1" fmla="*/ 2461446 w 2461446"/>
              <a:gd name="connsiteY1" fmla="*/ 1230722 h 2461444"/>
              <a:gd name="connsiteX2" fmla="*/ 1230723 w 2461446"/>
              <a:gd name="connsiteY2" fmla="*/ 2461444 h 2461444"/>
              <a:gd name="connsiteX3" fmla="*/ 0 w 2461446"/>
              <a:gd name="connsiteY3" fmla="*/ 1230722 h 2461444"/>
              <a:gd name="connsiteX4" fmla="*/ 1230723 w 2461446"/>
              <a:gd name="connsiteY4" fmla="*/ 0 h 246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446" h="2461444">
                <a:moveTo>
                  <a:pt x="1230723" y="0"/>
                </a:moveTo>
                <a:cubicBezTo>
                  <a:pt x="1910433" y="0"/>
                  <a:pt x="2461446" y="551013"/>
                  <a:pt x="2461446" y="1230722"/>
                </a:cubicBezTo>
                <a:cubicBezTo>
                  <a:pt x="2461446" y="1910431"/>
                  <a:pt x="1910433" y="2461444"/>
                  <a:pt x="1230723" y="2461444"/>
                </a:cubicBezTo>
                <a:cubicBezTo>
                  <a:pt x="551013" y="2461444"/>
                  <a:pt x="0" y="1910431"/>
                  <a:pt x="0" y="1230722"/>
                </a:cubicBezTo>
                <a:cubicBezTo>
                  <a:pt x="0" y="551013"/>
                  <a:pt x="551013" y="0"/>
                  <a:pt x="123072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28703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853984" y="2039336"/>
            <a:ext cx="2491796" cy="2491796"/>
          </a:xfrm>
          <a:custGeom>
            <a:avLst/>
            <a:gdLst>
              <a:gd name="connsiteX0" fmla="*/ 1245898 w 2491796"/>
              <a:gd name="connsiteY0" fmla="*/ 0 h 2491796"/>
              <a:gd name="connsiteX1" fmla="*/ 2491796 w 2491796"/>
              <a:gd name="connsiteY1" fmla="*/ 1245898 h 2491796"/>
              <a:gd name="connsiteX2" fmla="*/ 1245898 w 2491796"/>
              <a:gd name="connsiteY2" fmla="*/ 2491796 h 2491796"/>
              <a:gd name="connsiteX3" fmla="*/ 0 w 2491796"/>
              <a:gd name="connsiteY3" fmla="*/ 1245898 h 2491796"/>
              <a:gd name="connsiteX4" fmla="*/ 1245898 w 2491796"/>
              <a:gd name="connsiteY4" fmla="*/ 0 h 249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796" h="2491796">
                <a:moveTo>
                  <a:pt x="1245898" y="0"/>
                </a:moveTo>
                <a:cubicBezTo>
                  <a:pt x="1933988" y="0"/>
                  <a:pt x="2491796" y="557808"/>
                  <a:pt x="2491796" y="1245898"/>
                </a:cubicBezTo>
                <a:cubicBezTo>
                  <a:pt x="2491796" y="1933988"/>
                  <a:pt x="1933988" y="2491796"/>
                  <a:pt x="1245898" y="2491796"/>
                </a:cubicBezTo>
                <a:cubicBezTo>
                  <a:pt x="557808" y="2491796"/>
                  <a:pt x="0" y="1933988"/>
                  <a:pt x="0" y="1245898"/>
                </a:cubicBezTo>
                <a:cubicBezTo>
                  <a:pt x="0" y="557808"/>
                  <a:pt x="557808" y="0"/>
                  <a:pt x="1245898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94899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CC8457-443A-4612-A82A-261150BB1633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1A188CE5-6246-4120-9F5D-621E2BD38C35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955209" y="2081279"/>
            <a:ext cx="2118902" cy="2118904"/>
          </a:xfrm>
          <a:prstGeom prst="ellipse">
            <a:avLst/>
          </a:prstGeo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137125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040290" y="2084713"/>
            <a:ext cx="1379353" cy="1600049"/>
          </a:xfrm>
          <a:custGeom>
            <a:avLst/>
            <a:gdLst>
              <a:gd name="connsiteX0" fmla="*/ 689677 w 1379353"/>
              <a:gd name="connsiteY0" fmla="*/ 0 h 1600049"/>
              <a:gd name="connsiteX1" fmla="*/ 1379353 w 1379353"/>
              <a:gd name="connsiteY1" fmla="*/ 344838 h 1600049"/>
              <a:gd name="connsiteX2" fmla="*/ 1379353 w 1379353"/>
              <a:gd name="connsiteY2" fmla="*/ 1255211 h 1600049"/>
              <a:gd name="connsiteX3" fmla="*/ 689677 w 1379353"/>
              <a:gd name="connsiteY3" fmla="*/ 1600049 h 1600049"/>
              <a:gd name="connsiteX4" fmla="*/ 0 w 1379353"/>
              <a:gd name="connsiteY4" fmla="*/ 1255211 h 1600049"/>
              <a:gd name="connsiteX5" fmla="*/ 0 w 1379353"/>
              <a:gd name="connsiteY5" fmla="*/ 344838 h 160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9353" h="1600049">
                <a:moveTo>
                  <a:pt x="689677" y="0"/>
                </a:moveTo>
                <a:lnTo>
                  <a:pt x="1379353" y="344838"/>
                </a:lnTo>
                <a:lnTo>
                  <a:pt x="1379353" y="1255211"/>
                </a:lnTo>
                <a:lnTo>
                  <a:pt x="689677" y="1600049"/>
                </a:lnTo>
                <a:lnTo>
                  <a:pt x="0" y="1255211"/>
                </a:lnTo>
                <a:lnTo>
                  <a:pt x="0" y="3448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5958618" y="2084712"/>
            <a:ext cx="1379353" cy="1600049"/>
          </a:xfrm>
          <a:custGeom>
            <a:avLst/>
            <a:gdLst>
              <a:gd name="connsiteX0" fmla="*/ 689677 w 1379353"/>
              <a:gd name="connsiteY0" fmla="*/ 0 h 1600049"/>
              <a:gd name="connsiteX1" fmla="*/ 1379353 w 1379353"/>
              <a:gd name="connsiteY1" fmla="*/ 344838 h 1600049"/>
              <a:gd name="connsiteX2" fmla="*/ 1379353 w 1379353"/>
              <a:gd name="connsiteY2" fmla="*/ 1255211 h 1600049"/>
              <a:gd name="connsiteX3" fmla="*/ 689677 w 1379353"/>
              <a:gd name="connsiteY3" fmla="*/ 1600049 h 1600049"/>
              <a:gd name="connsiteX4" fmla="*/ 0 w 1379353"/>
              <a:gd name="connsiteY4" fmla="*/ 1255211 h 1600049"/>
              <a:gd name="connsiteX5" fmla="*/ 0 w 1379353"/>
              <a:gd name="connsiteY5" fmla="*/ 344838 h 160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9353" h="1600049">
                <a:moveTo>
                  <a:pt x="689677" y="0"/>
                </a:moveTo>
                <a:lnTo>
                  <a:pt x="1379353" y="344838"/>
                </a:lnTo>
                <a:lnTo>
                  <a:pt x="1379353" y="1255211"/>
                </a:lnTo>
                <a:lnTo>
                  <a:pt x="689677" y="1600049"/>
                </a:lnTo>
                <a:lnTo>
                  <a:pt x="0" y="1255211"/>
                </a:lnTo>
                <a:lnTo>
                  <a:pt x="0" y="3448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91987511"/>
      </p:ext>
    </p:extLst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748762" y="2241607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288047" y="2241608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8825513" y="2241608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78023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254674" y="2081138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901825" y="2081137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6548976" y="2081137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9196128" y="2081136"/>
            <a:ext cx="1741198" cy="2019790"/>
          </a:xfrm>
          <a:custGeom>
            <a:avLst/>
            <a:gdLst>
              <a:gd name="connsiteX0" fmla="*/ 870598 w 1741198"/>
              <a:gd name="connsiteY0" fmla="*/ 0 h 2019790"/>
              <a:gd name="connsiteX1" fmla="*/ 1741198 w 1741198"/>
              <a:gd name="connsiteY1" fmla="*/ 435299 h 2019790"/>
              <a:gd name="connsiteX2" fmla="*/ 1741198 w 1741198"/>
              <a:gd name="connsiteY2" fmla="*/ 1584490 h 2019790"/>
              <a:gd name="connsiteX3" fmla="*/ 870598 w 1741198"/>
              <a:gd name="connsiteY3" fmla="*/ 2019790 h 2019790"/>
              <a:gd name="connsiteX4" fmla="*/ 0 w 1741198"/>
              <a:gd name="connsiteY4" fmla="*/ 1584490 h 2019790"/>
              <a:gd name="connsiteX5" fmla="*/ 0 w 1741198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8" h="2019790">
                <a:moveTo>
                  <a:pt x="870598" y="0"/>
                </a:moveTo>
                <a:lnTo>
                  <a:pt x="1741198" y="435299"/>
                </a:lnTo>
                <a:lnTo>
                  <a:pt x="1741198" y="1584490"/>
                </a:lnTo>
                <a:lnTo>
                  <a:pt x="870598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5934014"/>
      </p:ext>
    </p:extLst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061449" y="2132721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13260" y="2137220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6480168" y="2137220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9231978" y="2141719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3091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456485" y="1122483"/>
            <a:ext cx="5735514" cy="5735517"/>
          </a:xfrm>
          <a:custGeom>
            <a:avLst/>
            <a:gdLst>
              <a:gd name="connsiteX0" fmla="*/ 5735514 w 5735514"/>
              <a:gd name="connsiteY0" fmla="*/ 0 h 5735517"/>
              <a:gd name="connsiteX1" fmla="*/ 5735514 w 5735514"/>
              <a:gd name="connsiteY1" fmla="*/ 5735517 h 5735517"/>
              <a:gd name="connsiteX2" fmla="*/ 0 w 5735514"/>
              <a:gd name="connsiteY2" fmla="*/ 5730416 h 5735517"/>
              <a:gd name="connsiteX3" fmla="*/ 5735514 w 5735514"/>
              <a:gd name="connsiteY3" fmla="*/ 0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5514" h="5735517">
                <a:moveTo>
                  <a:pt x="5735514" y="0"/>
                </a:moveTo>
                <a:lnTo>
                  <a:pt x="5735514" y="5735517"/>
                </a:lnTo>
                <a:lnTo>
                  <a:pt x="0" y="5730416"/>
                </a:lnTo>
                <a:cubicBezTo>
                  <a:pt x="2815" y="2564771"/>
                  <a:pt x="2569867" y="0"/>
                  <a:pt x="573551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314022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BFFB81-D589-4806-B69F-DF7D505029FC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C258369D-B944-4031-9F60-9BF694107DEE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798594" y="893617"/>
            <a:ext cx="2535382" cy="2535382"/>
          </a:xfrm>
          <a:custGeom>
            <a:avLst/>
            <a:gdLst>
              <a:gd name="connsiteX0" fmla="*/ 1267691 w 2535382"/>
              <a:gd name="connsiteY0" fmla="*/ 0 h 2535382"/>
              <a:gd name="connsiteX1" fmla="*/ 2535382 w 2535382"/>
              <a:gd name="connsiteY1" fmla="*/ 1267691 h 2535382"/>
              <a:gd name="connsiteX2" fmla="*/ 1267691 w 2535382"/>
              <a:gd name="connsiteY2" fmla="*/ 2535382 h 2535382"/>
              <a:gd name="connsiteX3" fmla="*/ 0 w 2535382"/>
              <a:gd name="connsiteY3" fmla="*/ 1267691 h 2535382"/>
              <a:gd name="connsiteX4" fmla="*/ 1267691 w 2535382"/>
              <a:gd name="connsiteY4" fmla="*/ 0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382" h="2535382">
                <a:moveTo>
                  <a:pt x="1267691" y="0"/>
                </a:moveTo>
                <a:cubicBezTo>
                  <a:pt x="1967817" y="0"/>
                  <a:pt x="2535382" y="567565"/>
                  <a:pt x="2535382" y="1267691"/>
                </a:cubicBezTo>
                <a:cubicBezTo>
                  <a:pt x="2535382" y="1967817"/>
                  <a:pt x="1967817" y="2535382"/>
                  <a:pt x="1267691" y="2535382"/>
                </a:cubicBezTo>
                <a:cubicBezTo>
                  <a:pt x="567565" y="2535382"/>
                  <a:pt x="0" y="1967817"/>
                  <a:pt x="0" y="1267691"/>
                </a:cubicBezTo>
                <a:cubicBezTo>
                  <a:pt x="0" y="567565"/>
                  <a:pt x="567565" y="0"/>
                  <a:pt x="126769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834185" y="893617"/>
            <a:ext cx="2535382" cy="2535382"/>
          </a:xfrm>
          <a:custGeom>
            <a:avLst/>
            <a:gdLst>
              <a:gd name="connsiteX0" fmla="*/ 1267691 w 2535382"/>
              <a:gd name="connsiteY0" fmla="*/ 0 h 2535382"/>
              <a:gd name="connsiteX1" fmla="*/ 2535382 w 2535382"/>
              <a:gd name="connsiteY1" fmla="*/ 1267691 h 2535382"/>
              <a:gd name="connsiteX2" fmla="*/ 1267691 w 2535382"/>
              <a:gd name="connsiteY2" fmla="*/ 2535382 h 2535382"/>
              <a:gd name="connsiteX3" fmla="*/ 0 w 2535382"/>
              <a:gd name="connsiteY3" fmla="*/ 1267691 h 2535382"/>
              <a:gd name="connsiteX4" fmla="*/ 1267691 w 2535382"/>
              <a:gd name="connsiteY4" fmla="*/ 0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382" h="2535382">
                <a:moveTo>
                  <a:pt x="1267691" y="0"/>
                </a:moveTo>
                <a:cubicBezTo>
                  <a:pt x="1967817" y="0"/>
                  <a:pt x="2535382" y="567565"/>
                  <a:pt x="2535382" y="1267691"/>
                </a:cubicBezTo>
                <a:cubicBezTo>
                  <a:pt x="2535382" y="1967817"/>
                  <a:pt x="1967817" y="2535382"/>
                  <a:pt x="1267691" y="2535382"/>
                </a:cubicBezTo>
                <a:cubicBezTo>
                  <a:pt x="567565" y="2535382"/>
                  <a:pt x="0" y="1967817"/>
                  <a:pt x="0" y="1267691"/>
                </a:cubicBezTo>
                <a:cubicBezTo>
                  <a:pt x="0" y="567565"/>
                  <a:pt x="567565" y="0"/>
                  <a:pt x="126769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02281212"/>
      </p:ext>
    </p:extLst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4090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69729" y="2317618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3814179" y="2317619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7058631" y="232176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10303082" y="2321768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2187207" y="460613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5431657" y="4610286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6"/>
          </p:nvPr>
        </p:nvSpPr>
        <p:spPr>
          <a:xfrm>
            <a:off x="8676109" y="461028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69301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2911805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4758093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6447510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8293798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7423910" y="5087973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9159816" y="5101420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7"/>
          </p:nvPr>
        </p:nvSpPr>
        <p:spPr>
          <a:xfrm>
            <a:off x="2077697" y="5093807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8"/>
          </p:nvPr>
        </p:nvSpPr>
        <p:spPr>
          <a:xfrm>
            <a:off x="3746368" y="5093807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5602802" y="2054969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250725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1968202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9092903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7382886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5545541" y="4165862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7794302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9138557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8"/>
          </p:nvPr>
        </p:nvSpPr>
        <p:spPr>
          <a:xfrm>
            <a:off x="10482812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9"/>
          </p:nvPr>
        </p:nvSpPr>
        <p:spPr>
          <a:xfrm>
            <a:off x="698326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0"/>
          </p:nvPr>
        </p:nvSpPr>
        <p:spPr>
          <a:xfrm>
            <a:off x="2042581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21"/>
          </p:nvPr>
        </p:nvSpPr>
        <p:spPr>
          <a:xfrm>
            <a:off x="3386836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5188324" y="1852553"/>
            <a:ext cx="1815354" cy="1815354"/>
          </a:xfrm>
          <a:custGeom>
            <a:avLst/>
            <a:gdLst>
              <a:gd name="connsiteX0" fmla="*/ 907677 w 1815354"/>
              <a:gd name="connsiteY0" fmla="*/ 0 h 1815354"/>
              <a:gd name="connsiteX1" fmla="*/ 1815354 w 1815354"/>
              <a:gd name="connsiteY1" fmla="*/ 907677 h 1815354"/>
              <a:gd name="connsiteX2" fmla="*/ 907677 w 1815354"/>
              <a:gd name="connsiteY2" fmla="*/ 1815354 h 1815354"/>
              <a:gd name="connsiteX3" fmla="*/ 0 w 1815354"/>
              <a:gd name="connsiteY3" fmla="*/ 907677 h 1815354"/>
              <a:gd name="connsiteX4" fmla="*/ 907677 w 1815354"/>
              <a:gd name="connsiteY4" fmla="*/ 0 h 1815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5354" h="1815354">
                <a:moveTo>
                  <a:pt x="907677" y="0"/>
                </a:moveTo>
                <a:cubicBezTo>
                  <a:pt x="1408973" y="0"/>
                  <a:pt x="1815354" y="406381"/>
                  <a:pt x="1815354" y="907677"/>
                </a:cubicBezTo>
                <a:cubicBezTo>
                  <a:pt x="1815354" y="1408973"/>
                  <a:pt x="1408973" y="1815354"/>
                  <a:pt x="907677" y="1815354"/>
                </a:cubicBezTo>
                <a:cubicBezTo>
                  <a:pt x="406381" y="1815354"/>
                  <a:pt x="0" y="1408973"/>
                  <a:pt x="0" y="907677"/>
                </a:cubicBezTo>
                <a:cubicBezTo>
                  <a:pt x="0" y="406381"/>
                  <a:pt x="406381" y="0"/>
                  <a:pt x="9076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3678219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250767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5705914" y="2800934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5705914" y="4406651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8136491" y="2928620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6"/>
          </p:nvPr>
        </p:nvSpPr>
        <p:spPr>
          <a:xfrm>
            <a:off x="8136491" y="4534338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8"/>
          </p:nvPr>
        </p:nvSpPr>
        <p:spPr>
          <a:xfrm>
            <a:off x="10464893" y="1897654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9"/>
          </p:nvPr>
        </p:nvSpPr>
        <p:spPr>
          <a:xfrm>
            <a:off x="10462531" y="4107540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0"/>
          </p:nvPr>
        </p:nvSpPr>
        <p:spPr>
          <a:xfrm>
            <a:off x="10460169" y="5081203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3052482" y="2446828"/>
            <a:ext cx="1788460" cy="1788460"/>
          </a:xfrm>
          <a:custGeom>
            <a:avLst/>
            <a:gdLst>
              <a:gd name="connsiteX0" fmla="*/ 894230 w 1788460"/>
              <a:gd name="connsiteY0" fmla="*/ 0 h 1788460"/>
              <a:gd name="connsiteX1" fmla="*/ 1788460 w 1788460"/>
              <a:gd name="connsiteY1" fmla="*/ 894230 h 1788460"/>
              <a:gd name="connsiteX2" fmla="*/ 894230 w 1788460"/>
              <a:gd name="connsiteY2" fmla="*/ 1788460 h 1788460"/>
              <a:gd name="connsiteX3" fmla="*/ 0 w 1788460"/>
              <a:gd name="connsiteY3" fmla="*/ 894230 h 1788460"/>
              <a:gd name="connsiteX4" fmla="*/ 894230 w 1788460"/>
              <a:gd name="connsiteY4" fmla="*/ 0 h 178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8460" h="1788460">
                <a:moveTo>
                  <a:pt x="894230" y="0"/>
                </a:moveTo>
                <a:cubicBezTo>
                  <a:pt x="1388100" y="0"/>
                  <a:pt x="1788460" y="400360"/>
                  <a:pt x="1788460" y="894230"/>
                </a:cubicBezTo>
                <a:cubicBezTo>
                  <a:pt x="1788460" y="1388100"/>
                  <a:pt x="1388100" y="1788460"/>
                  <a:pt x="894230" y="1788460"/>
                </a:cubicBezTo>
                <a:cubicBezTo>
                  <a:pt x="400360" y="1788460"/>
                  <a:pt x="0" y="1388100"/>
                  <a:pt x="0" y="894230"/>
                </a:cubicBezTo>
                <a:cubicBezTo>
                  <a:pt x="0" y="400360"/>
                  <a:pt x="400360" y="0"/>
                  <a:pt x="894230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5705915" y="1189528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8136492" y="1317215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7"/>
          </p:nvPr>
        </p:nvSpPr>
        <p:spPr>
          <a:xfrm>
            <a:off x="10467255" y="923991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395921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6581731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8622082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35824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4576175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1515648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6"/>
          </p:nvPr>
        </p:nvSpPr>
        <p:spPr>
          <a:xfrm>
            <a:off x="3555999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7581029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9621380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9"/>
          </p:nvPr>
        </p:nvSpPr>
        <p:spPr>
          <a:xfrm>
            <a:off x="5561555" y="4954037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5582432" y="1966586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6994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/>
          </p:cNvSpPr>
          <p:nvPr>
            <p:ph type="pic" sz="quarter" idx="10"/>
          </p:nvPr>
        </p:nvSpPr>
        <p:spPr>
          <a:xfrm>
            <a:off x="5583935" y="1584427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"/>
          </p:nvPr>
        </p:nvSpPr>
        <p:spPr>
          <a:xfrm>
            <a:off x="2871558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12"/>
          </p:nvPr>
        </p:nvSpPr>
        <p:spPr>
          <a:xfrm>
            <a:off x="4679810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1" name="Picture Placeholder 50"/>
          <p:cNvSpPr>
            <a:spLocks noGrp="1"/>
          </p:cNvSpPr>
          <p:nvPr>
            <p:ph type="pic" sz="quarter" idx="13"/>
          </p:nvPr>
        </p:nvSpPr>
        <p:spPr>
          <a:xfrm>
            <a:off x="6488062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14"/>
          </p:nvPr>
        </p:nvSpPr>
        <p:spPr>
          <a:xfrm>
            <a:off x="8296314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8" name="Picture Placeholder 47"/>
          <p:cNvSpPr>
            <a:spLocks noGrp="1"/>
          </p:cNvSpPr>
          <p:nvPr>
            <p:ph type="pic" sz="quarter" idx="15"/>
          </p:nvPr>
        </p:nvSpPr>
        <p:spPr>
          <a:xfrm>
            <a:off x="8296314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9" name="Picture Placeholder 48"/>
          <p:cNvSpPr>
            <a:spLocks noGrp="1"/>
          </p:cNvSpPr>
          <p:nvPr>
            <p:ph type="pic" sz="quarter" idx="16"/>
          </p:nvPr>
        </p:nvSpPr>
        <p:spPr>
          <a:xfrm>
            <a:off x="10104566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7" name="Picture Placeholder 46"/>
          <p:cNvSpPr>
            <a:spLocks noGrp="1"/>
          </p:cNvSpPr>
          <p:nvPr>
            <p:ph type="pic" sz="quarter" idx="17"/>
          </p:nvPr>
        </p:nvSpPr>
        <p:spPr>
          <a:xfrm>
            <a:off x="6488062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8"/>
          </p:nvPr>
        </p:nvSpPr>
        <p:spPr>
          <a:xfrm>
            <a:off x="4679810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9"/>
          </p:nvPr>
        </p:nvSpPr>
        <p:spPr>
          <a:xfrm>
            <a:off x="2871558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3" name="Picture Placeholder 42"/>
          <p:cNvSpPr>
            <a:spLocks noGrp="1"/>
          </p:cNvSpPr>
          <p:nvPr>
            <p:ph type="pic" sz="quarter" idx="20"/>
          </p:nvPr>
        </p:nvSpPr>
        <p:spPr>
          <a:xfrm>
            <a:off x="1063306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04609746"/>
      </p:ext>
    </p:extLst>
  </p:cSld>
  <p:clrMapOvr>
    <a:masterClrMapping/>
  </p:clrMapOvr>
  <p:transition spd="slow"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843330" y="1902443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3517458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2"/>
          </p:nvPr>
        </p:nvSpPr>
        <p:spPr>
          <a:xfrm>
            <a:off x="6191587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8865716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4"/>
          </p:nvPr>
        </p:nvSpPr>
        <p:spPr>
          <a:xfrm>
            <a:off x="843329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15"/>
          </p:nvPr>
        </p:nvSpPr>
        <p:spPr>
          <a:xfrm>
            <a:off x="843329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2" name="Picture Placeholder 51"/>
          <p:cNvSpPr>
            <a:spLocks noGrp="1"/>
          </p:cNvSpPr>
          <p:nvPr>
            <p:ph type="pic" sz="quarter" idx="16"/>
          </p:nvPr>
        </p:nvSpPr>
        <p:spPr>
          <a:xfrm>
            <a:off x="3517458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3" name="Picture Placeholder 52"/>
          <p:cNvSpPr>
            <a:spLocks noGrp="1"/>
          </p:cNvSpPr>
          <p:nvPr>
            <p:ph type="pic" sz="quarter" idx="17"/>
          </p:nvPr>
        </p:nvSpPr>
        <p:spPr>
          <a:xfrm>
            <a:off x="3517458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4" name="Picture Placeholder 53"/>
          <p:cNvSpPr>
            <a:spLocks noGrp="1"/>
          </p:cNvSpPr>
          <p:nvPr>
            <p:ph type="pic" sz="quarter" idx="18"/>
          </p:nvPr>
        </p:nvSpPr>
        <p:spPr>
          <a:xfrm>
            <a:off x="6191586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5" name="Picture Placeholder 54"/>
          <p:cNvSpPr>
            <a:spLocks noGrp="1"/>
          </p:cNvSpPr>
          <p:nvPr>
            <p:ph type="pic" sz="quarter" idx="19"/>
          </p:nvPr>
        </p:nvSpPr>
        <p:spPr>
          <a:xfrm>
            <a:off x="6191586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7" name="Picture Placeholder 56"/>
          <p:cNvSpPr>
            <a:spLocks noGrp="1"/>
          </p:cNvSpPr>
          <p:nvPr>
            <p:ph type="pic" sz="quarter" idx="20"/>
          </p:nvPr>
        </p:nvSpPr>
        <p:spPr>
          <a:xfrm>
            <a:off x="8865714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60" name="Picture Placeholder 59"/>
          <p:cNvSpPr>
            <a:spLocks noGrp="1"/>
          </p:cNvSpPr>
          <p:nvPr>
            <p:ph type="pic" sz="quarter" idx="21"/>
          </p:nvPr>
        </p:nvSpPr>
        <p:spPr>
          <a:xfrm>
            <a:off x="8865714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43922144"/>
      </p:ext>
    </p:extLst>
  </p:cSld>
  <p:clrMapOvr>
    <a:masterClrMapping/>
  </p:clrMapOvr>
  <p:transition spd="slow"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3064596" y="2271007"/>
            <a:ext cx="1101969" cy="1101969"/>
          </a:xfrm>
          <a:custGeom>
            <a:avLst/>
            <a:gdLst>
              <a:gd name="connsiteX0" fmla="*/ 0 w 1101969"/>
              <a:gd name="connsiteY0" fmla="*/ 0 h 1101969"/>
              <a:gd name="connsiteX1" fmla="*/ 1101969 w 1101969"/>
              <a:gd name="connsiteY1" fmla="*/ 0 h 1101969"/>
              <a:gd name="connsiteX2" fmla="*/ 1101969 w 1101969"/>
              <a:gd name="connsiteY2" fmla="*/ 1101969 h 1101969"/>
              <a:gd name="connsiteX3" fmla="*/ 0 w 1101969"/>
              <a:gd name="connsiteY3" fmla="*/ 1101969 h 1101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969" h="1101969">
                <a:moveTo>
                  <a:pt x="0" y="0"/>
                </a:moveTo>
                <a:lnTo>
                  <a:pt x="1101969" y="0"/>
                </a:lnTo>
                <a:lnTo>
                  <a:pt x="1101969" y="1101969"/>
                </a:lnTo>
                <a:lnTo>
                  <a:pt x="0" y="110196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39735" y="3683486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2"/>
          </p:nvPr>
        </p:nvSpPr>
        <p:spPr>
          <a:xfrm>
            <a:off x="4658781" y="3683486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3"/>
          </p:nvPr>
        </p:nvSpPr>
        <p:spPr>
          <a:xfrm>
            <a:off x="1059796" y="494957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2443129" y="494957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3980220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5363553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7"/>
          </p:nvPr>
        </p:nvSpPr>
        <p:spPr>
          <a:xfrm>
            <a:off x="7380513" y="370153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8"/>
          </p:nvPr>
        </p:nvSpPr>
        <p:spPr>
          <a:xfrm>
            <a:off x="8851528" y="3676481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9"/>
          </p:nvPr>
        </p:nvSpPr>
        <p:spPr>
          <a:xfrm>
            <a:off x="10310515" y="3660655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/>
          </p:nvPr>
        </p:nvSpPr>
        <p:spPr>
          <a:xfrm>
            <a:off x="9566506" y="492674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/>
          </p:nvPr>
        </p:nvSpPr>
        <p:spPr>
          <a:xfrm>
            <a:off x="8194906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>
          <a:xfrm>
            <a:off x="8716865" y="2248176"/>
            <a:ext cx="1101969" cy="1101969"/>
          </a:xfrm>
          <a:custGeom>
            <a:avLst/>
            <a:gdLst>
              <a:gd name="connsiteX0" fmla="*/ 0 w 1101969"/>
              <a:gd name="connsiteY0" fmla="*/ 0 h 1101969"/>
              <a:gd name="connsiteX1" fmla="*/ 1101969 w 1101969"/>
              <a:gd name="connsiteY1" fmla="*/ 0 h 1101969"/>
              <a:gd name="connsiteX2" fmla="*/ 1101969 w 1101969"/>
              <a:gd name="connsiteY2" fmla="*/ 1101969 h 1101969"/>
              <a:gd name="connsiteX3" fmla="*/ 0 w 1101969"/>
              <a:gd name="connsiteY3" fmla="*/ 1101969 h 1101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969" h="1101969">
                <a:moveTo>
                  <a:pt x="0" y="0"/>
                </a:moveTo>
                <a:lnTo>
                  <a:pt x="1101969" y="0"/>
                </a:lnTo>
                <a:lnTo>
                  <a:pt x="1101969" y="1101969"/>
                </a:lnTo>
                <a:lnTo>
                  <a:pt x="0" y="110196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1743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456486" y="-1"/>
            <a:ext cx="5735514" cy="5735517"/>
          </a:xfrm>
          <a:custGeom>
            <a:avLst/>
            <a:gdLst>
              <a:gd name="connsiteX0" fmla="*/ 5735514 w 5735514"/>
              <a:gd name="connsiteY0" fmla="*/ 0 h 5735517"/>
              <a:gd name="connsiteX1" fmla="*/ 5735514 w 5735514"/>
              <a:gd name="connsiteY1" fmla="*/ 5735517 h 5735517"/>
              <a:gd name="connsiteX2" fmla="*/ 0 w 5735514"/>
              <a:gd name="connsiteY2" fmla="*/ 5101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4" h="5735517">
                <a:moveTo>
                  <a:pt x="5735514" y="0"/>
                </a:moveTo>
                <a:lnTo>
                  <a:pt x="5735514" y="5735517"/>
                </a:lnTo>
                <a:cubicBezTo>
                  <a:pt x="2569867" y="5735517"/>
                  <a:pt x="2815" y="3170746"/>
                  <a:pt x="0" y="5101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00698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239864"/>
            <a:ext cx="4215679" cy="5618136"/>
          </a:xfrm>
          <a:custGeom>
            <a:avLst/>
            <a:gdLst>
              <a:gd name="connsiteX0" fmla="*/ 0 w 2641783"/>
              <a:gd name="connsiteY0" fmla="*/ 0 h 3788229"/>
              <a:gd name="connsiteX1" fmla="*/ 2641783 w 2641783"/>
              <a:gd name="connsiteY1" fmla="*/ 0 h 3788229"/>
              <a:gd name="connsiteX2" fmla="*/ 2641783 w 2641783"/>
              <a:gd name="connsiteY2" fmla="*/ 3788229 h 3788229"/>
              <a:gd name="connsiteX3" fmla="*/ 0 w 2641783"/>
              <a:gd name="connsiteY3" fmla="*/ 3788229 h 378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1783" h="3788229">
                <a:moveTo>
                  <a:pt x="0" y="0"/>
                </a:moveTo>
                <a:lnTo>
                  <a:pt x="2641783" y="0"/>
                </a:lnTo>
                <a:lnTo>
                  <a:pt x="2641783" y="3788229"/>
                </a:lnTo>
                <a:lnTo>
                  <a:pt x="0" y="378822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5553250" y="1239864"/>
            <a:ext cx="4215679" cy="5618136"/>
          </a:xfrm>
          <a:custGeom>
            <a:avLst/>
            <a:gdLst>
              <a:gd name="connsiteX0" fmla="*/ 0 w 2641783"/>
              <a:gd name="connsiteY0" fmla="*/ 0 h 3788229"/>
              <a:gd name="connsiteX1" fmla="*/ 2641783 w 2641783"/>
              <a:gd name="connsiteY1" fmla="*/ 0 h 3788229"/>
              <a:gd name="connsiteX2" fmla="*/ 2641783 w 2641783"/>
              <a:gd name="connsiteY2" fmla="*/ 3788229 h 3788229"/>
              <a:gd name="connsiteX3" fmla="*/ 0 w 2641783"/>
              <a:gd name="connsiteY3" fmla="*/ 3788229 h 378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1783" h="3788229">
                <a:moveTo>
                  <a:pt x="0" y="0"/>
                </a:moveTo>
                <a:lnTo>
                  <a:pt x="2641783" y="0"/>
                </a:lnTo>
                <a:lnTo>
                  <a:pt x="2641783" y="3788229"/>
                </a:lnTo>
                <a:lnTo>
                  <a:pt x="0" y="378822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973534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1122486"/>
            <a:ext cx="5735517" cy="5735514"/>
          </a:xfrm>
          <a:custGeom>
            <a:avLst/>
            <a:gdLst>
              <a:gd name="connsiteX0" fmla="*/ 5101 w 5735517"/>
              <a:gd name="connsiteY0" fmla="*/ 0 h 5735514"/>
              <a:gd name="connsiteX1" fmla="*/ 5735517 w 5735517"/>
              <a:gd name="connsiteY1" fmla="*/ 5735514 h 5735514"/>
              <a:gd name="connsiteX2" fmla="*/ 0 w 5735517"/>
              <a:gd name="connsiteY2" fmla="*/ 5735514 h 573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7" h="5735514">
                <a:moveTo>
                  <a:pt x="5101" y="0"/>
                </a:moveTo>
                <a:cubicBezTo>
                  <a:pt x="3170746" y="2815"/>
                  <a:pt x="5735517" y="2569867"/>
                  <a:pt x="5735517" y="5735514"/>
                </a:cubicBezTo>
                <a:lnTo>
                  <a:pt x="0" y="573551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3494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" y="-1"/>
            <a:ext cx="5735514" cy="5735517"/>
          </a:xfrm>
          <a:custGeom>
            <a:avLst/>
            <a:gdLst>
              <a:gd name="connsiteX0" fmla="*/ 0 w 5735514"/>
              <a:gd name="connsiteY0" fmla="*/ 0 h 5735517"/>
              <a:gd name="connsiteX1" fmla="*/ 5735514 w 5735514"/>
              <a:gd name="connsiteY1" fmla="*/ 5101 h 5735517"/>
              <a:gd name="connsiteX2" fmla="*/ 0 w 5735514"/>
              <a:gd name="connsiteY2" fmla="*/ 5735517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4" h="5735517">
                <a:moveTo>
                  <a:pt x="0" y="0"/>
                </a:moveTo>
                <a:lnTo>
                  <a:pt x="5735514" y="5101"/>
                </a:lnTo>
                <a:cubicBezTo>
                  <a:pt x="5732699" y="3170746"/>
                  <a:pt x="3165647" y="5735517"/>
                  <a:pt x="0" y="5735517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790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88731" y="1934308"/>
            <a:ext cx="2741459" cy="4273061"/>
          </a:xfrm>
          <a:custGeom>
            <a:avLst/>
            <a:gdLst>
              <a:gd name="connsiteX0" fmla="*/ 0 w 2741459"/>
              <a:gd name="connsiteY0" fmla="*/ 0 h 4273061"/>
              <a:gd name="connsiteX1" fmla="*/ 2741459 w 2741459"/>
              <a:gd name="connsiteY1" fmla="*/ 0 h 4273061"/>
              <a:gd name="connsiteX2" fmla="*/ 2741459 w 2741459"/>
              <a:gd name="connsiteY2" fmla="*/ 4273061 h 4273061"/>
              <a:gd name="connsiteX3" fmla="*/ 0 w 2741459"/>
              <a:gd name="connsiteY3" fmla="*/ 4273061 h 427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1459" h="4273061">
                <a:moveTo>
                  <a:pt x="0" y="0"/>
                </a:moveTo>
                <a:lnTo>
                  <a:pt x="2741459" y="0"/>
                </a:lnTo>
                <a:lnTo>
                  <a:pt x="2741459" y="4273061"/>
                </a:lnTo>
                <a:lnTo>
                  <a:pt x="0" y="42730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724903" y="4278222"/>
            <a:ext cx="3742366" cy="1929147"/>
          </a:xfrm>
          <a:custGeom>
            <a:avLst/>
            <a:gdLst>
              <a:gd name="connsiteX0" fmla="*/ 0 w 3742366"/>
              <a:gd name="connsiteY0" fmla="*/ 0 h 1929147"/>
              <a:gd name="connsiteX1" fmla="*/ 3742366 w 3742366"/>
              <a:gd name="connsiteY1" fmla="*/ 0 h 1929147"/>
              <a:gd name="connsiteX2" fmla="*/ 3742366 w 3742366"/>
              <a:gd name="connsiteY2" fmla="*/ 1929147 h 1929147"/>
              <a:gd name="connsiteX3" fmla="*/ 0 w 3742366"/>
              <a:gd name="connsiteY3" fmla="*/ 1929147 h 192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2366" h="1929147">
                <a:moveTo>
                  <a:pt x="0" y="0"/>
                </a:moveTo>
                <a:lnTo>
                  <a:pt x="3742366" y="0"/>
                </a:lnTo>
                <a:lnTo>
                  <a:pt x="3742366" y="1929147"/>
                </a:lnTo>
                <a:lnTo>
                  <a:pt x="0" y="192914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7760903" y="1934309"/>
            <a:ext cx="3742366" cy="1929147"/>
          </a:xfrm>
          <a:custGeom>
            <a:avLst/>
            <a:gdLst>
              <a:gd name="connsiteX0" fmla="*/ 0 w 3742366"/>
              <a:gd name="connsiteY0" fmla="*/ 0 h 1929147"/>
              <a:gd name="connsiteX1" fmla="*/ 3742366 w 3742366"/>
              <a:gd name="connsiteY1" fmla="*/ 0 h 1929147"/>
              <a:gd name="connsiteX2" fmla="*/ 3742366 w 3742366"/>
              <a:gd name="connsiteY2" fmla="*/ 1929147 h 1929147"/>
              <a:gd name="connsiteX3" fmla="*/ 0 w 3742366"/>
              <a:gd name="connsiteY3" fmla="*/ 1929147 h 192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2366" h="1929147">
                <a:moveTo>
                  <a:pt x="0" y="0"/>
                </a:moveTo>
                <a:lnTo>
                  <a:pt x="3742366" y="0"/>
                </a:lnTo>
                <a:lnTo>
                  <a:pt x="3742366" y="1929147"/>
                </a:lnTo>
                <a:lnTo>
                  <a:pt x="0" y="192914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039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80275" y="1775684"/>
            <a:ext cx="2652373" cy="1978702"/>
          </a:xfrm>
          <a:custGeom>
            <a:avLst/>
            <a:gdLst>
              <a:gd name="connsiteX0" fmla="*/ 2652373 w 2652373"/>
              <a:gd name="connsiteY0" fmla="*/ 0 h 1978702"/>
              <a:gd name="connsiteX1" fmla="*/ 2652373 w 2652373"/>
              <a:gd name="connsiteY1" fmla="*/ 1978702 h 1978702"/>
              <a:gd name="connsiteX2" fmla="*/ 0 w 2652373"/>
              <a:gd name="connsiteY2" fmla="*/ 1978702 h 1978702"/>
              <a:gd name="connsiteX3" fmla="*/ 0 w 2652373"/>
              <a:gd name="connsiteY3" fmla="*/ 395740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2652373" y="0"/>
                </a:moveTo>
                <a:lnTo>
                  <a:pt x="2652373" y="1978702"/>
                </a:lnTo>
                <a:lnTo>
                  <a:pt x="0" y="1978702"/>
                </a:lnTo>
                <a:lnTo>
                  <a:pt x="0" y="39574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405460" y="3814020"/>
            <a:ext cx="2652373" cy="1978702"/>
          </a:xfrm>
          <a:custGeom>
            <a:avLst/>
            <a:gdLst>
              <a:gd name="connsiteX0" fmla="*/ 0 w 2652373"/>
              <a:gd name="connsiteY0" fmla="*/ 0 h 1978702"/>
              <a:gd name="connsiteX1" fmla="*/ 2652373 w 2652373"/>
              <a:gd name="connsiteY1" fmla="*/ 0 h 1978702"/>
              <a:gd name="connsiteX2" fmla="*/ 2652373 w 2652373"/>
              <a:gd name="connsiteY2" fmla="*/ 1582962 h 1978702"/>
              <a:gd name="connsiteX3" fmla="*/ 0 w 2652373"/>
              <a:gd name="connsiteY3" fmla="*/ 1978702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0" y="0"/>
                </a:moveTo>
                <a:lnTo>
                  <a:pt x="2652373" y="0"/>
                </a:lnTo>
                <a:lnTo>
                  <a:pt x="2652373" y="1582962"/>
                </a:lnTo>
                <a:lnTo>
                  <a:pt x="0" y="197870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6134168" y="1775684"/>
            <a:ext cx="2652373" cy="1978702"/>
          </a:xfrm>
          <a:custGeom>
            <a:avLst/>
            <a:gdLst>
              <a:gd name="connsiteX0" fmla="*/ 2652373 w 2652373"/>
              <a:gd name="connsiteY0" fmla="*/ 0 h 1978702"/>
              <a:gd name="connsiteX1" fmla="*/ 2652373 w 2652373"/>
              <a:gd name="connsiteY1" fmla="*/ 1978702 h 1978702"/>
              <a:gd name="connsiteX2" fmla="*/ 0 w 2652373"/>
              <a:gd name="connsiteY2" fmla="*/ 1978702 h 1978702"/>
              <a:gd name="connsiteX3" fmla="*/ 0 w 2652373"/>
              <a:gd name="connsiteY3" fmla="*/ 395740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2652373" y="0"/>
                </a:moveTo>
                <a:lnTo>
                  <a:pt x="2652373" y="1978702"/>
                </a:lnTo>
                <a:lnTo>
                  <a:pt x="0" y="1978702"/>
                </a:lnTo>
                <a:lnTo>
                  <a:pt x="0" y="39574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8859353" y="3814020"/>
            <a:ext cx="2652373" cy="1978702"/>
          </a:xfrm>
          <a:custGeom>
            <a:avLst/>
            <a:gdLst>
              <a:gd name="connsiteX0" fmla="*/ 0 w 2652373"/>
              <a:gd name="connsiteY0" fmla="*/ 0 h 1978702"/>
              <a:gd name="connsiteX1" fmla="*/ 2652373 w 2652373"/>
              <a:gd name="connsiteY1" fmla="*/ 0 h 1978702"/>
              <a:gd name="connsiteX2" fmla="*/ 2652373 w 2652373"/>
              <a:gd name="connsiteY2" fmla="*/ 1582962 h 1978702"/>
              <a:gd name="connsiteX3" fmla="*/ 0 w 2652373"/>
              <a:gd name="connsiteY3" fmla="*/ 1978702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0" y="0"/>
                </a:moveTo>
                <a:lnTo>
                  <a:pt x="2652373" y="0"/>
                </a:lnTo>
                <a:lnTo>
                  <a:pt x="2652373" y="1582962"/>
                </a:lnTo>
                <a:lnTo>
                  <a:pt x="0" y="197870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1423194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647507" y="742950"/>
            <a:ext cx="4896986" cy="611505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7297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7F7F7F"/>
            </a:gs>
            <a:gs pos="0">
              <a:schemeClr val="bg1"/>
            </a:gs>
            <a:gs pos="66000">
              <a:schemeClr val="bg1">
                <a:alpha val="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5526C28-5713-4693-86D4-D4F2F443A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98EC133-792E-409B-A945-8298EA0EA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1DE3E-EA79-4A69-96A0-2ADEDA0D2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E7975A-DAD6-41F4-ABF1-E7736A1288CE}" type="datetimeFigureOut">
              <a:rPr lang="en-US"/>
              <a:pPr>
                <a:defRPr/>
              </a:pPr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402FE-6AF5-4A7B-9AE3-D8A50BD10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2A8F8-030D-4524-875D-9A4130C75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E91EE0-2AB3-4ADB-8908-7270812F4E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3" r:id="rId1"/>
    <p:sldLayoutId id="2147484584" r:id="rId2"/>
    <p:sldLayoutId id="2147484585" r:id="rId3"/>
    <p:sldLayoutId id="2147484586" r:id="rId4"/>
    <p:sldLayoutId id="2147484587" r:id="rId5"/>
    <p:sldLayoutId id="2147484588" r:id="rId6"/>
    <p:sldLayoutId id="2147484589" r:id="rId7"/>
    <p:sldLayoutId id="2147484590" r:id="rId8"/>
    <p:sldLayoutId id="2147484591" r:id="rId9"/>
    <p:sldLayoutId id="2147484592" r:id="rId10"/>
    <p:sldLayoutId id="2147484593" r:id="rId11"/>
    <p:sldLayoutId id="2147484594" r:id="rId12"/>
    <p:sldLayoutId id="2147484595" r:id="rId13"/>
    <p:sldLayoutId id="2147484596" r:id="rId14"/>
    <p:sldLayoutId id="2147484597" r:id="rId15"/>
    <p:sldLayoutId id="2147484598" r:id="rId16"/>
    <p:sldLayoutId id="2147484599" r:id="rId17"/>
    <p:sldLayoutId id="2147484600" r:id="rId18"/>
    <p:sldLayoutId id="2147484601" r:id="rId19"/>
    <p:sldLayoutId id="2147484602" r:id="rId20"/>
    <p:sldLayoutId id="2147484603" r:id="rId21"/>
    <p:sldLayoutId id="2147484604" r:id="rId22"/>
    <p:sldLayoutId id="2147484605" r:id="rId23"/>
    <p:sldLayoutId id="2147484606" r:id="rId24"/>
    <p:sldLayoutId id="2147484607" r:id="rId25"/>
    <p:sldLayoutId id="2147484608" r:id="rId26"/>
    <p:sldLayoutId id="2147484609" r:id="rId27"/>
    <p:sldLayoutId id="2147484610" r:id="rId28"/>
    <p:sldLayoutId id="2147484611" r:id="rId29"/>
    <p:sldLayoutId id="2147484612" r:id="rId30"/>
    <p:sldLayoutId id="2147484613" r:id="rId31"/>
    <p:sldLayoutId id="2147484614" r:id="rId32"/>
    <p:sldLayoutId id="2147484615" r:id="rId33"/>
    <p:sldLayoutId id="2147484616" r:id="rId34"/>
    <p:sldLayoutId id="2147484617" r:id="rId35"/>
    <p:sldLayoutId id="2147484618" r:id="rId36"/>
    <p:sldLayoutId id="2147484619" r:id="rId37"/>
    <p:sldLayoutId id="2147484620" r:id="rId38"/>
    <p:sldLayoutId id="2147484621" r:id="rId39"/>
    <p:sldLayoutId id="2147484624" r:id="rId4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69077F3-B21D-4B63-AB2A-E69C06BDEA7A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custGeom>
            <a:avLst/>
            <a:gdLst>
              <a:gd name="connsiteX0" fmla="*/ 9979152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5191457 h 6858000"/>
              <a:gd name="connsiteX5" fmla="*/ 9214451 w 12191999"/>
              <a:gd name="connsiteY5" fmla="*/ 5191457 h 6858000"/>
              <a:gd name="connsiteX6" fmla="*/ 9979152 w 12191999"/>
              <a:gd name="connsiteY6" fmla="*/ 442675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1999" h="6858000">
                <a:moveTo>
                  <a:pt x="9979152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lnTo>
                  <a:pt x="0" y="5191457"/>
                </a:lnTo>
                <a:lnTo>
                  <a:pt x="9214451" y="5191457"/>
                </a:lnTo>
                <a:cubicBezTo>
                  <a:pt x="9636784" y="5191457"/>
                  <a:pt x="9979152" y="4849089"/>
                  <a:pt x="9979152" y="4426756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502D17A-4CCE-4E1F-A27F-9E42CD8C73F0}"/>
              </a:ext>
            </a:extLst>
          </p:cNvPr>
          <p:cNvSpPr txBox="1">
            <a:spLocks/>
          </p:cNvSpPr>
          <p:nvPr/>
        </p:nvSpPr>
        <p:spPr>
          <a:xfrm>
            <a:off x="2291891" y="1488304"/>
            <a:ext cx="7703822" cy="1044464"/>
          </a:xfrm>
          <a:prstGeom prst="rect">
            <a:avLst/>
          </a:prstGeom>
          <a:ln>
            <a:noFill/>
          </a:ln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defRPr/>
            </a:pPr>
            <a:r>
              <a:rPr lang="ar-SA" sz="5400" b="1" dirty="0">
                <a:solidFill>
                  <a:sysClr val="windowText" lastClr="000000"/>
                </a:solidFill>
                <a:latin typeface="Almarai Bold" pitchFamily="2" charset="-78"/>
                <a:cs typeface="Almarai Bold" pitchFamily="2" charset="-78"/>
              </a:rPr>
              <a:t>مبادئ ريادة الأعمال</a:t>
            </a:r>
            <a:endParaRPr lang="en-US" sz="5400" b="1" dirty="0">
              <a:solidFill>
                <a:sysClr val="windowText" lastClr="000000"/>
              </a:solidFill>
              <a:latin typeface="Almarai Bold" pitchFamily="2" charset="-78"/>
              <a:cs typeface="Almarai Bold" pitchFamily="2" charset="-78"/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41241BE9-941D-454F-B325-EDAE396927EB}"/>
              </a:ext>
            </a:extLst>
          </p:cNvPr>
          <p:cNvSpPr/>
          <p:nvPr/>
        </p:nvSpPr>
        <p:spPr>
          <a:xfrm>
            <a:off x="4404301" y="2853990"/>
            <a:ext cx="3607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sz="3600" dirty="0">
                <a:solidFill>
                  <a:srgbClr val="7F7F7F"/>
                </a:solidFill>
                <a:latin typeface="Bodoni MT" panose="02070603080606020203" pitchFamily="18" charset="0"/>
                <a:cs typeface="+mj-cs"/>
              </a:rPr>
              <a:t>Entrepreneurship</a:t>
            </a:r>
            <a:endParaRPr lang="ar-SA" sz="3600" dirty="0">
              <a:solidFill>
                <a:srgbClr val="7F7F7F"/>
              </a:solidFill>
              <a:latin typeface="Bodoni MT" panose="02070603080606020203" pitchFamily="18" charset="0"/>
              <a:cs typeface="+mj-cs"/>
            </a:endParaRPr>
          </a:p>
        </p:txBody>
      </p:sp>
      <p:sp>
        <p:nvSpPr>
          <p:cNvPr id="22" name="مستطيل: زوايا علوية مستديرة 21">
            <a:extLst>
              <a:ext uri="{FF2B5EF4-FFF2-40B4-BE49-F238E27FC236}">
                <a16:creationId xmlns:a16="http://schemas.microsoft.com/office/drawing/2014/main" id="{476D82A8-0FD3-4561-B6B8-E77957EE5C22}"/>
              </a:ext>
            </a:extLst>
          </p:cNvPr>
          <p:cNvSpPr/>
          <p:nvPr/>
        </p:nvSpPr>
        <p:spPr>
          <a:xfrm rot="5400000">
            <a:off x="8369061" y="3591850"/>
            <a:ext cx="872590" cy="4842323"/>
          </a:xfrm>
          <a:prstGeom prst="round2SameRect">
            <a:avLst>
              <a:gd name="adj1" fmla="val 50000"/>
              <a:gd name="adj2" fmla="val 42756"/>
            </a:avLst>
          </a:prstGeom>
          <a:solidFill>
            <a:srgbClr val="B2B2B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B1A7F0F3-5470-4B76-A157-0127D692FB77}"/>
              </a:ext>
            </a:extLst>
          </p:cNvPr>
          <p:cNvSpPr txBox="1">
            <a:spLocks/>
          </p:cNvSpPr>
          <p:nvPr/>
        </p:nvSpPr>
        <p:spPr bwMode="auto">
          <a:xfrm>
            <a:off x="6647218" y="5521295"/>
            <a:ext cx="4364219" cy="90320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rtl="1">
              <a:defRPr/>
            </a:pPr>
            <a:r>
              <a:rPr lang="ar-SA" sz="2400" dirty="0">
                <a:solidFill>
                  <a:schemeClr val="tx1"/>
                </a:solidFill>
                <a:cs typeface="AL-Mohanad Bold" pitchFamily="2" charset="-78"/>
              </a:rPr>
              <a:t>أ. د. وفاء </a:t>
            </a:r>
            <a:r>
              <a:rPr lang="ar-SA" sz="2400" dirty="0" err="1">
                <a:solidFill>
                  <a:schemeClr val="tx1"/>
                </a:solidFill>
                <a:cs typeface="AL-Mohanad Bold" pitchFamily="2" charset="-78"/>
              </a:rPr>
              <a:t>المبيريك</a:t>
            </a:r>
            <a:endParaRPr lang="ar-SA" sz="2400" dirty="0">
              <a:solidFill>
                <a:schemeClr val="tx1"/>
              </a:solidFill>
              <a:cs typeface="AL-Mohanad Bold" pitchFamily="2" charset="-78"/>
            </a:endParaRPr>
          </a:p>
          <a:p>
            <a:pPr algn="ctr" rtl="1">
              <a:defRPr/>
            </a:pPr>
            <a:r>
              <a:rPr lang="ar-SA" sz="2400" dirty="0">
                <a:solidFill>
                  <a:schemeClr val="tx1"/>
                </a:solidFill>
                <a:cs typeface="AL-Mohanad Bold" pitchFamily="2" charset="-78"/>
              </a:rPr>
              <a:t> أستاذ التسويق وريادة الأعمال</a:t>
            </a:r>
            <a:endParaRPr lang="en-US" sz="2400" dirty="0">
              <a:solidFill>
                <a:schemeClr val="tx1"/>
              </a:solidFill>
              <a:cs typeface="AL-Mohanad Bold" pitchFamily="2" charset="-78"/>
            </a:endParaRPr>
          </a:p>
        </p:txBody>
      </p:sp>
      <p:sp>
        <p:nvSpPr>
          <p:cNvPr id="36" name="مستطيل: زوايا علوية مستديرة 35">
            <a:extLst>
              <a:ext uri="{FF2B5EF4-FFF2-40B4-BE49-F238E27FC236}">
                <a16:creationId xmlns:a16="http://schemas.microsoft.com/office/drawing/2014/main" id="{90F83D54-2AAD-4DEC-998B-1412F5F4DB47}"/>
              </a:ext>
            </a:extLst>
          </p:cNvPr>
          <p:cNvSpPr/>
          <p:nvPr/>
        </p:nvSpPr>
        <p:spPr>
          <a:xfrm rot="5400000">
            <a:off x="2420812" y="3591850"/>
            <a:ext cx="872589" cy="4842323"/>
          </a:xfrm>
          <a:prstGeom prst="round2SameRect">
            <a:avLst>
              <a:gd name="adj1" fmla="val 50000"/>
              <a:gd name="adj2" fmla="val 42756"/>
            </a:avLst>
          </a:prstGeom>
          <a:solidFill>
            <a:srgbClr val="B2B2B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81781816-24C4-4537-ABA4-D260B7B0EB98}"/>
              </a:ext>
            </a:extLst>
          </p:cNvPr>
          <p:cNvSpPr txBox="1">
            <a:spLocks/>
          </p:cNvSpPr>
          <p:nvPr/>
        </p:nvSpPr>
        <p:spPr bwMode="auto">
          <a:xfrm>
            <a:off x="607667" y="5521295"/>
            <a:ext cx="4364219" cy="8960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rtl="1">
              <a:defRPr/>
            </a:pPr>
            <a:r>
              <a:rPr lang="ar-SA" sz="2400" dirty="0">
                <a:solidFill>
                  <a:schemeClr val="tx1"/>
                </a:solidFill>
                <a:cs typeface="AL-Mohanad Bold" pitchFamily="2" charset="-78"/>
              </a:rPr>
              <a:t>أ. د. أحمد الشميمري</a:t>
            </a:r>
          </a:p>
          <a:p>
            <a:pPr algn="ctr" rtl="1">
              <a:defRPr/>
            </a:pPr>
            <a:r>
              <a:rPr lang="ar-SA" sz="2400" dirty="0">
                <a:solidFill>
                  <a:schemeClr val="tx1"/>
                </a:solidFill>
                <a:cs typeface="AL-Mohanad Bold" pitchFamily="2" charset="-78"/>
              </a:rPr>
              <a:t> أستاذ التسويق وريادة الأعمال </a:t>
            </a:r>
            <a:endParaRPr lang="en-US" sz="2400" dirty="0">
              <a:solidFill>
                <a:schemeClr val="tx1"/>
              </a:solidFill>
              <a:cs typeface="AL-Mohanad Bold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D0263E-410D-00AA-E1D8-B93FB27CD5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63" y="778827"/>
            <a:ext cx="2775293" cy="367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3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D9AB2C3D-FDBF-4642-A7E1-6F093531ADBE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octagon">
            <a:avLst/>
          </a:prstGeom>
          <a:solidFill>
            <a:srgbClr val="7F7F7F"/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7F7F7F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7F7F7F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9271000" y="1020243"/>
            <a:ext cx="2712315" cy="7493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الفصل الثامن</a:t>
            </a:r>
          </a:p>
        </p:txBody>
      </p:sp>
      <p:sp>
        <p:nvSpPr>
          <p:cNvPr id="54" name="عنوان فرعي 2">
            <a:extLst>
              <a:ext uri="{FF2B5EF4-FFF2-40B4-BE49-F238E27FC236}">
                <a16:creationId xmlns:a16="http://schemas.microsoft.com/office/drawing/2014/main" id="{1AE121A2-6027-4BA0-9FC5-9DC1B8132FDA}"/>
              </a:ext>
            </a:extLst>
          </p:cNvPr>
          <p:cNvSpPr txBox="1">
            <a:spLocks/>
          </p:cNvSpPr>
          <p:nvPr/>
        </p:nvSpPr>
        <p:spPr>
          <a:xfrm flipH="1">
            <a:off x="6545034" y="3235365"/>
            <a:ext cx="5436502" cy="110799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6600" b="1" dirty="0">
                <a:latin typeface="Simplified Arabic" pitchFamily="18" charset="-78"/>
                <a:cs typeface="AL-Mohanad Bold" pitchFamily="2" charset="-78"/>
              </a:rPr>
              <a:t>انطلاق المشروع</a:t>
            </a:r>
          </a:p>
        </p:txBody>
      </p:sp>
      <p:grpSp>
        <p:nvGrpSpPr>
          <p:cNvPr id="23" name="مجموعة 22">
            <a:extLst>
              <a:ext uri="{FF2B5EF4-FFF2-40B4-BE49-F238E27FC236}">
                <a16:creationId xmlns:a16="http://schemas.microsoft.com/office/drawing/2014/main" id="{237EFCE1-98BE-4EE5-8D98-8AD3CA9B7833}"/>
              </a:ext>
            </a:extLst>
          </p:cNvPr>
          <p:cNvGrpSpPr/>
          <p:nvPr/>
        </p:nvGrpSpPr>
        <p:grpSpPr>
          <a:xfrm flipH="1">
            <a:off x="1315528" y="2035652"/>
            <a:ext cx="4816985" cy="3701387"/>
            <a:chOff x="1695696" y="2304670"/>
            <a:chExt cx="4816985" cy="3701387"/>
          </a:xfrm>
        </p:grpSpPr>
        <p:grpSp>
          <p:nvGrpSpPr>
            <p:cNvPr id="22" name="مجموعة 21">
              <a:extLst>
                <a:ext uri="{FF2B5EF4-FFF2-40B4-BE49-F238E27FC236}">
                  <a16:creationId xmlns:a16="http://schemas.microsoft.com/office/drawing/2014/main" id="{13047C7C-7705-431D-8C0A-AB56A32FB923}"/>
                </a:ext>
              </a:extLst>
            </p:cNvPr>
            <p:cNvGrpSpPr/>
            <p:nvPr/>
          </p:nvGrpSpPr>
          <p:grpSpPr>
            <a:xfrm flipH="1">
              <a:off x="1695696" y="2304670"/>
              <a:ext cx="3486928" cy="632535"/>
              <a:chOff x="3690669" y="2063673"/>
              <a:chExt cx="3486928" cy="632535"/>
            </a:xfrm>
          </p:grpSpPr>
          <p:grpSp>
            <p:nvGrpSpPr>
              <p:cNvPr id="40" name="Group 3">
                <a:extLst>
                  <a:ext uri="{FF2B5EF4-FFF2-40B4-BE49-F238E27FC236}">
                    <a16:creationId xmlns:a16="http://schemas.microsoft.com/office/drawing/2014/main" id="{71AB986D-7B37-4E7D-813E-DB6EAA96C953}"/>
                  </a:ext>
                </a:extLst>
              </p:cNvPr>
              <p:cNvGrpSpPr/>
              <p:nvPr/>
            </p:nvGrpSpPr>
            <p:grpSpPr>
              <a:xfrm rot="16200000" flipH="1">
                <a:off x="5117865" y="636477"/>
                <a:ext cx="632535" cy="3486928"/>
                <a:chOff x="5625984" y="-1903303"/>
                <a:chExt cx="1002668" cy="5527331"/>
              </a:xfrm>
              <a:solidFill>
                <a:schemeClr val="accent4"/>
              </a:solidFill>
            </p:grpSpPr>
            <p:sp>
              <p:nvSpPr>
                <p:cNvPr id="41" name="Up Arrow 4">
                  <a:extLst>
                    <a:ext uri="{FF2B5EF4-FFF2-40B4-BE49-F238E27FC236}">
                      <a16:creationId xmlns:a16="http://schemas.microsoft.com/office/drawing/2014/main" id="{4B26D181-3B9B-49EA-A705-5268CACA0CDE}"/>
                    </a:ext>
                  </a:extLst>
                </p:cNvPr>
                <p:cNvSpPr/>
                <p:nvPr/>
              </p:nvSpPr>
              <p:spPr>
                <a:xfrm>
                  <a:off x="5625984" y="-1903303"/>
                  <a:ext cx="1002668" cy="4783809"/>
                </a:xfrm>
                <a:prstGeom prst="upArrow">
                  <a:avLst>
                    <a:gd name="adj1" fmla="val 70870"/>
                    <a:gd name="adj2" fmla="val 55921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grpSp>
              <p:nvGrpSpPr>
                <p:cNvPr id="42" name="Group 6">
                  <a:extLst>
                    <a:ext uri="{FF2B5EF4-FFF2-40B4-BE49-F238E27FC236}">
                      <a16:creationId xmlns:a16="http://schemas.microsoft.com/office/drawing/2014/main" id="{D7EC34D7-BB2C-45C8-923A-CE0A28C788FF}"/>
                    </a:ext>
                  </a:extLst>
                </p:cNvPr>
                <p:cNvGrpSpPr/>
                <p:nvPr/>
              </p:nvGrpSpPr>
              <p:grpSpPr>
                <a:xfrm>
                  <a:off x="5636478" y="2642352"/>
                  <a:ext cx="981676" cy="981676"/>
                  <a:chOff x="5636478" y="2642352"/>
                  <a:chExt cx="981676" cy="981676"/>
                </a:xfrm>
                <a:grpFill/>
              </p:grpSpPr>
              <p:sp>
                <p:nvSpPr>
                  <p:cNvPr id="43" name="Oval 7">
                    <a:extLst>
                      <a:ext uri="{FF2B5EF4-FFF2-40B4-BE49-F238E27FC236}">
                        <a16:creationId xmlns:a16="http://schemas.microsoft.com/office/drawing/2014/main" id="{02F7D44E-34DC-475D-AE94-2C1380AA2D56}"/>
                      </a:ext>
                    </a:extLst>
                  </p:cNvPr>
                  <p:cNvSpPr/>
                  <p:nvPr/>
                </p:nvSpPr>
                <p:spPr>
                  <a:xfrm>
                    <a:off x="5636478" y="2642352"/>
                    <a:ext cx="981676" cy="98167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44" name="Oval 9">
                    <a:extLst>
                      <a:ext uri="{FF2B5EF4-FFF2-40B4-BE49-F238E27FC236}">
                        <a16:creationId xmlns:a16="http://schemas.microsoft.com/office/drawing/2014/main" id="{F4F8B9FC-02C6-4D8C-B01A-2167AD386838}"/>
                      </a:ext>
                    </a:extLst>
                  </p:cNvPr>
                  <p:cNvSpPr/>
                  <p:nvPr/>
                </p:nvSpPr>
                <p:spPr>
                  <a:xfrm>
                    <a:off x="5753306" y="2759177"/>
                    <a:ext cx="748024" cy="748023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 anchor="ctr"/>
                  <a:lstStyle/>
                  <a:p>
                    <a:pPr algn="ctr"/>
                    <a:endParaRPr lang="en-US" sz="2100" dirty="0"/>
                  </a:p>
                </p:txBody>
              </p:sp>
            </p:grpSp>
          </p:grp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BEF83C9F-A328-4F56-8680-F5518D83A8ED}"/>
                  </a:ext>
                </a:extLst>
              </p:cNvPr>
              <p:cNvSpPr txBox="1"/>
              <p:nvPr/>
            </p:nvSpPr>
            <p:spPr>
              <a:xfrm>
                <a:off x="6620124" y="213594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01</a:t>
                </a:r>
                <a:endParaRPr lang="ar-SA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" name="مستطيل 2">
              <a:extLst>
                <a:ext uri="{FF2B5EF4-FFF2-40B4-BE49-F238E27FC236}">
                  <a16:creationId xmlns:a16="http://schemas.microsoft.com/office/drawing/2014/main" id="{00753F24-8948-481C-AC62-B4E68B87ADDD}"/>
                </a:ext>
              </a:extLst>
            </p:cNvPr>
            <p:cNvSpPr/>
            <p:nvPr/>
          </p:nvSpPr>
          <p:spPr>
            <a:xfrm>
              <a:off x="2590749" y="2436271"/>
              <a:ext cx="11320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 algn="just" rtl="1">
                <a:buNone/>
              </a:pPr>
              <a:r>
                <a:rPr lang="ar-SA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اختيار الموقع.</a:t>
              </a:r>
            </a:p>
          </p:txBody>
        </p:sp>
        <p:grpSp>
          <p:nvGrpSpPr>
            <p:cNvPr id="21" name="مجموعة 20">
              <a:extLst>
                <a:ext uri="{FF2B5EF4-FFF2-40B4-BE49-F238E27FC236}">
                  <a16:creationId xmlns:a16="http://schemas.microsoft.com/office/drawing/2014/main" id="{F7119D51-43DC-4B8C-8C66-A7C0A4CD8F15}"/>
                </a:ext>
              </a:extLst>
            </p:cNvPr>
            <p:cNvGrpSpPr/>
            <p:nvPr/>
          </p:nvGrpSpPr>
          <p:grpSpPr>
            <a:xfrm flipH="1">
              <a:off x="1695696" y="3349342"/>
              <a:ext cx="3874882" cy="632535"/>
              <a:chOff x="3302715" y="2745425"/>
              <a:chExt cx="3874882" cy="632535"/>
            </a:xfrm>
          </p:grpSpPr>
          <p:grpSp>
            <p:nvGrpSpPr>
              <p:cNvPr id="46" name="Group 40">
                <a:extLst>
                  <a:ext uri="{FF2B5EF4-FFF2-40B4-BE49-F238E27FC236}">
                    <a16:creationId xmlns:a16="http://schemas.microsoft.com/office/drawing/2014/main" id="{2175E2CA-F5A1-48E8-A8F0-1DB135E330E0}"/>
                  </a:ext>
                </a:extLst>
              </p:cNvPr>
              <p:cNvGrpSpPr/>
              <p:nvPr/>
            </p:nvGrpSpPr>
            <p:grpSpPr>
              <a:xfrm rot="16200000" flipH="1">
                <a:off x="4923888" y="1124252"/>
                <a:ext cx="632535" cy="3874882"/>
                <a:chOff x="5625986" y="-2518271"/>
                <a:chExt cx="1002668" cy="6142299"/>
              </a:xfrm>
              <a:solidFill>
                <a:schemeClr val="accent3"/>
              </a:solidFill>
            </p:grpSpPr>
            <p:sp>
              <p:nvSpPr>
                <p:cNvPr id="50" name="Up Arrow 41">
                  <a:extLst>
                    <a:ext uri="{FF2B5EF4-FFF2-40B4-BE49-F238E27FC236}">
                      <a16:creationId xmlns:a16="http://schemas.microsoft.com/office/drawing/2014/main" id="{F608B441-D7B5-4B57-8500-91052C35ABB5}"/>
                    </a:ext>
                  </a:extLst>
                </p:cNvPr>
                <p:cNvSpPr/>
                <p:nvPr/>
              </p:nvSpPr>
              <p:spPr>
                <a:xfrm>
                  <a:off x="5625986" y="-2518271"/>
                  <a:ext cx="1002668" cy="5398778"/>
                </a:xfrm>
                <a:prstGeom prst="upArrow">
                  <a:avLst>
                    <a:gd name="adj1" fmla="val 70870"/>
                    <a:gd name="adj2" fmla="val 55921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grpSp>
              <p:nvGrpSpPr>
                <p:cNvPr id="51" name="Group 42">
                  <a:extLst>
                    <a:ext uri="{FF2B5EF4-FFF2-40B4-BE49-F238E27FC236}">
                      <a16:creationId xmlns:a16="http://schemas.microsoft.com/office/drawing/2014/main" id="{04338390-7802-4CC6-B294-8B09F9A11621}"/>
                    </a:ext>
                  </a:extLst>
                </p:cNvPr>
                <p:cNvGrpSpPr/>
                <p:nvPr/>
              </p:nvGrpSpPr>
              <p:grpSpPr>
                <a:xfrm>
                  <a:off x="5636478" y="2642352"/>
                  <a:ext cx="981676" cy="981676"/>
                  <a:chOff x="5636478" y="2642352"/>
                  <a:chExt cx="981676" cy="981676"/>
                </a:xfrm>
                <a:grpFill/>
              </p:grpSpPr>
              <p:sp>
                <p:nvSpPr>
                  <p:cNvPr id="55" name="Oval 43">
                    <a:extLst>
                      <a:ext uri="{FF2B5EF4-FFF2-40B4-BE49-F238E27FC236}">
                        <a16:creationId xmlns:a16="http://schemas.microsoft.com/office/drawing/2014/main" id="{B705EA0A-EDEA-45F8-8149-E8885332FD5A}"/>
                      </a:ext>
                    </a:extLst>
                  </p:cNvPr>
                  <p:cNvSpPr/>
                  <p:nvPr/>
                </p:nvSpPr>
                <p:spPr>
                  <a:xfrm>
                    <a:off x="5636478" y="2642352"/>
                    <a:ext cx="981676" cy="98167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56" name="Oval 44">
                    <a:extLst>
                      <a:ext uri="{FF2B5EF4-FFF2-40B4-BE49-F238E27FC236}">
                        <a16:creationId xmlns:a16="http://schemas.microsoft.com/office/drawing/2014/main" id="{DE923DA8-9BC8-444C-98F5-FA4B9FDDA618}"/>
                      </a:ext>
                    </a:extLst>
                  </p:cNvPr>
                  <p:cNvSpPr/>
                  <p:nvPr/>
                </p:nvSpPr>
                <p:spPr>
                  <a:xfrm>
                    <a:off x="5753306" y="2759177"/>
                    <a:ext cx="748024" cy="748023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 anchor="ctr"/>
                  <a:lstStyle/>
                  <a:p>
                    <a:pPr algn="ctr"/>
                    <a:endParaRPr lang="en-US" sz="2100" dirty="0"/>
                  </a:p>
                </p:txBody>
              </p:sp>
            </p:grpSp>
          </p:grpSp>
          <p:sp>
            <p:nvSpPr>
              <p:cNvPr id="69" name="مربع نص 68">
                <a:extLst>
                  <a:ext uri="{FF2B5EF4-FFF2-40B4-BE49-F238E27FC236}">
                    <a16:creationId xmlns:a16="http://schemas.microsoft.com/office/drawing/2014/main" id="{589DCEE2-4A0D-416E-BFC4-D2989E385F12}"/>
                  </a:ext>
                </a:extLst>
              </p:cNvPr>
              <p:cNvSpPr txBox="1"/>
              <p:nvPr/>
            </p:nvSpPr>
            <p:spPr>
              <a:xfrm>
                <a:off x="6620124" y="2837218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02</a:t>
                </a:r>
                <a:endParaRPr lang="ar-SA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8" name="مجموعة 17">
              <a:extLst>
                <a:ext uri="{FF2B5EF4-FFF2-40B4-BE49-F238E27FC236}">
                  <a16:creationId xmlns:a16="http://schemas.microsoft.com/office/drawing/2014/main" id="{FA11DC5A-5B3B-478E-9114-F0E9BD22A043}"/>
                </a:ext>
              </a:extLst>
            </p:cNvPr>
            <p:cNvGrpSpPr/>
            <p:nvPr/>
          </p:nvGrpSpPr>
          <p:grpSpPr>
            <a:xfrm flipH="1">
              <a:off x="1695696" y="4409170"/>
              <a:ext cx="4339875" cy="632535"/>
              <a:chOff x="2837722" y="3700936"/>
              <a:chExt cx="4339875" cy="632535"/>
            </a:xfrm>
          </p:grpSpPr>
          <p:grpSp>
            <p:nvGrpSpPr>
              <p:cNvPr id="62" name="Group 55">
                <a:extLst>
                  <a:ext uri="{FF2B5EF4-FFF2-40B4-BE49-F238E27FC236}">
                    <a16:creationId xmlns:a16="http://schemas.microsoft.com/office/drawing/2014/main" id="{32D82F85-40FC-4096-9AAB-579730B7E602}"/>
                  </a:ext>
                </a:extLst>
              </p:cNvPr>
              <p:cNvGrpSpPr/>
              <p:nvPr/>
            </p:nvGrpSpPr>
            <p:grpSpPr>
              <a:xfrm rot="16200000" flipH="1">
                <a:off x="4691392" y="1847266"/>
                <a:ext cx="632535" cy="4339875"/>
                <a:chOff x="5625982" y="-3255358"/>
                <a:chExt cx="1002668" cy="6879386"/>
              </a:xfrm>
              <a:solidFill>
                <a:schemeClr val="accent1"/>
              </a:solidFill>
            </p:grpSpPr>
            <p:sp>
              <p:nvSpPr>
                <p:cNvPr id="63" name="Up Arrow 56">
                  <a:extLst>
                    <a:ext uri="{FF2B5EF4-FFF2-40B4-BE49-F238E27FC236}">
                      <a16:creationId xmlns:a16="http://schemas.microsoft.com/office/drawing/2014/main" id="{81C66C66-E59D-428E-A970-77EEB98B8D18}"/>
                    </a:ext>
                  </a:extLst>
                </p:cNvPr>
                <p:cNvSpPr/>
                <p:nvPr/>
              </p:nvSpPr>
              <p:spPr>
                <a:xfrm>
                  <a:off x="5625982" y="-3255358"/>
                  <a:ext cx="1002668" cy="6135865"/>
                </a:xfrm>
                <a:prstGeom prst="upArrow">
                  <a:avLst>
                    <a:gd name="adj1" fmla="val 70870"/>
                    <a:gd name="adj2" fmla="val 55921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grpSp>
              <p:nvGrpSpPr>
                <p:cNvPr id="64" name="Group 57">
                  <a:extLst>
                    <a:ext uri="{FF2B5EF4-FFF2-40B4-BE49-F238E27FC236}">
                      <a16:creationId xmlns:a16="http://schemas.microsoft.com/office/drawing/2014/main" id="{BF919FC2-DAEE-4516-B9EF-529BB2C8AFBB}"/>
                    </a:ext>
                  </a:extLst>
                </p:cNvPr>
                <p:cNvGrpSpPr/>
                <p:nvPr/>
              </p:nvGrpSpPr>
              <p:grpSpPr>
                <a:xfrm>
                  <a:off x="5636478" y="2642352"/>
                  <a:ext cx="981676" cy="981676"/>
                  <a:chOff x="5636478" y="2642352"/>
                  <a:chExt cx="981676" cy="981676"/>
                </a:xfrm>
                <a:grpFill/>
              </p:grpSpPr>
              <p:sp>
                <p:nvSpPr>
                  <p:cNvPr id="65" name="Oval 58">
                    <a:extLst>
                      <a:ext uri="{FF2B5EF4-FFF2-40B4-BE49-F238E27FC236}">
                        <a16:creationId xmlns:a16="http://schemas.microsoft.com/office/drawing/2014/main" id="{B291390B-4D10-4D17-AFE5-C44DFD0FF70D}"/>
                      </a:ext>
                    </a:extLst>
                  </p:cNvPr>
                  <p:cNvSpPr/>
                  <p:nvPr/>
                </p:nvSpPr>
                <p:spPr>
                  <a:xfrm>
                    <a:off x="5636478" y="2642352"/>
                    <a:ext cx="981676" cy="98167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66" name="Oval 59">
                    <a:extLst>
                      <a:ext uri="{FF2B5EF4-FFF2-40B4-BE49-F238E27FC236}">
                        <a16:creationId xmlns:a16="http://schemas.microsoft.com/office/drawing/2014/main" id="{E958DF14-8E5E-444E-82D3-31E6941FCD59}"/>
                      </a:ext>
                    </a:extLst>
                  </p:cNvPr>
                  <p:cNvSpPr/>
                  <p:nvPr/>
                </p:nvSpPr>
                <p:spPr>
                  <a:xfrm>
                    <a:off x="5753306" y="2759177"/>
                    <a:ext cx="748024" cy="748023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 anchor="ctr"/>
                  <a:lstStyle/>
                  <a:p>
                    <a:pPr algn="ctr"/>
                    <a:endParaRPr lang="en-US" sz="2100" dirty="0"/>
                  </a:p>
                </p:txBody>
              </p:sp>
            </p:grpSp>
          </p:grp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C7207B64-5D46-48C6-8359-586D913B5B8C}"/>
                  </a:ext>
                </a:extLst>
              </p:cNvPr>
              <p:cNvSpPr txBox="1"/>
              <p:nvPr/>
            </p:nvSpPr>
            <p:spPr>
              <a:xfrm>
                <a:off x="6620124" y="3789363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03</a:t>
                </a:r>
                <a:endParaRPr lang="ar-SA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" name="مجموعة 12">
              <a:extLst>
                <a:ext uri="{FF2B5EF4-FFF2-40B4-BE49-F238E27FC236}">
                  <a16:creationId xmlns:a16="http://schemas.microsoft.com/office/drawing/2014/main" id="{CBBFB138-7DD5-4CCD-9D2B-06C75FA1534F}"/>
                </a:ext>
              </a:extLst>
            </p:cNvPr>
            <p:cNvGrpSpPr/>
            <p:nvPr/>
          </p:nvGrpSpPr>
          <p:grpSpPr>
            <a:xfrm flipH="1">
              <a:off x="1695696" y="5373522"/>
              <a:ext cx="4816985" cy="632535"/>
              <a:chOff x="2360612" y="4481105"/>
              <a:chExt cx="4816985" cy="632535"/>
            </a:xfrm>
          </p:grpSpPr>
          <p:grpSp>
            <p:nvGrpSpPr>
              <p:cNvPr id="57" name="Group 45">
                <a:extLst>
                  <a:ext uri="{FF2B5EF4-FFF2-40B4-BE49-F238E27FC236}">
                    <a16:creationId xmlns:a16="http://schemas.microsoft.com/office/drawing/2014/main" id="{14B97041-D664-45D8-9293-CED8CD01901E}"/>
                  </a:ext>
                </a:extLst>
              </p:cNvPr>
              <p:cNvGrpSpPr/>
              <p:nvPr/>
            </p:nvGrpSpPr>
            <p:grpSpPr>
              <a:xfrm rot="16200000" flipH="1">
                <a:off x="4452837" y="2388880"/>
                <a:ext cx="632535" cy="4816985"/>
                <a:chOff x="5625983" y="-4011653"/>
                <a:chExt cx="1002668" cy="7635681"/>
              </a:xfrm>
              <a:solidFill>
                <a:schemeClr val="accent2"/>
              </a:solidFill>
            </p:grpSpPr>
            <p:sp>
              <p:nvSpPr>
                <p:cNvPr id="58" name="Up Arrow 46">
                  <a:extLst>
                    <a:ext uri="{FF2B5EF4-FFF2-40B4-BE49-F238E27FC236}">
                      <a16:creationId xmlns:a16="http://schemas.microsoft.com/office/drawing/2014/main" id="{5271D8DC-8525-4EAB-904B-DAAABF531D35}"/>
                    </a:ext>
                  </a:extLst>
                </p:cNvPr>
                <p:cNvSpPr/>
                <p:nvPr/>
              </p:nvSpPr>
              <p:spPr>
                <a:xfrm>
                  <a:off x="5625983" y="-4011653"/>
                  <a:ext cx="1002668" cy="6892161"/>
                </a:xfrm>
                <a:prstGeom prst="upArrow">
                  <a:avLst>
                    <a:gd name="adj1" fmla="val 70870"/>
                    <a:gd name="adj2" fmla="val 55921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grpSp>
              <p:nvGrpSpPr>
                <p:cNvPr id="59" name="Group 47">
                  <a:extLst>
                    <a:ext uri="{FF2B5EF4-FFF2-40B4-BE49-F238E27FC236}">
                      <a16:creationId xmlns:a16="http://schemas.microsoft.com/office/drawing/2014/main" id="{49C579C0-E3F8-47F5-A081-6C66D90955CC}"/>
                    </a:ext>
                  </a:extLst>
                </p:cNvPr>
                <p:cNvGrpSpPr/>
                <p:nvPr/>
              </p:nvGrpSpPr>
              <p:grpSpPr>
                <a:xfrm>
                  <a:off x="5636478" y="2642352"/>
                  <a:ext cx="981676" cy="981676"/>
                  <a:chOff x="5636478" y="2642352"/>
                  <a:chExt cx="981676" cy="981676"/>
                </a:xfrm>
                <a:grpFill/>
              </p:grpSpPr>
              <p:sp>
                <p:nvSpPr>
                  <p:cNvPr id="60" name="Oval 48">
                    <a:extLst>
                      <a:ext uri="{FF2B5EF4-FFF2-40B4-BE49-F238E27FC236}">
                        <a16:creationId xmlns:a16="http://schemas.microsoft.com/office/drawing/2014/main" id="{9B357114-74F5-45DF-82D8-B274671F9CE1}"/>
                      </a:ext>
                    </a:extLst>
                  </p:cNvPr>
                  <p:cNvSpPr/>
                  <p:nvPr/>
                </p:nvSpPr>
                <p:spPr>
                  <a:xfrm>
                    <a:off x="5636478" y="2642352"/>
                    <a:ext cx="981676" cy="98167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61" name="Oval 49">
                    <a:extLst>
                      <a:ext uri="{FF2B5EF4-FFF2-40B4-BE49-F238E27FC236}">
                        <a16:creationId xmlns:a16="http://schemas.microsoft.com/office/drawing/2014/main" id="{9259BB14-F5E9-405D-9FE5-30DAE01D4095}"/>
                      </a:ext>
                    </a:extLst>
                  </p:cNvPr>
                  <p:cNvSpPr/>
                  <p:nvPr/>
                </p:nvSpPr>
                <p:spPr>
                  <a:xfrm>
                    <a:off x="5753306" y="2759177"/>
                    <a:ext cx="748024" cy="748023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 anchor="ctr"/>
                  <a:lstStyle/>
                  <a:p>
                    <a:pPr algn="ctr"/>
                    <a:endParaRPr lang="en-US" sz="2100" dirty="0"/>
                  </a:p>
                </p:txBody>
              </p:sp>
            </p:grpSp>
          </p:grp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8BF4A33D-7783-4BB4-BD64-F6B6C600B9F5}"/>
                  </a:ext>
                </a:extLst>
              </p:cNvPr>
              <p:cNvSpPr txBox="1"/>
              <p:nvPr/>
            </p:nvSpPr>
            <p:spPr>
              <a:xfrm>
                <a:off x="6620124" y="4554803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04</a:t>
                </a:r>
                <a:endParaRPr lang="ar-SA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14EDCFC0-1811-46C1-BDF3-43EB8D10A8AE}"/>
                </a:ext>
              </a:extLst>
            </p:cNvPr>
            <p:cNvSpPr/>
            <p:nvPr/>
          </p:nvSpPr>
          <p:spPr>
            <a:xfrm>
              <a:off x="2631625" y="3480942"/>
              <a:ext cx="19239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 algn="just" rtl="1">
                <a:buNone/>
              </a:pPr>
              <a:r>
                <a:rPr lang="ar-SA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إجراءات تأسيس المشروع.</a:t>
              </a:r>
            </a:p>
          </p:txBody>
        </p:sp>
        <p:sp>
          <p:nvSpPr>
            <p:cNvPr id="10" name="مستطيل 9">
              <a:extLst>
                <a:ext uri="{FF2B5EF4-FFF2-40B4-BE49-F238E27FC236}">
                  <a16:creationId xmlns:a16="http://schemas.microsoft.com/office/drawing/2014/main" id="{42B579BF-E7CE-4E92-AA59-7878564613B1}"/>
                </a:ext>
              </a:extLst>
            </p:cNvPr>
            <p:cNvSpPr/>
            <p:nvPr/>
          </p:nvSpPr>
          <p:spPr>
            <a:xfrm>
              <a:off x="2492164" y="4586216"/>
              <a:ext cx="1194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 algn="just" rtl="1">
                <a:buNone/>
              </a:pPr>
              <a:r>
                <a:rPr lang="ar-SA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خطة التنفيذ.</a:t>
              </a:r>
            </a:p>
          </p:txBody>
        </p:sp>
        <p:sp>
          <p:nvSpPr>
            <p:cNvPr id="12" name="مستطيل 11">
              <a:extLst>
                <a:ext uri="{FF2B5EF4-FFF2-40B4-BE49-F238E27FC236}">
                  <a16:creationId xmlns:a16="http://schemas.microsoft.com/office/drawing/2014/main" id="{1408CFC2-D8C7-4F0F-9BCF-8921F28983C3}"/>
                </a:ext>
              </a:extLst>
            </p:cNvPr>
            <p:cNvSpPr/>
            <p:nvPr/>
          </p:nvSpPr>
          <p:spPr>
            <a:xfrm>
              <a:off x="2532239" y="5513146"/>
              <a:ext cx="24497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 algn="just" rtl="1">
                <a:buNone/>
              </a:pPr>
              <a:r>
                <a:rPr lang="ar-SA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الجهات الداعمة لرواد الأعمال.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795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1A9DAF04-53C3-4C21-A1E2-3559F68D9C91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octagon">
            <a:avLst/>
          </a:prstGeom>
          <a:solidFill>
            <a:srgbClr val="7F7F7F"/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7F7F7F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7F7F7F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9332913" y="1042314"/>
            <a:ext cx="2430142" cy="7493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36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موقع المشروع</a:t>
            </a:r>
          </a:p>
        </p:txBody>
      </p:sp>
      <p:sp>
        <p:nvSpPr>
          <p:cNvPr id="48" name="دمعة 107">
            <a:extLst>
              <a:ext uri="{FF2B5EF4-FFF2-40B4-BE49-F238E27FC236}">
                <a16:creationId xmlns:a16="http://schemas.microsoft.com/office/drawing/2014/main" id="{CDC72E14-7A7B-4F80-B8D5-1461FF953025}"/>
              </a:ext>
            </a:extLst>
          </p:cNvPr>
          <p:cNvSpPr/>
          <p:nvPr/>
        </p:nvSpPr>
        <p:spPr>
          <a:xfrm>
            <a:off x="11346004" y="49718"/>
            <a:ext cx="638176" cy="638176"/>
          </a:xfrm>
          <a:prstGeom prst="octagon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9" name="مربع نص 48">
            <a:extLst>
              <a:ext uri="{FF2B5EF4-FFF2-40B4-BE49-F238E27FC236}">
                <a16:creationId xmlns:a16="http://schemas.microsoft.com/office/drawing/2014/main" id="{B889E714-F2F6-4F11-985A-A3253D7FB9D3}"/>
              </a:ext>
            </a:extLst>
          </p:cNvPr>
          <p:cNvSpPr txBox="1"/>
          <p:nvPr/>
        </p:nvSpPr>
        <p:spPr>
          <a:xfrm>
            <a:off x="11407155" y="113417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2" name="Group 26">
            <a:extLst>
              <a:ext uri="{FF2B5EF4-FFF2-40B4-BE49-F238E27FC236}">
                <a16:creationId xmlns:a16="http://schemas.microsoft.com/office/drawing/2014/main" id="{29962C98-1AE3-49B9-9321-7455F3F0CE22}"/>
              </a:ext>
            </a:extLst>
          </p:cNvPr>
          <p:cNvGrpSpPr/>
          <p:nvPr/>
        </p:nvGrpSpPr>
        <p:grpSpPr>
          <a:xfrm flipH="1">
            <a:off x="8479666" y="2368774"/>
            <a:ext cx="1448204" cy="600572"/>
            <a:chOff x="1970895" y="1457778"/>
            <a:chExt cx="2768964" cy="685982"/>
          </a:xfrm>
        </p:grpSpPr>
        <p:sp>
          <p:nvSpPr>
            <p:cNvPr id="86" name="Notched Right Arrow 3">
              <a:extLst>
                <a:ext uri="{FF2B5EF4-FFF2-40B4-BE49-F238E27FC236}">
                  <a16:creationId xmlns:a16="http://schemas.microsoft.com/office/drawing/2014/main" id="{643AA594-B2B6-4B46-BF47-7696A2570AAC}"/>
                </a:ext>
              </a:extLst>
            </p:cNvPr>
            <p:cNvSpPr/>
            <p:nvPr/>
          </p:nvSpPr>
          <p:spPr>
            <a:xfrm>
              <a:off x="1970895" y="1457778"/>
              <a:ext cx="1961243" cy="685982"/>
            </a:xfrm>
            <a:prstGeom prst="notchedRightArrow">
              <a:avLst>
                <a:gd name="adj1" fmla="val 100000"/>
                <a:gd name="adj2" fmla="val 4116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/>
            </a:p>
          </p:txBody>
        </p:sp>
        <p:cxnSp>
          <p:nvCxnSpPr>
            <p:cNvPr id="87" name="Straight Connector 4">
              <a:extLst>
                <a:ext uri="{FF2B5EF4-FFF2-40B4-BE49-F238E27FC236}">
                  <a16:creationId xmlns:a16="http://schemas.microsoft.com/office/drawing/2014/main" id="{6D78FB7B-90EE-4992-82E8-CBA3679D7E46}"/>
                </a:ext>
              </a:extLst>
            </p:cNvPr>
            <p:cNvCxnSpPr/>
            <p:nvPr/>
          </p:nvCxnSpPr>
          <p:spPr>
            <a:xfrm>
              <a:off x="3916899" y="1799975"/>
              <a:ext cx="822960" cy="1588"/>
            </a:xfrm>
            <a:prstGeom prst="line">
              <a:avLst/>
            </a:prstGeom>
            <a:ln w="38100">
              <a:prstDash val="solid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Oval 7">
            <a:extLst>
              <a:ext uri="{FF2B5EF4-FFF2-40B4-BE49-F238E27FC236}">
                <a16:creationId xmlns:a16="http://schemas.microsoft.com/office/drawing/2014/main" id="{9A36A61D-A7BA-426C-AD7B-FE8F736D6FC9}"/>
              </a:ext>
            </a:extLst>
          </p:cNvPr>
          <p:cNvSpPr>
            <a:spLocks noChangeAspect="1"/>
          </p:cNvSpPr>
          <p:nvPr/>
        </p:nvSpPr>
        <p:spPr>
          <a:xfrm flipH="1">
            <a:off x="10003398" y="2302220"/>
            <a:ext cx="733678" cy="733678"/>
          </a:xfrm>
          <a:prstGeom prst="ellipse">
            <a:avLst/>
          </a:pr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/>
          </a:p>
        </p:txBody>
      </p:sp>
      <p:grpSp>
        <p:nvGrpSpPr>
          <p:cNvPr id="74" name="Group 27">
            <a:extLst>
              <a:ext uri="{FF2B5EF4-FFF2-40B4-BE49-F238E27FC236}">
                <a16:creationId xmlns:a16="http://schemas.microsoft.com/office/drawing/2014/main" id="{FB866465-408A-4B32-B0C1-C4F4ECF2B612}"/>
              </a:ext>
            </a:extLst>
          </p:cNvPr>
          <p:cNvGrpSpPr/>
          <p:nvPr/>
        </p:nvGrpSpPr>
        <p:grpSpPr>
          <a:xfrm flipH="1">
            <a:off x="7883236" y="3119288"/>
            <a:ext cx="2044634" cy="600572"/>
            <a:chOff x="1970895" y="2315028"/>
            <a:chExt cx="2768964" cy="685982"/>
          </a:xfrm>
        </p:grpSpPr>
        <p:sp>
          <p:nvSpPr>
            <p:cNvPr id="84" name="Notched Right Arrow 12">
              <a:extLst>
                <a:ext uri="{FF2B5EF4-FFF2-40B4-BE49-F238E27FC236}">
                  <a16:creationId xmlns:a16="http://schemas.microsoft.com/office/drawing/2014/main" id="{7CD253FD-0F91-416C-A2D4-969502867BB6}"/>
                </a:ext>
              </a:extLst>
            </p:cNvPr>
            <p:cNvSpPr/>
            <p:nvPr/>
          </p:nvSpPr>
          <p:spPr>
            <a:xfrm>
              <a:off x="1970895" y="2315028"/>
              <a:ext cx="1961243" cy="685982"/>
            </a:xfrm>
            <a:prstGeom prst="notchedRightArrow">
              <a:avLst>
                <a:gd name="adj1" fmla="val 100000"/>
                <a:gd name="adj2" fmla="val 4116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/>
            </a:p>
          </p:txBody>
        </p:sp>
        <p:cxnSp>
          <p:nvCxnSpPr>
            <p:cNvPr id="85" name="Straight Connector 13">
              <a:extLst>
                <a:ext uri="{FF2B5EF4-FFF2-40B4-BE49-F238E27FC236}">
                  <a16:creationId xmlns:a16="http://schemas.microsoft.com/office/drawing/2014/main" id="{ADE36B40-3CA4-4745-8A50-C5C64B1CAA79}"/>
                </a:ext>
              </a:extLst>
            </p:cNvPr>
            <p:cNvCxnSpPr/>
            <p:nvPr/>
          </p:nvCxnSpPr>
          <p:spPr>
            <a:xfrm>
              <a:off x="3916899" y="2657225"/>
              <a:ext cx="822960" cy="1588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Oval 14">
            <a:extLst>
              <a:ext uri="{FF2B5EF4-FFF2-40B4-BE49-F238E27FC236}">
                <a16:creationId xmlns:a16="http://schemas.microsoft.com/office/drawing/2014/main" id="{B8C62E81-530C-4F7B-8015-2518AFDF69D8}"/>
              </a:ext>
            </a:extLst>
          </p:cNvPr>
          <p:cNvSpPr>
            <a:spLocks noChangeAspect="1"/>
          </p:cNvSpPr>
          <p:nvPr/>
        </p:nvSpPr>
        <p:spPr>
          <a:xfrm flipH="1">
            <a:off x="10003398" y="3052736"/>
            <a:ext cx="733678" cy="733678"/>
          </a:xfrm>
          <a:prstGeom prst="ellipse">
            <a:avLst/>
          </a:prstGeom>
          <a:solidFill>
            <a:schemeClr val="accent2"/>
          </a:solidFill>
          <a:ln w="38100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/>
          </a:p>
        </p:txBody>
      </p:sp>
      <p:grpSp>
        <p:nvGrpSpPr>
          <p:cNvPr id="76" name="Group 28">
            <a:extLst>
              <a:ext uri="{FF2B5EF4-FFF2-40B4-BE49-F238E27FC236}">
                <a16:creationId xmlns:a16="http://schemas.microsoft.com/office/drawing/2014/main" id="{D3F060D3-99BA-4D18-B3EE-6C3FEA2E5A0A}"/>
              </a:ext>
            </a:extLst>
          </p:cNvPr>
          <p:cNvGrpSpPr/>
          <p:nvPr/>
        </p:nvGrpSpPr>
        <p:grpSpPr>
          <a:xfrm flipH="1">
            <a:off x="7355319" y="3869804"/>
            <a:ext cx="2572551" cy="600572"/>
            <a:chOff x="1970895" y="3172278"/>
            <a:chExt cx="2768964" cy="685982"/>
          </a:xfrm>
        </p:grpSpPr>
        <p:sp>
          <p:nvSpPr>
            <p:cNvPr id="82" name="Notched Right Arrow 17">
              <a:extLst>
                <a:ext uri="{FF2B5EF4-FFF2-40B4-BE49-F238E27FC236}">
                  <a16:creationId xmlns:a16="http://schemas.microsoft.com/office/drawing/2014/main" id="{B0AE1E17-B4D3-4F7F-A44C-E175FF551C90}"/>
                </a:ext>
              </a:extLst>
            </p:cNvPr>
            <p:cNvSpPr/>
            <p:nvPr/>
          </p:nvSpPr>
          <p:spPr>
            <a:xfrm>
              <a:off x="1970895" y="3172278"/>
              <a:ext cx="1961243" cy="685982"/>
            </a:xfrm>
            <a:prstGeom prst="notchedRightArrow">
              <a:avLst>
                <a:gd name="adj1" fmla="val 100000"/>
                <a:gd name="adj2" fmla="val 4116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/>
            </a:p>
          </p:txBody>
        </p:sp>
        <p:cxnSp>
          <p:nvCxnSpPr>
            <p:cNvPr id="83" name="Straight Connector 18">
              <a:extLst>
                <a:ext uri="{FF2B5EF4-FFF2-40B4-BE49-F238E27FC236}">
                  <a16:creationId xmlns:a16="http://schemas.microsoft.com/office/drawing/2014/main" id="{B6D1C0FA-0D43-4E0F-AF69-675D8E618C51}"/>
                </a:ext>
              </a:extLst>
            </p:cNvPr>
            <p:cNvCxnSpPr/>
            <p:nvPr/>
          </p:nvCxnSpPr>
          <p:spPr>
            <a:xfrm>
              <a:off x="3916899" y="3514475"/>
              <a:ext cx="822960" cy="1588"/>
            </a:xfrm>
            <a:prstGeom prst="line">
              <a:avLst/>
            </a:prstGeom>
            <a:ln w="38100">
              <a:solidFill>
                <a:schemeClr val="accent3"/>
              </a:solidFill>
              <a:prstDash val="solid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Oval 19">
            <a:extLst>
              <a:ext uri="{FF2B5EF4-FFF2-40B4-BE49-F238E27FC236}">
                <a16:creationId xmlns:a16="http://schemas.microsoft.com/office/drawing/2014/main" id="{8EB1BF35-FBD4-476F-856B-C0C9B34068FD}"/>
              </a:ext>
            </a:extLst>
          </p:cNvPr>
          <p:cNvSpPr>
            <a:spLocks noChangeAspect="1"/>
          </p:cNvSpPr>
          <p:nvPr/>
        </p:nvSpPr>
        <p:spPr>
          <a:xfrm flipH="1">
            <a:off x="10003398" y="3803250"/>
            <a:ext cx="733678" cy="733678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/>
          </a:p>
        </p:txBody>
      </p:sp>
      <p:grpSp>
        <p:nvGrpSpPr>
          <p:cNvPr id="78" name="Group 29">
            <a:extLst>
              <a:ext uri="{FF2B5EF4-FFF2-40B4-BE49-F238E27FC236}">
                <a16:creationId xmlns:a16="http://schemas.microsoft.com/office/drawing/2014/main" id="{0B9C8A5B-89C6-4046-A312-2D17EF02B61F}"/>
              </a:ext>
            </a:extLst>
          </p:cNvPr>
          <p:cNvGrpSpPr/>
          <p:nvPr/>
        </p:nvGrpSpPr>
        <p:grpSpPr>
          <a:xfrm flipH="1">
            <a:off x="6609335" y="4620318"/>
            <a:ext cx="3318535" cy="600572"/>
            <a:chOff x="1970895" y="4029528"/>
            <a:chExt cx="2768964" cy="685982"/>
          </a:xfrm>
        </p:grpSpPr>
        <p:sp>
          <p:nvSpPr>
            <p:cNvPr id="80" name="Notched Right Arrow 22">
              <a:extLst>
                <a:ext uri="{FF2B5EF4-FFF2-40B4-BE49-F238E27FC236}">
                  <a16:creationId xmlns:a16="http://schemas.microsoft.com/office/drawing/2014/main" id="{339D3E3B-783A-4595-B188-4654ECCFDBA9}"/>
                </a:ext>
              </a:extLst>
            </p:cNvPr>
            <p:cNvSpPr/>
            <p:nvPr/>
          </p:nvSpPr>
          <p:spPr>
            <a:xfrm>
              <a:off x="1970895" y="4029528"/>
              <a:ext cx="1961243" cy="685982"/>
            </a:xfrm>
            <a:prstGeom prst="notchedRightArrow">
              <a:avLst>
                <a:gd name="adj1" fmla="val 100000"/>
                <a:gd name="adj2" fmla="val 4116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/>
            </a:p>
          </p:txBody>
        </p:sp>
        <p:cxnSp>
          <p:nvCxnSpPr>
            <p:cNvPr id="81" name="Straight Connector 23">
              <a:extLst>
                <a:ext uri="{FF2B5EF4-FFF2-40B4-BE49-F238E27FC236}">
                  <a16:creationId xmlns:a16="http://schemas.microsoft.com/office/drawing/2014/main" id="{85671687-6FA5-422F-827C-49ECAD646DB4}"/>
                </a:ext>
              </a:extLst>
            </p:cNvPr>
            <p:cNvCxnSpPr/>
            <p:nvPr/>
          </p:nvCxnSpPr>
          <p:spPr>
            <a:xfrm>
              <a:off x="3916899" y="4371725"/>
              <a:ext cx="822960" cy="1588"/>
            </a:xfrm>
            <a:prstGeom prst="line">
              <a:avLst/>
            </a:prstGeom>
            <a:ln w="38100">
              <a:solidFill>
                <a:schemeClr val="accent4"/>
              </a:solidFill>
              <a:prstDash val="solid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Oval 24">
            <a:extLst>
              <a:ext uri="{FF2B5EF4-FFF2-40B4-BE49-F238E27FC236}">
                <a16:creationId xmlns:a16="http://schemas.microsoft.com/office/drawing/2014/main" id="{FEAD4147-EE17-472A-B602-4CE1A7607C93}"/>
              </a:ext>
            </a:extLst>
          </p:cNvPr>
          <p:cNvSpPr>
            <a:spLocks noChangeAspect="1"/>
          </p:cNvSpPr>
          <p:nvPr/>
        </p:nvSpPr>
        <p:spPr>
          <a:xfrm flipH="1">
            <a:off x="10003398" y="4553766"/>
            <a:ext cx="733678" cy="733678"/>
          </a:xfrm>
          <a:prstGeom prst="ellipse">
            <a:avLst/>
          </a:prstGeom>
          <a:solidFill>
            <a:schemeClr val="accent4"/>
          </a:solidFill>
          <a:ln w="38100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/>
          </a:p>
        </p:txBody>
      </p:sp>
      <p:grpSp>
        <p:nvGrpSpPr>
          <p:cNvPr id="88" name="Group 29">
            <a:extLst>
              <a:ext uri="{FF2B5EF4-FFF2-40B4-BE49-F238E27FC236}">
                <a16:creationId xmlns:a16="http://schemas.microsoft.com/office/drawing/2014/main" id="{E7BCBABC-739A-4051-A293-F8B5FE531855}"/>
              </a:ext>
            </a:extLst>
          </p:cNvPr>
          <p:cNvGrpSpPr/>
          <p:nvPr/>
        </p:nvGrpSpPr>
        <p:grpSpPr>
          <a:xfrm flipH="1">
            <a:off x="5638800" y="5370832"/>
            <a:ext cx="4292654" cy="600572"/>
            <a:chOff x="1970895" y="4029528"/>
            <a:chExt cx="2768964" cy="685982"/>
          </a:xfrm>
        </p:grpSpPr>
        <p:sp>
          <p:nvSpPr>
            <p:cNvPr id="89" name="Notched Right Arrow 22">
              <a:extLst>
                <a:ext uri="{FF2B5EF4-FFF2-40B4-BE49-F238E27FC236}">
                  <a16:creationId xmlns:a16="http://schemas.microsoft.com/office/drawing/2014/main" id="{7B8E881C-318B-4AA5-9FAC-936E367DAA7B}"/>
                </a:ext>
              </a:extLst>
            </p:cNvPr>
            <p:cNvSpPr/>
            <p:nvPr/>
          </p:nvSpPr>
          <p:spPr>
            <a:xfrm>
              <a:off x="1970895" y="4029528"/>
              <a:ext cx="1961243" cy="685982"/>
            </a:xfrm>
            <a:prstGeom prst="notchedRightArrow">
              <a:avLst>
                <a:gd name="adj1" fmla="val 100000"/>
                <a:gd name="adj2" fmla="val 41166"/>
              </a:avLst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/>
            </a:p>
          </p:txBody>
        </p:sp>
        <p:cxnSp>
          <p:nvCxnSpPr>
            <p:cNvPr id="90" name="Straight Connector 23">
              <a:extLst>
                <a:ext uri="{FF2B5EF4-FFF2-40B4-BE49-F238E27FC236}">
                  <a16:creationId xmlns:a16="http://schemas.microsoft.com/office/drawing/2014/main" id="{81EFC5B8-E439-452A-9133-5FE1A9453F97}"/>
                </a:ext>
              </a:extLst>
            </p:cNvPr>
            <p:cNvCxnSpPr/>
            <p:nvPr/>
          </p:nvCxnSpPr>
          <p:spPr>
            <a:xfrm>
              <a:off x="3916899" y="4371725"/>
              <a:ext cx="822960" cy="1588"/>
            </a:xfrm>
            <a:prstGeom prst="line">
              <a:avLst/>
            </a:prstGeom>
            <a:ln w="38100">
              <a:solidFill>
                <a:srgbClr val="7F7F7F"/>
              </a:solidFill>
              <a:prstDash val="solid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Oval 24">
            <a:extLst>
              <a:ext uri="{FF2B5EF4-FFF2-40B4-BE49-F238E27FC236}">
                <a16:creationId xmlns:a16="http://schemas.microsoft.com/office/drawing/2014/main" id="{2B49F407-ACC2-4AA3-82A7-2875A9C086C2}"/>
              </a:ext>
            </a:extLst>
          </p:cNvPr>
          <p:cNvSpPr>
            <a:spLocks noChangeAspect="1"/>
          </p:cNvSpPr>
          <p:nvPr/>
        </p:nvSpPr>
        <p:spPr>
          <a:xfrm flipH="1">
            <a:off x="10006981" y="5304280"/>
            <a:ext cx="733678" cy="733678"/>
          </a:xfrm>
          <a:prstGeom prst="ellipse">
            <a:avLst/>
          </a:prstGeom>
          <a:solidFill>
            <a:srgbClr val="7F7F7F"/>
          </a:solidFill>
          <a:ln w="38100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/>
          </a:p>
        </p:txBody>
      </p:sp>
      <p:sp>
        <p:nvSpPr>
          <p:cNvPr id="92" name="مربع نص 91">
            <a:extLst>
              <a:ext uri="{FF2B5EF4-FFF2-40B4-BE49-F238E27FC236}">
                <a16:creationId xmlns:a16="http://schemas.microsoft.com/office/drawing/2014/main" id="{3671E676-EBC3-46AB-BBB4-724434F599EF}"/>
              </a:ext>
            </a:extLst>
          </p:cNvPr>
          <p:cNvSpPr txBox="1"/>
          <p:nvPr/>
        </p:nvSpPr>
        <p:spPr>
          <a:xfrm>
            <a:off x="10098206" y="2414938"/>
            <a:ext cx="55015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مربع نص 92">
            <a:extLst>
              <a:ext uri="{FF2B5EF4-FFF2-40B4-BE49-F238E27FC236}">
                <a16:creationId xmlns:a16="http://schemas.microsoft.com/office/drawing/2014/main" id="{209F5D5D-6D63-437C-BCA7-CACC7A31AAE4}"/>
              </a:ext>
            </a:extLst>
          </p:cNvPr>
          <p:cNvSpPr txBox="1"/>
          <p:nvPr/>
        </p:nvSpPr>
        <p:spPr>
          <a:xfrm>
            <a:off x="10098206" y="3167390"/>
            <a:ext cx="55015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مربع نص 93">
            <a:extLst>
              <a:ext uri="{FF2B5EF4-FFF2-40B4-BE49-F238E27FC236}">
                <a16:creationId xmlns:a16="http://schemas.microsoft.com/office/drawing/2014/main" id="{A5125FDF-3726-4332-A129-43150E3A3C52}"/>
              </a:ext>
            </a:extLst>
          </p:cNvPr>
          <p:cNvSpPr txBox="1"/>
          <p:nvPr/>
        </p:nvSpPr>
        <p:spPr>
          <a:xfrm>
            <a:off x="10098206" y="3908479"/>
            <a:ext cx="55015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" name="مربع نص 94">
            <a:extLst>
              <a:ext uri="{FF2B5EF4-FFF2-40B4-BE49-F238E27FC236}">
                <a16:creationId xmlns:a16="http://schemas.microsoft.com/office/drawing/2014/main" id="{5274FD1D-ECF6-42C2-8BEB-AFDECAB9A1BE}"/>
              </a:ext>
            </a:extLst>
          </p:cNvPr>
          <p:cNvSpPr txBox="1"/>
          <p:nvPr/>
        </p:nvSpPr>
        <p:spPr>
          <a:xfrm>
            <a:off x="10098206" y="4659254"/>
            <a:ext cx="55015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مربع نص 95">
            <a:extLst>
              <a:ext uri="{FF2B5EF4-FFF2-40B4-BE49-F238E27FC236}">
                <a16:creationId xmlns:a16="http://schemas.microsoft.com/office/drawing/2014/main" id="{D1143272-3540-4BE6-83EC-223CBB00302C}"/>
              </a:ext>
            </a:extLst>
          </p:cNvPr>
          <p:cNvSpPr txBox="1"/>
          <p:nvPr/>
        </p:nvSpPr>
        <p:spPr>
          <a:xfrm>
            <a:off x="10098206" y="5403904"/>
            <a:ext cx="55015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999D4567-3A36-4B9D-ABF4-B655D14A4106}"/>
              </a:ext>
            </a:extLst>
          </p:cNvPr>
          <p:cNvSpPr/>
          <p:nvPr/>
        </p:nvSpPr>
        <p:spPr>
          <a:xfrm>
            <a:off x="1942088" y="2483699"/>
            <a:ext cx="6413118" cy="369332"/>
          </a:xfrm>
          <a:prstGeom prst="rect">
            <a:avLst/>
          </a:prstGeom>
          <a:ln w="12700">
            <a:solidFill>
              <a:srgbClr val="7F7F7F"/>
            </a:solidFill>
            <a:prstDash val="lgDash"/>
          </a:ln>
        </p:spPr>
        <p:txBody>
          <a:bodyPr wrap="square">
            <a:spAutoFit/>
          </a:bodyPr>
          <a:lstStyle/>
          <a:p>
            <a:pPr marL="342900" indent="-342900" algn="just" rtl="1"/>
            <a:r>
              <a:rPr lang="ar-SA" b="1" dirty="0">
                <a:latin typeface="Simplified Arabic" pitchFamily="18" charset="-78"/>
                <a:cs typeface="AL-Mohanad Bold" pitchFamily="2" charset="-78"/>
              </a:rPr>
              <a:t>تحديد أهمية موقع المشروع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A08256A0-4C96-4966-8324-916C9C5FFCCA}"/>
              </a:ext>
            </a:extLst>
          </p:cNvPr>
          <p:cNvSpPr/>
          <p:nvPr/>
        </p:nvSpPr>
        <p:spPr>
          <a:xfrm>
            <a:off x="1942087" y="3244334"/>
            <a:ext cx="5808673" cy="369332"/>
          </a:xfrm>
          <a:prstGeom prst="rect">
            <a:avLst/>
          </a:prstGeom>
          <a:ln w="12700">
            <a:solidFill>
              <a:srgbClr val="7F7F7F"/>
            </a:solidFill>
            <a:prstDash val="lgDash"/>
          </a:ln>
        </p:spPr>
        <p:txBody>
          <a:bodyPr wrap="square">
            <a:spAutoFit/>
          </a:bodyPr>
          <a:lstStyle/>
          <a:p>
            <a:pPr marL="342900" indent="-342900" algn="just" rtl="1"/>
            <a:r>
              <a:rPr lang="ar-SA" b="1" dirty="0">
                <a:latin typeface="Simplified Arabic" pitchFamily="18" charset="-78"/>
                <a:cs typeface="AL-Mohanad Bold" pitchFamily="2" charset="-78"/>
              </a:rPr>
              <a:t>اختيار الموقع المناسب للمشروع.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87AB60BA-4E79-467C-955A-0E7198014478}"/>
              </a:ext>
            </a:extLst>
          </p:cNvPr>
          <p:cNvSpPr/>
          <p:nvPr/>
        </p:nvSpPr>
        <p:spPr>
          <a:xfrm>
            <a:off x="1942088" y="3984729"/>
            <a:ext cx="5277774" cy="369332"/>
          </a:xfrm>
          <a:prstGeom prst="rect">
            <a:avLst/>
          </a:prstGeom>
          <a:ln w="12700">
            <a:solidFill>
              <a:srgbClr val="7F7F7F"/>
            </a:solidFill>
            <a:prstDash val="lgDash"/>
          </a:ln>
        </p:spPr>
        <p:txBody>
          <a:bodyPr wrap="square">
            <a:spAutoFit/>
          </a:bodyPr>
          <a:lstStyle/>
          <a:p>
            <a:pPr marL="342900" indent="-342900" algn="just" rtl="1"/>
            <a:r>
              <a:rPr lang="ar-SA" b="1" dirty="0">
                <a:latin typeface="Simplified Arabic" pitchFamily="18" charset="-78"/>
                <a:cs typeface="AL-Mohanad Bold" pitchFamily="2" charset="-78"/>
              </a:rPr>
              <a:t>تكاليف تجهيزات الموقع.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7237E602-07CC-4606-B6DD-7A6465161705}"/>
              </a:ext>
            </a:extLst>
          </p:cNvPr>
          <p:cNvSpPr/>
          <p:nvPr/>
        </p:nvSpPr>
        <p:spPr>
          <a:xfrm>
            <a:off x="1942087" y="4738134"/>
            <a:ext cx="4501713" cy="369332"/>
          </a:xfrm>
          <a:prstGeom prst="rect">
            <a:avLst/>
          </a:prstGeom>
          <a:ln w="12700">
            <a:solidFill>
              <a:srgbClr val="7F7F7F"/>
            </a:solidFill>
            <a:prstDash val="lgDash"/>
          </a:ln>
        </p:spPr>
        <p:txBody>
          <a:bodyPr wrap="square">
            <a:spAutoFit/>
          </a:bodyPr>
          <a:lstStyle/>
          <a:p>
            <a:pPr marL="342900" indent="-342900" algn="just" rtl="1"/>
            <a:r>
              <a:rPr lang="ar-SA" b="1" dirty="0">
                <a:latin typeface="Simplified Arabic" pitchFamily="18" charset="-78"/>
                <a:cs typeface="AL-Mohanad Bold" pitchFamily="2" charset="-78"/>
              </a:rPr>
              <a:t>المقارنة ين المواقع المتاحة.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0C92AB9E-42E1-4442-AE4C-85B4803F5B44}"/>
              </a:ext>
            </a:extLst>
          </p:cNvPr>
          <p:cNvSpPr/>
          <p:nvPr/>
        </p:nvSpPr>
        <p:spPr>
          <a:xfrm>
            <a:off x="2067923" y="5474646"/>
            <a:ext cx="3174266" cy="369332"/>
          </a:xfrm>
          <a:prstGeom prst="rect">
            <a:avLst/>
          </a:prstGeom>
          <a:ln w="12700">
            <a:solidFill>
              <a:srgbClr val="7F7F7F"/>
            </a:solidFill>
            <a:prstDash val="lgDash"/>
          </a:ln>
        </p:spPr>
        <p:txBody>
          <a:bodyPr wrap="none">
            <a:spAutoFit/>
          </a:bodyPr>
          <a:lstStyle/>
          <a:p>
            <a:pPr marL="342900" indent="-342900" algn="just" rtl="1"/>
            <a:r>
              <a:rPr lang="ar-SA" b="1" dirty="0">
                <a:latin typeface="Simplified Arabic" pitchFamily="18" charset="-78"/>
                <a:cs typeface="AL-Mohanad Bold" pitchFamily="2" charset="-78"/>
              </a:rPr>
              <a:t>التعرف على قوانين الموقع و التوافق معها..</a:t>
            </a:r>
          </a:p>
        </p:txBody>
      </p:sp>
    </p:spTree>
    <p:extLst>
      <p:ext uri="{BB962C8B-B14F-4D97-AF65-F5344CB8AC3E}">
        <p14:creationId xmlns:p14="http://schemas.microsoft.com/office/powerpoint/2010/main" val="2172993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A74110A-57BF-411D-9371-46D428B73008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octagon">
            <a:avLst/>
          </a:prstGeom>
          <a:solidFill>
            <a:srgbClr val="7F7F7F"/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7F7F7F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7F7F7F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9332913" y="1042314"/>
            <a:ext cx="2430142" cy="7493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36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موقع المشروع</a:t>
            </a:r>
          </a:p>
        </p:txBody>
      </p:sp>
      <p:sp>
        <p:nvSpPr>
          <p:cNvPr id="48" name="دمعة 107">
            <a:extLst>
              <a:ext uri="{FF2B5EF4-FFF2-40B4-BE49-F238E27FC236}">
                <a16:creationId xmlns:a16="http://schemas.microsoft.com/office/drawing/2014/main" id="{CDC72E14-7A7B-4F80-B8D5-1461FF953025}"/>
              </a:ext>
            </a:extLst>
          </p:cNvPr>
          <p:cNvSpPr/>
          <p:nvPr/>
        </p:nvSpPr>
        <p:spPr>
          <a:xfrm>
            <a:off x="11346004" y="49718"/>
            <a:ext cx="638176" cy="638176"/>
          </a:xfrm>
          <a:prstGeom prst="octagon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9" name="مربع نص 48">
            <a:extLst>
              <a:ext uri="{FF2B5EF4-FFF2-40B4-BE49-F238E27FC236}">
                <a16:creationId xmlns:a16="http://schemas.microsoft.com/office/drawing/2014/main" id="{B889E714-F2F6-4F11-985A-A3253D7FB9D3}"/>
              </a:ext>
            </a:extLst>
          </p:cNvPr>
          <p:cNvSpPr txBox="1"/>
          <p:nvPr/>
        </p:nvSpPr>
        <p:spPr>
          <a:xfrm>
            <a:off x="11407155" y="113417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01B9D5F-16AE-D29E-9481-D5FA3C431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747917"/>
              </p:ext>
            </p:extLst>
          </p:nvPr>
        </p:nvGraphicFramePr>
        <p:xfrm>
          <a:off x="1742944" y="2356624"/>
          <a:ext cx="8300583" cy="3537344"/>
        </p:xfrm>
        <a:graphic>
          <a:graphicData uri="http://schemas.openxmlformats.org/drawingml/2006/table">
            <a:tbl>
              <a:tblPr rtl="1" firstRow="1" firstCol="1" bandRow="1">
                <a:tableStyleId>{616DA210-FB5B-4158-B5E0-FEB733F419BA}</a:tableStyleId>
              </a:tblPr>
              <a:tblGrid>
                <a:gridCol w="2948353">
                  <a:extLst>
                    <a:ext uri="{9D8B030D-6E8A-4147-A177-3AD203B41FA5}">
                      <a16:colId xmlns:a16="http://schemas.microsoft.com/office/drawing/2014/main" val="549281361"/>
                    </a:ext>
                  </a:extLst>
                </a:gridCol>
                <a:gridCol w="2761341">
                  <a:extLst>
                    <a:ext uri="{9D8B030D-6E8A-4147-A177-3AD203B41FA5}">
                      <a16:colId xmlns:a16="http://schemas.microsoft.com/office/drawing/2014/main" val="2925158528"/>
                    </a:ext>
                  </a:extLst>
                </a:gridCol>
                <a:gridCol w="2590889">
                  <a:extLst>
                    <a:ext uri="{9D8B030D-6E8A-4147-A177-3AD203B41FA5}">
                      <a16:colId xmlns:a16="http://schemas.microsoft.com/office/drawing/2014/main" val="474874716"/>
                    </a:ext>
                  </a:extLst>
                </a:gridCol>
              </a:tblGrid>
              <a:tr h="31307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1" dirty="0">
                          <a:effectLst/>
                          <a:cs typeface="AL-Mohanad Bold" pitchFamily="2" charset="-78"/>
                        </a:rPr>
                        <a:t>العوامل المهمة</a:t>
                      </a:r>
                      <a:endParaRPr lang="en-US" sz="24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1" dirty="0">
                          <a:effectLst/>
                          <a:cs typeface="AL-Mohanad Bold" pitchFamily="2" charset="-78"/>
                        </a:rPr>
                        <a:t>درجات التقييمات</a:t>
                      </a:r>
                      <a:endParaRPr lang="en-US" sz="24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1" dirty="0">
                          <a:effectLst/>
                          <a:cs typeface="AL-Mohanad Bold" pitchFamily="2" charset="-78"/>
                        </a:rPr>
                        <a:t> الموقع (أ)   </a:t>
                      </a:r>
                      <a:r>
                        <a:rPr lang="ar-SA" sz="1800" b="1" dirty="0">
                          <a:effectLst/>
                          <a:cs typeface="AL-Mohanad Bold" pitchFamily="2" charset="-78"/>
                        </a:rPr>
                        <a:t>          </a:t>
                      </a:r>
                      <a:r>
                        <a:rPr lang="ar-EG" sz="1800" b="1" dirty="0">
                          <a:effectLst/>
                          <a:cs typeface="AL-Mohanad Bold" pitchFamily="2" charset="-78"/>
                        </a:rPr>
                        <a:t>        الموقع (ب)</a:t>
                      </a:r>
                      <a:endParaRPr lang="en-US" sz="24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7081659"/>
                  </a:ext>
                </a:extLst>
              </a:tr>
              <a:tr h="313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400" b="0" dirty="0">
                          <a:solidFill>
                            <a:srgbClr val="000000"/>
                          </a:solidFill>
                          <a:effectLst/>
                          <a:cs typeface="AL-Mohanad Bold" pitchFamily="2" charset="-78"/>
                        </a:rPr>
                        <a:t>1       2       3       4       5</a:t>
                      </a:r>
                      <a:endParaRPr lang="en-US" sz="32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136604"/>
                  </a:ext>
                </a:extLst>
              </a:tr>
              <a:tr h="2519853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- وجوده بجوار مشروعات مشابهة.</a:t>
                      </a:r>
                      <a:endParaRPr lang="en-US" sz="2400" b="1" dirty="0">
                        <a:effectLst/>
                        <a:cs typeface="AL-Mohanad Bold" pitchFamily="2" charset="-78"/>
                      </a:endParaRPr>
                    </a:p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- ملاءمة الإيجار للميزانية.</a:t>
                      </a:r>
                      <a:endParaRPr lang="en-US" sz="2400" b="1" dirty="0">
                        <a:effectLst/>
                        <a:cs typeface="AL-Mohanad Bold" pitchFamily="2" charset="-78"/>
                      </a:endParaRPr>
                    </a:p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- ملاءمة التجهيزات.</a:t>
                      </a:r>
                      <a:endParaRPr lang="en-US" sz="2400" b="1" dirty="0">
                        <a:effectLst/>
                        <a:cs typeface="AL-Mohanad Bold" pitchFamily="2" charset="-78"/>
                      </a:endParaRPr>
                    </a:p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- توافر خطوط تليفون وإنترنت.</a:t>
                      </a:r>
                      <a:endParaRPr lang="en-US" sz="2400" b="1" dirty="0">
                        <a:effectLst/>
                        <a:cs typeface="AL-Mohanad Bold" pitchFamily="2" charset="-78"/>
                      </a:endParaRPr>
                    </a:p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- توافر طاقة كهربائية.</a:t>
                      </a:r>
                      <a:endParaRPr lang="en-US" sz="2400" b="1" dirty="0">
                        <a:effectLst/>
                        <a:cs typeface="AL-Mohanad Bold" pitchFamily="2" charset="-78"/>
                      </a:endParaRPr>
                    </a:p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- توافر مكيفات الهواء.</a:t>
                      </a:r>
                      <a:endParaRPr lang="en-US" sz="2400" b="1" dirty="0">
                        <a:effectLst/>
                        <a:cs typeface="AL-Mohanad Bold" pitchFamily="2" charset="-78"/>
                      </a:endParaRPr>
                    </a:p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- توافر أماكن انتظار السيارات.</a:t>
                      </a:r>
                      <a:endParaRPr lang="en-US" sz="2400" b="1" dirty="0">
                        <a:effectLst/>
                        <a:cs typeface="AL-Mohanad Bold" pitchFamily="2" charset="-78"/>
                      </a:endParaRPr>
                    </a:p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1" dirty="0">
                          <a:effectLst/>
                          <a:cs typeface="AL-Mohanad Bold" pitchFamily="2" charset="-78"/>
                        </a:rPr>
                        <a:t> </a:t>
                      </a:r>
                      <a:endParaRPr lang="en-US" sz="24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 </a:t>
                      </a:r>
                      <a:endParaRPr lang="en-US" sz="24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 </a:t>
                      </a:r>
                      <a:endParaRPr lang="en-US" sz="24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5280820"/>
                  </a:ext>
                </a:extLst>
              </a:tr>
              <a:tr h="31307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1" dirty="0">
                          <a:solidFill>
                            <a:srgbClr val="000000"/>
                          </a:solidFill>
                          <a:effectLst/>
                          <a:cs typeface="AL-Mohanad Bold" pitchFamily="2" charset="-78"/>
                        </a:rPr>
                        <a:t>المجموع </a:t>
                      </a:r>
                      <a:endParaRPr lang="en-US" sz="24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 </a:t>
                      </a:r>
                      <a:endParaRPr lang="en-US" sz="24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800" b="0" dirty="0">
                          <a:effectLst/>
                          <a:cs typeface="AL-Mohanad Bold" pitchFamily="2" charset="-78"/>
                        </a:rPr>
                        <a:t> </a:t>
                      </a:r>
                      <a:endParaRPr lang="en-US" sz="2400" b="1" dirty="0"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AL-Mohanad Bold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442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206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D42E5CCE-0383-4EDD-A644-BE1F257B2E86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octagon">
            <a:avLst/>
          </a:prstGeom>
          <a:solidFill>
            <a:srgbClr val="7F7F7F"/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7F7F7F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7F7F7F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757453" y="1120014"/>
            <a:ext cx="3272136" cy="52325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إجراءات تأسيس المشروع</a:t>
            </a:r>
          </a:p>
        </p:txBody>
      </p:sp>
      <p:sp>
        <p:nvSpPr>
          <p:cNvPr id="48" name="دمعة 107">
            <a:extLst>
              <a:ext uri="{FF2B5EF4-FFF2-40B4-BE49-F238E27FC236}">
                <a16:creationId xmlns:a16="http://schemas.microsoft.com/office/drawing/2014/main" id="{CDC72E14-7A7B-4F80-B8D5-1461FF953025}"/>
              </a:ext>
            </a:extLst>
          </p:cNvPr>
          <p:cNvSpPr/>
          <p:nvPr/>
        </p:nvSpPr>
        <p:spPr>
          <a:xfrm>
            <a:off x="11346004" y="49718"/>
            <a:ext cx="638176" cy="638176"/>
          </a:xfrm>
          <a:prstGeom prst="octagon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9" name="مربع نص 48">
            <a:extLst>
              <a:ext uri="{FF2B5EF4-FFF2-40B4-BE49-F238E27FC236}">
                <a16:creationId xmlns:a16="http://schemas.microsoft.com/office/drawing/2014/main" id="{B889E714-F2F6-4F11-985A-A3253D7FB9D3}"/>
              </a:ext>
            </a:extLst>
          </p:cNvPr>
          <p:cNvSpPr txBox="1"/>
          <p:nvPr/>
        </p:nvSpPr>
        <p:spPr>
          <a:xfrm>
            <a:off x="11407155" y="113417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5D293BA0-EE72-44F2-923D-667D97882AD6}"/>
              </a:ext>
            </a:extLst>
          </p:cNvPr>
          <p:cNvSpPr/>
          <p:nvPr/>
        </p:nvSpPr>
        <p:spPr>
          <a:xfrm>
            <a:off x="6632222" y="5548811"/>
            <a:ext cx="1782860" cy="461665"/>
          </a:xfrm>
          <a:prstGeom prst="rect">
            <a:avLst/>
          </a:prstGeom>
          <a:ln w="9525">
            <a:solidFill>
              <a:schemeClr val="tx1"/>
            </a:solidFill>
            <a:prstDash val="dashDot"/>
          </a:ln>
        </p:spPr>
        <p:txBody>
          <a:bodyPr wrap="none">
            <a:spAutoFit/>
          </a:bodyPr>
          <a:lstStyle/>
          <a:p>
            <a:pPr marL="342900" indent="-342900" algn="just" rtl="1"/>
            <a:r>
              <a:rPr lang="ar-SA" sz="2400" b="1" dirty="0">
                <a:solidFill>
                  <a:srgbClr val="6EAA2E"/>
                </a:solidFill>
                <a:latin typeface="Simplified Arabic" pitchFamily="18" charset="-78"/>
                <a:cs typeface="AL-Mohanad Bold" pitchFamily="2" charset="-78"/>
              </a:rPr>
              <a:t>السجل التجاري.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55B63650-503F-4670-8494-3FC3E80E1CFC}"/>
              </a:ext>
            </a:extLst>
          </p:cNvPr>
          <p:cNvSpPr/>
          <p:nvPr/>
        </p:nvSpPr>
        <p:spPr>
          <a:xfrm>
            <a:off x="8814091" y="4132255"/>
            <a:ext cx="2965877" cy="461665"/>
          </a:xfrm>
          <a:prstGeom prst="rect">
            <a:avLst/>
          </a:prstGeom>
          <a:ln w="9525">
            <a:solidFill>
              <a:schemeClr val="tx1"/>
            </a:solidFill>
            <a:prstDash val="dashDot"/>
          </a:ln>
        </p:spPr>
        <p:txBody>
          <a:bodyPr wrap="none">
            <a:spAutoFit/>
          </a:bodyPr>
          <a:lstStyle/>
          <a:p>
            <a:pPr marL="342900" indent="-342900" algn="just" rtl="1"/>
            <a:r>
              <a:rPr lang="ar-SA" sz="2400" b="1" dirty="0">
                <a:solidFill>
                  <a:srgbClr val="0084B4"/>
                </a:solidFill>
                <a:latin typeface="Simplified Arabic" pitchFamily="18" charset="-78"/>
                <a:cs typeface="AL-Mohanad Bold" pitchFamily="2" charset="-78"/>
              </a:rPr>
              <a:t>الاشتراك في الغرفة التجارية.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56CF2F34-F44E-44D1-B66C-374354B86659}"/>
              </a:ext>
            </a:extLst>
          </p:cNvPr>
          <p:cNvSpPr/>
          <p:nvPr/>
        </p:nvSpPr>
        <p:spPr>
          <a:xfrm>
            <a:off x="1002012" y="4125864"/>
            <a:ext cx="2507418" cy="461665"/>
          </a:xfrm>
          <a:prstGeom prst="rect">
            <a:avLst/>
          </a:prstGeom>
          <a:ln w="9525">
            <a:solidFill>
              <a:schemeClr val="tx1"/>
            </a:solidFill>
            <a:prstDash val="dashDot"/>
          </a:ln>
        </p:spPr>
        <p:txBody>
          <a:bodyPr wrap="none">
            <a:spAutoFit/>
          </a:bodyPr>
          <a:lstStyle/>
          <a:p>
            <a:pPr marL="342900" indent="-342900" algn="just" rtl="1"/>
            <a:r>
              <a:rPr lang="ar-SA" sz="2400" b="1" dirty="0">
                <a:solidFill>
                  <a:srgbClr val="BF4D00"/>
                </a:solidFill>
                <a:latin typeface="Simplified Arabic" pitchFamily="18" charset="-78"/>
                <a:cs typeface="AL-Mohanad Bold" pitchFamily="2" charset="-78"/>
              </a:rPr>
              <a:t>ترخيص المحل التجاري.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EFFA5D43-E8DE-4834-8CA0-D739DEB5D8FD}"/>
              </a:ext>
            </a:extLst>
          </p:cNvPr>
          <p:cNvSpPr/>
          <p:nvPr/>
        </p:nvSpPr>
        <p:spPr>
          <a:xfrm>
            <a:off x="3688996" y="5529018"/>
            <a:ext cx="2340704" cy="461665"/>
          </a:xfrm>
          <a:prstGeom prst="rect">
            <a:avLst/>
          </a:prstGeom>
          <a:ln w="9525">
            <a:solidFill>
              <a:schemeClr val="tx1"/>
            </a:solidFill>
            <a:prstDash val="dashDot"/>
          </a:ln>
        </p:spPr>
        <p:txBody>
          <a:bodyPr wrap="none">
            <a:spAutoFit/>
          </a:bodyPr>
          <a:lstStyle/>
          <a:p>
            <a:pPr marL="342900" indent="-342900" algn="just" rtl="1"/>
            <a:r>
              <a:rPr lang="ar-SA" sz="2400" b="1" dirty="0">
                <a:solidFill>
                  <a:srgbClr val="BF9000"/>
                </a:solidFill>
                <a:latin typeface="Simplified Arabic" pitchFamily="18" charset="-78"/>
                <a:cs typeface="AL-Mohanad Bold" pitchFamily="2" charset="-78"/>
              </a:rPr>
              <a:t>ترخيص المواقع المؤقتة.</a:t>
            </a:r>
          </a:p>
        </p:txBody>
      </p:sp>
      <p:grpSp>
        <p:nvGrpSpPr>
          <p:cNvPr id="66" name="مجموعة 65">
            <a:extLst>
              <a:ext uri="{FF2B5EF4-FFF2-40B4-BE49-F238E27FC236}">
                <a16:creationId xmlns:a16="http://schemas.microsoft.com/office/drawing/2014/main" id="{B2F05129-03D0-4031-9387-455A0198975E}"/>
              </a:ext>
            </a:extLst>
          </p:cNvPr>
          <p:cNvGrpSpPr/>
          <p:nvPr/>
        </p:nvGrpSpPr>
        <p:grpSpPr>
          <a:xfrm flipH="1">
            <a:off x="3509430" y="2609061"/>
            <a:ext cx="5051986" cy="2597922"/>
            <a:chOff x="1698745" y="1938276"/>
            <a:chExt cx="3460512" cy="1779527"/>
          </a:xfrm>
        </p:grpSpPr>
        <p:sp>
          <p:nvSpPr>
            <p:cNvPr id="67" name="Pentagon 3">
              <a:extLst>
                <a:ext uri="{FF2B5EF4-FFF2-40B4-BE49-F238E27FC236}">
                  <a16:creationId xmlns:a16="http://schemas.microsoft.com/office/drawing/2014/main" id="{63332663-CFAC-4D61-A651-9C78AB624D31}"/>
                </a:ext>
              </a:extLst>
            </p:cNvPr>
            <p:cNvSpPr/>
            <p:nvPr/>
          </p:nvSpPr>
          <p:spPr>
            <a:xfrm rot="7160031" flipH="1">
              <a:off x="4025334" y="2565856"/>
              <a:ext cx="1761503" cy="506343"/>
            </a:xfrm>
            <a:prstGeom prst="homePlate">
              <a:avLst>
                <a:gd name="adj" fmla="val 64512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Round Diagonal Corner Rectangle 4">
              <a:extLst>
                <a:ext uri="{FF2B5EF4-FFF2-40B4-BE49-F238E27FC236}">
                  <a16:creationId xmlns:a16="http://schemas.microsoft.com/office/drawing/2014/main" id="{1EA3AB3B-EBFE-4BCE-BDEC-F6437CAB16BD}"/>
                </a:ext>
              </a:extLst>
            </p:cNvPr>
            <p:cNvSpPr/>
            <p:nvPr/>
          </p:nvSpPr>
          <p:spPr>
            <a:xfrm rot="5400000">
              <a:off x="1291463" y="2756491"/>
              <a:ext cx="1361668" cy="547104"/>
            </a:xfrm>
            <a:prstGeom prst="round2DiagRect">
              <a:avLst>
                <a:gd name="adj1" fmla="val 33219"/>
                <a:gd name="adj2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Parallelogram 6">
              <a:extLst>
                <a:ext uri="{FF2B5EF4-FFF2-40B4-BE49-F238E27FC236}">
                  <a16:creationId xmlns:a16="http://schemas.microsoft.com/office/drawing/2014/main" id="{42EAF0C6-6E81-4081-A6A4-107073E57F83}"/>
                </a:ext>
              </a:extLst>
            </p:cNvPr>
            <p:cNvSpPr/>
            <p:nvPr/>
          </p:nvSpPr>
          <p:spPr>
            <a:xfrm rot="5400000" flipH="1">
              <a:off x="1641302" y="2832777"/>
              <a:ext cx="1482647" cy="273553"/>
            </a:xfrm>
            <a:prstGeom prst="parallelogram">
              <a:avLst>
                <a:gd name="adj" fmla="val 217202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Round Diagonal Corner Rectangle 7">
              <a:extLst>
                <a:ext uri="{FF2B5EF4-FFF2-40B4-BE49-F238E27FC236}">
                  <a16:creationId xmlns:a16="http://schemas.microsoft.com/office/drawing/2014/main" id="{F073B4F6-EB72-48A0-B19A-769D836FFD78}"/>
                </a:ext>
              </a:extLst>
            </p:cNvPr>
            <p:cNvSpPr/>
            <p:nvPr/>
          </p:nvSpPr>
          <p:spPr>
            <a:xfrm rot="5400000">
              <a:off x="2051632" y="2696000"/>
              <a:ext cx="1482647" cy="547104"/>
            </a:xfrm>
            <a:prstGeom prst="round2DiagRect">
              <a:avLst>
                <a:gd name="adj1" fmla="val 33219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Round Diagonal Corner Rectangle 9">
              <a:extLst>
                <a:ext uri="{FF2B5EF4-FFF2-40B4-BE49-F238E27FC236}">
                  <a16:creationId xmlns:a16="http://schemas.microsoft.com/office/drawing/2014/main" id="{B187749D-B84A-409B-ADC7-42A73828CD61}"/>
                </a:ext>
              </a:extLst>
            </p:cNvPr>
            <p:cNvSpPr/>
            <p:nvPr/>
          </p:nvSpPr>
          <p:spPr>
            <a:xfrm rot="5400000">
              <a:off x="2809107" y="2635511"/>
              <a:ext cx="1603629" cy="547104"/>
            </a:xfrm>
            <a:prstGeom prst="round2DiagRect">
              <a:avLst>
                <a:gd name="adj1" fmla="val 33219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Round Diagonal Corner Rectangle 10">
              <a:extLst>
                <a:ext uri="{FF2B5EF4-FFF2-40B4-BE49-F238E27FC236}">
                  <a16:creationId xmlns:a16="http://schemas.microsoft.com/office/drawing/2014/main" id="{23FC4C99-EDE4-47C8-BE8B-901B3F906ADF}"/>
                </a:ext>
              </a:extLst>
            </p:cNvPr>
            <p:cNvSpPr/>
            <p:nvPr/>
          </p:nvSpPr>
          <p:spPr>
            <a:xfrm rot="5400000">
              <a:off x="3558301" y="2575020"/>
              <a:ext cx="1724609" cy="547104"/>
            </a:xfrm>
            <a:prstGeom prst="round2DiagRect">
              <a:avLst>
                <a:gd name="adj1" fmla="val 33219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Parallelogram 11">
              <a:extLst>
                <a:ext uri="{FF2B5EF4-FFF2-40B4-BE49-F238E27FC236}">
                  <a16:creationId xmlns:a16="http://schemas.microsoft.com/office/drawing/2014/main" id="{FDB930DF-6E45-4467-B3DA-19B6C13FDF03}"/>
                </a:ext>
              </a:extLst>
            </p:cNvPr>
            <p:cNvSpPr/>
            <p:nvPr/>
          </p:nvSpPr>
          <p:spPr>
            <a:xfrm rot="5400000" flipH="1">
              <a:off x="3151338" y="2712636"/>
              <a:ext cx="1726291" cy="273553"/>
            </a:xfrm>
            <a:prstGeom prst="parallelogram">
              <a:avLst>
                <a:gd name="adj" fmla="val 254198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9" name="Parallelogram 12">
              <a:extLst>
                <a:ext uri="{FF2B5EF4-FFF2-40B4-BE49-F238E27FC236}">
                  <a16:creationId xmlns:a16="http://schemas.microsoft.com/office/drawing/2014/main" id="{82CADB32-46A1-45AE-96DC-E32701C31449}"/>
                </a:ext>
              </a:extLst>
            </p:cNvPr>
            <p:cNvSpPr/>
            <p:nvPr/>
          </p:nvSpPr>
          <p:spPr>
            <a:xfrm rot="5400000" flipH="1">
              <a:off x="2398567" y="2775749"/>
              <a:ext cx="1610554" cy="273553"/>
            </a:xfrm>
            <a:prstGeom prst="parallelogram">
              <a:avLst>
                <a:gd name="adj" fmla="val 22141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0" name="Oval 23">
              <a:extLst>
                <a:ext uri="{FF2B5EF4-FFF2-40B4-BE49-F238E27FC236}">
                  <a16:creationId xmlns:a16="http://schemas.microsoft.com/office/drawing/2014/main" id="{5783238D-5BCB-4BD5-88EA-00D1B9B59B80}"/>
                </a:ext>
              </a:extLst>
            </p:cNvPr>
            <p:cNvSpPr/>
            <p:nvPr/>
          </p:nvSpPr>
          <p:spPr>
            <a:xfrm>
              <a:off x="1792691" y="3245747"/>
              <a:ext cx="350520" cy="35052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1</a:t>
              </a:r>
            </a:p>
          </p:txBody>
        </p:sp>
        <p:sp>
          <p:nvSpPr>
            <p:cNvPr id="101" name="Oval 24">
              <a:extLst>
                <a:ext uri="{FF2B5EF4-FFF2-40B4-BE49-F238E27FC236}">
                  <a16:creationId xmlns:a16="http://schemas.microsoft.com/office/drawing/2014/main" id="{F179E6B2-2A53-465A-AA0C-DE6DCB1B55D9}"/>
                </a:ext>
              </a:extLst>
            </p:cNvPr>
            <p:cNvSpPr/>
            <p:nvPr/>
          </p:nvSpPr>
          <p:spPr>
            <a:xfrm>
              <a:off x="2615321" y="3245747"/>
              <a:ext cx="350520" cy="35052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2</a:t>
              </a:r>
            </a:p>
          </p:txBody>
        </p:sp>
        <p:sp>
          <p:nvSpPr>
            <p:cNvPr id="102" name="Oval 25">
              <a:extLst>
                <a:ext uri="{FF2B5EF4-FFF2-40B4-BE49-F238E27FC236}">
                  <a16:creationId xmlns:a16="http://schemas.microsoft.com/office/drawing/2014/main" id="{5AEBC9AB-F599-42C5-9767-B9B270C35E02}"/>
                </a:ext>
              </a:extLst>
            </p:cNvPr>
            <p:cNvSpPr/>
            <p:nvPr/>
          </p:nvSpPr>
          <p:spPr>
            <a:xfrm>
              <a:off x="3432278" y="3245747"/>
              <a:ext cx="350520" cy="35052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3</a:t>
              </a:r>
            </a:p>
          </p:txBody>
        </p:sp>
        <p:sp>
          <p:nvSpPr>
            <p:cNvPr id="103" name="Oval 26">
              <a:extLst>
                <a:ext uri="{FF2B5EF4-FFF2-40B4-BE49-F238E27FC236}">
                  <a16:creationId xmlns:a16="http://schemas.microsoft.com/office/drawing/2014/main" id="{2EAE9B4B-23AC-4F16-A4EA-5DB58E70C390}"/>
                </a:ext>
              </a:extLst>
            </p:cNvPr>
            <p:cNvSpPr/>
            <p:nvPr/>
          </p:nvSpPr>
          <p:spPr>
            <a:xfrm>
              <a:off x="4246167" y="3245747"/>
              <a:ext cx="350520" cy="35052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4</a:t>
              </a:r>
            </a:p>
          </p:txBody>
        </p:sp>
        <p:grpSp>
          <p:nvGrpSpPr>
            <p:cNvPr id="104" name="Group 243">
              <a:extLst>
                <a:ext uri="{FF2B5EF4-FFF2-40B4-BE49-F238E27FC236}">
                  <a16:creationId xmlns:a16="http://schemas.microsoft.com/office/drawing/2014/main" id="{F8798B23-9394-4F0D-8A6A-B69404BEDBD8}"/>
                </a:ext>
              </a:extLst>
            </p:cNvPr>
            <p:cNvGrpSpPr/>
            <p:nvPr/>
          </p:nvGrpSpPr>
          <p:grpSpPr>
            <a:xfrm>
              <a:off x="1841147" y="2629695"/>
              <a:ext cx="262298" cy="314304"/>
              <a:chOff x="3735388" y="3473450"/>
              <a:chExt cx="184150" cy="220663"/>
            </a:xfrm>
            <a:solidFill>
              <a:schemeClr val="bg1"/>
            </a:solidFill>
          </p:grpSpPr>
          <p:sp>
            <p:nvSpPr>
              <p:cNvPr id="115" name="Freeform 96">
                <a:extLst>
                  <a:ext uri="{FF2B5EF4-FFF2-40B4-BE49-F238E27FC236}">
                    <a16:creationId xmlns:a16="http://schemas.microsoft.com/office/drawing/2014/main" id="{D332A597-6850-4AF1-88D7-FFA0CB784BA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73488" y="3473450"/>
                <a:ext cx="104775" cy="104775"/>
              </a:xfrm>
              <a:custGeom>
                <a:avLst/>
                <a:gdLst/>
                <a:ahLst/>
                <a:cxnLst>
                  <a:cxn ang="0">
                    <a:pos x="21" y="41"/>
                  </a:cxn>
                  <a:cxn ang="0">
                    <a:pos x="41" y="21"/>
                  </a:cxn>
                  <a:cxn ang="0">
                    <a:pos x="21" y="0"/>
                  </a:cxn>
                  <a:cxn ang="0">
                    <a:pos x="0" y="21"/>
                  </a:cxn>
                  <a:cxn ang="0">
                    <a:pos x="21" y="41"/>
                  </a:cxn>
                  <a:cxn ang="0">
                    <a:pos x="21" y="6"/>
                  </a:cxn>
                  <a:cxn ang="0">
                    <a:pos x="36" y="21"/>
                  </a:cxn>
                  <a:cxn ang="0">
                    <a:pos x="21" y="36"/>
                  </a:cxn>
                  <a:cxn ang="0">
                    <a:pos x="6" y="21"/>
                  </a:cxn>
                  <a:cxn ang="0">
                    <a:pos x="21" y="6"/>
                  </a:cxn>
                </a:cxnLst>
                <a:rect l="0" t="0" r="r" b="b"/>
                <a:pathLst>
                  <a:path w="41" h="41">
                    <a:moveTo>
                      <a:pt x="21" y="41"/>
                    </a:moveTo>
                    <a:cubicBezTo>
                      <a:pt x="32" y="41"/>
                      <a:pt x="41" y="32"/>
                      <a:pt x="41" y="21"/>
                    </a:cubicBezTo>
                    <a:cubicBezTo>
                      <a:pt x="41" y="9"/>
                      <a:pt x="32" y="0"/>
                      <a:pt x="21" y="0"/>
                    </a:cubicBezTo>
                    <a:cubicBezTo>
                      <a:pt x="10" y="0"/>
                      <a:pt x="0" y="9"/>
                      <a:pt x="0" y="21"/>
                    </a:cubicBezTo>
                    <a:cubicBezTo>
                      <a:pt x="0" y="32"/>
                      <a:pt x="10" y="41"/>
                      <a:pt x="21" y="41"/>
                    </a:cubicBezTo>
                    <a:close/>
                    <a:moveTo>
                      <a:pt x="21" y="6"/>
                    </a:moveTo>
                    <a:cubicBezTo>
                      <a:pt x="29" y="6"/>
                      <a:pt x="36" y="12"/>
                      <a:pt x="36" y="21"/>
                    </a:cubicBezTo>
                    <a:cubicBezTo>
                      <a:pt x="36" y="29"/>
                      <a:pt x="29" y="36"/>
                      <a:pt x="21" y="36"/>
                    </a:cubicBezTo>
                    <a:cubicBezTo>
                      <a:pt x="12" y="36"/>
                      <a:pt x="6" y="29"/>
                      <a:pt x="6" y="21"/>
                    </a:cubicBezTo>
                    <a:cubicBezTo>
                      <a:pt x="6" y="12"/>
                      <a:pt x="12" y="6"/>
                      <a:pt x="21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6" name="Freeform 97">
                <a:extLst>
                  <a:ext uri="{FF2B5EF4-FFF2-40B4-BE49-F238E27FC236}">
                    <a16:creationId xmlns:a16="http://schemas.microsoft.com/office/drawing/2014/main" id="{BFF5DB9F-AE62-4E9A-BF87-0DE5075238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35388" y="3586163"/>
                <a:ext cx="184150" cy="107950"/>
              </a:xfrm>
              <a:custGeom>
                <a:avLst/>
                <a:gdLst/>
                <a:ahLst/>
                <a:cxnLst>
                  <a:cxn ang="0">
                    <a:pos x="71" y="19"/>
                  </a:cxn>
                  <a:cxn ang="0">
                    <a:pos x="48" y="0"/>
                  </a:cxn>
                  <a:cxn ang="0">
                    <a:pos x="45" y="1"/>
                  </a:cxn>
                  <a:cxn ang="0">
                    <a:pos x="36" y="12"/>
                  </a:cxn>
                  <a:cxn ang="0">
                    <a:pos x="27" y="1"/>
                  </a:cxn>
                  <a:cxn ang="0">
                    <a:pos x="24" y="0"/>
                  </a:cxn>
                  <a:cxn ang="0">
                    <a:pos x="0" y="19"/>
                  </a:cxn>
                  <a:cxn ang="0">
                    <a:pos x="0" y="21"/>
                  </a:cxn>
                  <a:cxn ang="0">
                    <a:pos x="36" y="42"/>
                  </a:cxn>
                  <a:cxn ang="0">
                    <a:pos x="71" y="21"/>
                  </a:cxn>
                  <a:cxn ang="0">
                    <a:pos x="71" y="19"/>
                  </a:cxn>
                  <a:cxn ang="0">
                    <a:pos x="49" y="6"/>
                  </a:cxn>
                  <a:cxn ang="0">
                    <a:pos x="53" y="8"/>
                  </a:cxn>
                  <a:cxn ang="0">
                    <a:pos x="44" y="20"/>
                  </a:cxn>
                  <a:cxn ang="0">
                    <a:pos x="42" y="18"/>
                  </a:cxn>
                  <a:cxn ang="0">
                    <a:pos x="39" y="16"/>
                  </a:cxn>
                  <a:cxn ang="0">
                    <a:pos x="49" y="6"/>
                  </a:cxn>
                  <a:cxn ang="0">
                    <a:pos x="32" y="16"/>
                  </a:cxn>
                  <a:cxn ang="0">
                    <a:pos x="29" y="18"/>
                  </a:cxn>
                  <a:cxn ang="0">
                    <a:pos x="28" y="20"/>
                  </a:cxn>
                  <a:cxn ang="0">
                    <a:pos x="19" y="8"/>
                  </a:cxn>
                  <a:cxn ang="0">
                    <a:pos x="23" y="6"/>
                  </a:cxn>
                  <a:cxn ang="0">
                    <a:pos x="32" y="16"/>
                  </a:cxn>
                  <a:cxn ang="0">
                    <a:pos x="38" y="36"/>
                  </a:cxn>
                  <a:cxn ang="0">
                    <a:pos x="38" y="24"/>
                  </a:cxn>
                  <a:cxn ang="0">
                    <a:pos x="36" y="23"/>
                  </a:cxn>
                  <a:cxn ang="0">
                    <a:pos x="34" y="24"/>
                  </a:cxn>
                  <a:cxn ang="0">
                    <a:pos x="34" y="36"/>
                  </a:cxn>
                  <a:cxn ang="0">
                    <a:pos x="6" y="20"/>
                  </a:cxn>
                  <a:cxn ang="0">
                    <a:pos x="16" y="10"/>
                  </a:cxn>
                  <a:cxn ang="0">
                    <a:pos x="27" y="23"/>
                  </a:cxn>
                  <a:cxn ang="0">
                    <a:pos x="29" y="23"/>
                  </a:cxn>
                  <a:cxn ang="0">
                    <a:pos x="32" y="21"/>
                  </a:cxn>
                  <a:cxn ang="0">
                    <a:pos x="36" y="18"/>
                  </a:cxn>
                  <a:cxn ang="0">
                    <a:pos x="40" y="21"/>
                  </a:cxn>
                  <a:cxn ang="0">
                    <a:pos x="43" y="23"/>
                  </a:cxn>
                  <a:cxn ang="0">
                    <a:pos x="44" y="24"/>
                  </a:cxn>
                  <a:cxn ang="0">
                    <a:pos x="45" y="23"/>
                  </a:cxn>
                  <a:cxn ang="0">
                    <a:pos x="56" y="10"/>
                  </a:cxn>
                  <a:cxn ang="0">
                    <a:pos x="66" y="20"/>
                  </a:cxn>
                  <a:cxn ang="0">
                    <a:pos x="38" y="36"/>
                  </a:cxn>
                </a:cxnLst>
                <a:rect l="0" t="0" r="r" b="b"/>
                <a:pathLst>
                  <a:path w="72" h="42">
                    <a:moveTo>
                      <a:pt x="71" y="19"/>
                    </a:moveTo>
                    <a:cubicBezTo>
                      <a:pt x="66" y="10"/>
                      <a:pt x="58" y="3"/>
                      <a:pt x="48" y="0"/>
                    </a:cubicBezTo>
                    <a:cubicBezTo>
                      <a:pt x="47" y="0"/>
                      <a:pt x="46" y="0"/>
                      <a:pt x="45" y="1"/>
                    </a:cubicBezTo>
                    <a:cubicBezTo>
                      <a:pt x="43" y="6"/>
                      <a:pt x="40" y="9"/>
                      <a:pt x="36" y="12"/>
                    </a:cubicBezTo>
                    <a:cubicBezTo>
                      <a:pt x="32" y="9"/>
                      <a:pt x="29" y="6"/>
                      <a:pt x="27" y="1"/>
                    </a:cubicBezTo>
                    <a:cubicBezTo>
                      <a:pt x="26" y="0"/>
                      <a:pt x="25" y="0"/>
                      <a:pt x="24" y="0"/>
                    </a:cubicBezTo>
                    <a:cubicBezTo>
                      <a:pt x="14" y="3"/>
                      <a:pt x="6" y="10"/>
                      <a:pt x="0" y="19"/>
                    </a:cubicBezTo>
                    <a:cubicBezTo>
                      <a:pt x="0" y="19"/>
                      <a:pt x="0" y="20"/>
                      <a:pt x="0" y="21"/>
                    </a:cubicBezTo>
                    <a:cubicBezTo>
                      <a:pt x="8" y="34"/>
                      <a:pt x="21" y="42"/>
                      <a:pt x="36" y="42"/>
                    </a:cubicBezTo>
                    <a:cubicBezTo>
                      <a:pt x="50" y="42"/>
                      <a:pt x="64" y="34"/>
                      <a:pt x="71" y="21"/>
                    </a:cubicBezTo>
                    <a:cubicBezTo>
                      <a:pt x="72" y="20"/>
                      <a:pt x="72" y="19"/>
                      <a:pt x="71" y="19"/>
                    </a:cubicBezTo>
                    <a:close/>
                    <a:moveTo>
                      <a:pt x="49" y="6"/>
                    </a:moveTo>
                    <a:cubicBezTo>
                      <a:pt x="50" y="6"/>
                      <a:pt x="52" y="7"/>
                      <a:pt x="53" y="8"/>
                    </a:cubicBezTo>
                    <a:cubicBezTo>
                      <a:pt x="51" y="12"/>
                      <a:pt x="48" y="16"/>
                      <a:pt x="44" y="20"/>
                    </a:cubicBezTo>
                    <a:cubicBezTo>
                      <a:pt x="43" y="19"/>
                      <a:pt x="43" y="19"/>
                      <a:pt x="42" y="18"/>
                    </a:cubicBezTo>
                    <a:cubicBezTo>
                      <a:pt x="41" y="18"/>
                      <a:pt x="40" y="17"/>
                      <a:pt x="39" y="16"/>
                    </a:cubicBezTo>
                    <a:cubicBezTo>
                      <a:pt x="43" y="13"/>
                      <a:pt x="46" y="10"/>
                      <a:pt x="49" y="6"/>
                    </a:cubicBezTo>
                    <a:close/>
                    <a:moveTo>
                      <a:pt x="32" y="16"/>
                    </a:moveTo>
                    <a:cubicBezTo>
                      <a:pt x="31" y="17"/>
                      <a:pt x="30" y="18"/>
                      <a:pt x="29" y="18"/>
                    </a:cubicBezTo>
                    <a:cubicBezTo>
                      <a:pt x="29" y="19"/>
                      <a:pt x="28" y="19"/>
                      <a:pt x="28" y="20"/>
                    </a:cubicBezTo>
                    <a:cubicBezTo>
                      <a:pt x="24" y="16"/>
                      <a:pt x="21" y="12"/>
                      <a:pt x="19" y="8"/>
                    </a:cubicBezTo>
                    <a:cubicBezTo>
                      <a:pt x="20" y="7"/>
                      <a:pt x="22" y="6"/>
                      <a:pt x="23" y="6"/>
                    </a:cubicBezTo>
                    <a:cubicBezTo>
                      <a:pt x="25" y="10"/>
                      <a:pt x="29" y="13"/>
                      <a:pt x="32" y="16"/>
                    </a:cubicBezTo>
                    <a:close/>
                    <a:moveTo>
                      <a:pt x="38" y="36"/>
                    </a:moveTo>
                    <a:cubicBezTo>
                      <a:pt x="38" y="24"/>
                      <a:pt x="38" y="24"/>
                      <a:pt x="38" y="24"/>
                    </a:cubicBezTo>
                    <a:cubicBezTo>
                      <a:pt x="38" y="23"/>
                      <a:pt x="37" y="23"/>
                      <a:pt x="36" y="23"/>
                    </a:cubicBezTo>
                    <a:cubicBezTo>
                      <a:pt x="35" y="23"/>
                      <a:pt x="34" y="23"/>
                      <a:pt x="34" y="24"/>
                    </a:cubicBezTo>
                    <a:cubicBezTo>
                      <a:pt x="34" y="36"/>
                      <a:pt x="34" y="36"/>
                      <a:pt x="34" y="36"/>
                    </a:cubicBezTo>
                    <a:cubicBezTo>
                      <a:pt x="23" y="36"/>
                      <a:pt x="12" y="30"/>
                      <a:pt x="6" y="20"/>
                    </a:cubicBezTo>
                    <a:cubicBezTo>
                      <a:pt x="8" y="16"/>
                      <a:pt x="12" y="12"/>
                      <a:pt x="16" y="10"/>
                    </a:cubicBezTo>
                    <a:cubicBezTo>
                      <a:pt x="18" y="14"/>
                      <a:pt x="22" y="19"/>
                      <a:pt x="27" y="23"/>
                    </a:cubicBezTo>
                    <a:cubicBezTo>
                      <a:pt x="27" y="24"/>
                      <a:pt x="28" y="24"/>
                      <a:pt x="29" y="23"/>
                    </a:cubicBezTo>
                    <a:cubicBezTo>
                      <a:pt x="30" y="23"/>
                      <a:pt x="31" y="22"/>
                      <a:pt x="32" y="21"/>
                    </a:cubicBezTo>
                    <a:cubicBezTo>
                      <a:pt x="33" y="20"/>
                      <a:pt x="34" y="19"/>
                      <a:pt x="36" y="18"/>
                    </a:cubicBezTo>
                    <a:cubicBezTo>
                      <a:pt x="37" y="19"/>
                      <a:pt x="39" y="20"/>
                      <a:pt x="40" y="21"/>
                    </a:cubicBezTo>
                    <a:cubicBezTo>
                      <a:pt x="41" y="22"/>
                      <a:pt x="42" y="23"/>
                      <a:pt x="43" y="23"/>
                    </a:cubicBezTo>
                    <a:cubicBezTo>
                      <a:pt x="43" y="24"/>
                      <a:pt x="43" y="24"/>
                      <a:pt x="44" y="24"/>
                    </a:cubicBezTo>
                    <a:cubicBezTo>
                      <a:pt x="44" y="24"/>
                      <a:pt x="45" y="24"/>
                      <a:pt x="45" y="23"/>
                    </a:cubicBezTo>
                    <a:cubicBezTo>
                      <a:pt x="50" y="19"/>
                      <a:pt x="53" y="14"/>
                      <a:pt x="56" y="10"/>
                    </a:cubicBezTo>
                    <a:cubicBezTo>
                      <a:pt x="60" y="12"/>
                      <a:pt x="63" y="16"/>
                      <a:pt x="66" y="20"/>
                    </a:cubicBezTo>
                    <a:cubicBezTo>
                      <a:pt x="60" y="30"/>
                      <a:pt x="49" y="36"/>
                      <a:pt x="38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105" name="Group 222">
              <a:extLst>
                <a:ext uri="{FF2B5EF4-FFF2-40B4-BE49-F238E27FC236}">
                  <a16:creationId xmlns:a16="http://schemas.microsoft.com/office/drawing/2014/main" id="{68E54454-FE89-4EFB-8134-54146FCA647D}"/>
                </a:ext>
              </a:extLst>
            </p:cNvPr>
            <p:cNvGrpSpPr/>
            <p:nvPr/>
          </p:nvGrpSpPr>
          <p:grpSpPr>
            <a:xfrm>
              <a:off x="3454901" y="2634218"/>
              <a:ext cx="312042" cy="305259"/>
              <a:chOff x="6516688" y="1757363"/>
              <a:chExt cx="219075" cy="214313"/>
            </a:xfrm>
            <a:solidFill>
              <a:schemeClr val="bg1"/>
            </a:solidFill>
          </p:grpSpPr>
          <p:sp>
            <p:nvSpPr>
              <p:cNvPr id="111" name="Freeform 127">
                <a:extLst>
                  <a:ext uri="{FF2B5EF4-FFF2-40B4-BE49-F238E27FC236}">
                    <a16:creationId xmlns:a16="http://schemas.microsoft.com/office/drawing/2014/main" id="{0A9C9A1D-9F42-4474-A53C-1D9AEC29C7B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583363" y="1822450"/>
                <a:ext cx="87313" cy="87313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7" y="34"/>
                  </a:cxn>
                  <a:cxn ang="0">
                    <a:pos x="34" y="17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29" y="17"/>
                  </a:cxn>
                  <a:cxn ang="0">
                    <a:pos x="17" y="29"/>
                  </a:cxn>
                  <a:cxn ang="0">
                    <a:pos x="5" y="17"/>
                  </a:cxn>
                  <a:cxn ang="0">
                    <a:pos x="17" y="6"/>
                  </a:cxn>
                  <a:cxn ang="0">
                    <a:pos x="29" y="17"/>
                  </a:cxn>
                </a:cxnLst>
                <a:rect l="0" t="0" r="r" b="b"/>
                <a:pathLst>
                  <a:path w="34" h="34">
                    <a:moveTo>
                      <a:pt x="0" y="17"/>
                    </a:moveTo>
                    <a:cubicBezTo>
                      <a:pt x="0" y="27"/>
                      <a:pt x="7" y="34"/>
                      <a:pt x="17" y="34"/>
                    </a:cubicBezTo>
                    <a:cubicBezTo>
                      <a:pt x="26" y="34"/>
                      <a:pt x="34" y="27"/>
                      <a:pt x="34" y="17"/>
                    </a:cubicBezTo>
                    <a:cubicBezTo>
                      <a:pt x="34" y="8"/>
                      <a:pt x="26" y="0"/>
                      <a:pt x="17" y="0"/>
                    </a:cubicBezTo>
                    <a:cubicBezTo>
                      <a:pt x="7" y="0"/>
                      <a:pt x="0" y="8"/>
                      <a:pt x="0" y="17"/>
                    </a:cubicBezTo>
                    <a:close/>
                    <a:moveTo>
                      <a:pt x="29" y="17"/>
                    </a:moveTo>
                    <a:cubicBezTo>
                      <a:pt x="29" y="24"/>
                      <a:pt x="23" y="29"/>
                      <a:pt x="17" y="29"/>
                    </a:cubicBezTo>
                    <a:cubicBezTo>
                      <a:pt x="10" y="29"/>
                      <a:pt x="5" y="24"/>
                      <a:pt x="5" y="17"/>
                    </a:cubicBezTo>
                    <a:cubicBezTo>
                      <a:pt x="5" y="11"/>
                      <a:pt x="10" y="6"/>
                      <a:pt x="17" y="6"/>
                    </a:cubicBezTo>
                    <a:cubicBezTo>
                      <a:pt x="23" y="6"/>
                      <a:pt x="29" y="11"/>
                      <a:pt x="29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2" name="Freeform 128">
                <a:extLst>
                  <a:ext uri="{FF2B5EF4-FFF2-40B4-BE49-F238E27FC236}">
                    <a16:creationId xmlns:a16="http://schemas.microsoft.com/office/drawing/2014/main" id="{7107A541-0180-42AF-9C18-E6A6E54E51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516688" y="1757363"/>
                <a:ext cx="219075" cy="214313"/>
              </a:xfrm>
              <a:custGeom>
                <a:avLst/>
                <a:gdLst/>
                <a:ahLst/>
                <a:cxnLst>
                  <a:cxn ang="0">
                    <a:pos x="77" y="39"/>
                  </a:cxn>
                  <a:cxn ang="0">
                    <a:pos x="79" y="27"/>
                  </a:cxn>
                  <a:cxn ang="0">
                    <a:pos x="73" y="12"/>
                  </a:cxn>
                  <a:cxn ang="0">
                    <a:pos x="67" y="11"/>
                  </a:cxn>
                  <a:cxn ang="0">
                    <a:pos x="54" y="10"/>
                  </a:cxn>
                  <a:cxn ang="0">
                    <a:pos x="48" y="0"/>
                  </a:cxn>
                  <a:cxn ang="0">
                    <a:pos x="38" y="0"/>
                  </a:cxn>
                  <a:cxn ang="0">
                    <a:pos x="32" y="10"/>
                  </a:cxn>
                  <a:cxn ang="0">
                    <a:pos x="18" y="11"/>
                  </a:cxn>
                  <a:cxn ang="0">
                    <a:pos x="12" y="12"/>
                  </a:cxn>
                  <a:cxn ang="0">
                    <a:pos x="6" y="27"/>
                  </a:cxn>
                  <a:cxn ang="0">
                    <a:pos x="8" y="39"/>
                  </a:cxn>
                  <a:cxn ang="0">
                    <a:pos x="0" y="47"/>
                  </a:cxn>
                  <a:cxn ang="0">
                    <a:pos x="8" y="61"/>
                  </a:cxn>
                  <a:cxn ang="0">
                    <a:pos x="19" y="67"/>
                  </a:cxn>
                  <a:cxn ang="0">
                    <a:pos x="20" y="78"/>
                  </a:cxn>
                  <a:cxn ang="0">
                    <a:pos x="31" y="83"/>
                  </a:cxn>
                  <a:cxn ang="0">
                    <a:pos x="39" y="77"/>
                  </a:cxn>
                  <a:cxn ang="0">
                    <a:pos x="46" y="77"/>
                  </a:cxn>
                  <a:cxn ang="0">
                    <a:pos x="54" y="83"/>
                  </a:cxn>
                  <a:cxn ang="0">
                    <a:pos x="66" y="78"/>
                  </a:cxn>
                  <a:cxn ang="0">
                    <a:pos x="67" y="67"/>
                  </a:cxn>
                  <a:cxn ang="0">
                    <a:pos x="78" y="61"/>
                  </a:cxn>
                  <a:cxn ang="0">
                    <a:pos x="85" y="47"/>
                  </a:cxn>
                  <a:cxn ang="0">
                    <a:pos x="61" y="20"/>
                  </a:cxn>
                  <a:cxn ang="0">
                    <a:pos x="75" y="23"/>
                  </a:cxn>
                  <a:cxn ang="0">
                    <a:pos x="71" y="26"/>
                  </a:cxn>
                  <a:cxn ang="0">
                    <a:pos x="68" y="27"/>
                  </a:cxn>
                  <a:cxn ang="0">
                    <a:pos x="46" y="71"/>
                  </a:cxn>
                  <a:cxn ang="0">
                    <a:pos x="14" y="46"/>
                  </a:cxn>
                  <a:cxn ang="0">
                    <a:pos x="25" y="19"/>
                  </a:cxn>
                  <a:cxn ang="0">
                    <a:pos x="26" y="19"/>
                  </a:cxn>
                  <a:cxn ang="0">
                    <a:pos x="36" y="14"/>
                  </a:cxn>
                  <a:cxn ang="0">
                    <a:pos x="49" y="14"/>
                  </a:cxn>
                  <a:cxn ang="0">
                    <a:pos x="61" y="20"/>
                  </a:cxn>
                  <a:cxn ang="0">
                    <a:pos x="43" y="5"/>
                  </a:cxn>
                  <a:cxn ang="0">
                    <a:pos x="48" y="10"/>
                  </a:cxn>
                  <a:cxn ang="0">
                    <a:pos x="37" y="10"/>
                  </a:cxn>
                  <a:cxn ang="0">
                    <a:pos x="16" y="16"/>
                  </a:cxn>
                  <a:cxn ang="0">
                    <a:pos x="17" y="22"/>
                  </a:cxn>
                  <a:cxn ang="0">
                    <a:pos x="11" y="23"/>
                  </a:cxn>
                  <a:cxn ang="0">
                    <a:pos x="6" y="47"/>
                  </a:cxn>
                  <a:cxn ang="0">
                    <a:pos x="11" y="46"/>
                  </a:cxn>
                  <a:cxn ang="0">
                    <a:pos x="8" y="56"/>
                  </a:cxn>
                  <a:cxn ang="0">
                    <a:pos x="23" y="74"/>
                  </a:cxn>
                  <a:cxn ang="0">
                    <a:pos x="35" y="74"/>
                  </a:cxn>
                  <a:cxn ang="0">
                    <a:pos x="23" y="74"/>
                  </a:cxn>
                  <a:cxn ang="0">
                    <a:pos x="51" y="74"/>
                  </a:cxn>
                  <a:cxn ang="0">
                    <a:pos x="63" y="74"/>
                  </a:cxn>
                  <a:cxn ang="0">
                    <a:pos x="78" y="56"/>
                  </a:cxn>
                  <a:cxn ang="0">
                    <a:pos x="75" y="44"/>
                  </a:cxn>
                  <a:cxn ang="0">
                    <a:pos x="78" y="56"/>
                  </a:cxn>
                </a:cxnLst>
                <a:rect l="0" t="0" r="r" b="b"/>
                <a:pathLst>
                  <a:path w="85" h="83">
                    <a:moveTo>
                      <a:pt x="82" y="42"/>
                    </a:moveTo>
                    <a:cubicBezTo>
                      <a:pt x="77" y="39"/>
                      <a:pt x="77" y="39"/>
                      <a:pt x="77" y="39"/>
                    </a:cubicBezTo>
                    <a:cubicBezTo>
                      <a:pt x="77" y="37"/>
                      <a:pt x="76" y="34"/>
                      <a:pt x="75" y="31"/>
                    </a:cubicBezTo>
                    <a:cubicBezTo>
                      <a:pt x="79" y="27"/>
                      <a:pt x="79" y="27"/>
                      <a:pt x="79" y="27"/>
                    </a:cubicBezTo>
                    <a:cubicBezTo>
                      <a:pt x="81" y="25"/>
                      <a:pt x="81" y="23"/>
                      <a:pt x="80" y="21"/>
                    </a:cubicBezTo>
                    <a:cubicBezTo>
                      <a:pt x="78" y="18"/>
                      <a:pt x="76" y="15"/>
                      <a:pt x="73" y="12"/>
                    </a:cubicBezTo>
                    <a:cubicBezTo>
                      <a:pt x="72" y="11"/>
                      <a:pt x="71" y="11"/>
                      <a:pt x="70" y="11"/>
                    </a:cubicBezTo>
                    <a:cubicBezTo>
                      <a:pt x="69" y="11"/>
                      <a:pt x="68" y="11"/>
                      <a:pt x="67" y="11"/>
                    </a:cubicBezTo>
                    <a:cubicBezTo>
                      <a:pt x="62" y="14"/>
                      <a:pt x="62" y="14"/>
                      <a:pt x="62" y="14"/>
                    </a:cubicBezTo>
                    <a:cubicBezTo>
                      <a:pt x="59" y="12"/>
                      <a:pt x="57" y="11"/>
                      <a:pt x="54" y="10"/>
                    </a:cubicBezTo>
                    <a:cubicBezTo>
                      <a:pt x="52" y="4"/>
                      <a:pt x="52" y="4"/>
                      <a:pt x="52" y="4"/>
                    </a:cubicBezTo>
                    <a:cubicBezTo>
                      <a:pt x="52" y="2"/>
                      <a:pt x="50" y="0"/>
                      <a:pt x="48" y="0"/>
                    </a:cubicBezTo>
                    <a:cubicBezTo>
                      <a:pt x="46" y="0"/>
                      <a:pt x="44" y="0"/>
                      <a:pt x="43" y="0"/>
                    </a:cubicBezTo>
                    <a:cubicBezTo>
                      <a:pt x="41" y="0"/>
                      <a:pt x="40" y="0"/>
                      <a:pt x="38" y="0"/>
                    </a:cubicBezTo>
                    <a:cubicBezTo>
                      <a:pt x="36" y="0"/>
                      <a:pt x="34" y="2"/>
                      <a:pt x="33" y="4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29" y="11"/>
                      <a:pt x="26" y="12"/>
                      <a:pt x="24" y="14"/>
                    </a:cubicBezTo>
                    <a:cubicBezTo>
                      <a:pt x="18" y="11"/>
                      <a:pt x="18" y="11"/>
                      <a:pt x="18" y="11"/>
                    </a:cubicBezTo>
                    <a:cubicBezTo>
                      <a:pt x="18" y="11"/>
                      <a:pt x="17" y="11"/>
                      <a:pt x="16" y="11"/>
                    </a:cubicBezTo>
                    <a:cubicBezTo>
                      <a:pt x="15" y="11"/>
                      <a:pt x="13" y="11"/>
                      <a:pt x="12" y="12"/>
                    </a:cubicBezTo>
                    <a:cubicBezTo>
                      <a:pt x="10" y="15"/>
                      <a:pt x="8" y="18"/>
                      <a:pt x="6" y="21"/>
                    </a:cubicBezTo>
                    <a:cubicBezTo>
                      <a:pt x="5" y="23"/>
                      <a:pt x="5" y="25"/>
                      <a:pt x="6" y="27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9" y="34"/>
                      <a:pt x="9" y="37"/>
                      <a:pt x="8" y="39"/>
                    </a:cubicBezTo>
                    <a:cubicBezTo>
                      <a:pt x="3" y="42"/>
                      <a:pt x="3" y="42"/>
                      <a:pt x="3" y="42"/>
                    </a:cubicBezTo>
                    <a:cubicBezTo>
                      <a:pt x="1" y="43"/>
                      <a:pt x="0" y="45"/>
                      <a:pt x="0" y="47"/>
                    </a:cubicBezTo>
                    <a:cubicBezTo>
                      <a:pt x="1" y="51"/>
                      <a:pt x="2" y="54"/>
                      <a:pt x="3" y="58"/>
                    </a:cubicBezTo>
                    <a:cubicBezTo>
                      <a:pt x="4" y="60"/>
                      <a:pt x="6" y="61"/>
                      <a:pt x="8" y="61"/>
                    </a:cubicBezTo>
                    <a:cubicBezTo>
                      <a:pt x="14" y="61"/>
                      <a:pt x="14" y="61"/>
                      <a:pt x="14" y="61"/>
                    </a:cubicBezTo>
                    <a:cubicBezTo>
                      <a:pt x="15" y="63"/>
                      <a:pt x="17" y="65"/>
                      <a:pt x="19" y="67"/>
                    </a:cubicBezTo>
                    <a:cubicBezTo>
                      <a:pt x="17" y="73"/>
                      <a:pt x="17" y="73"/>
                      <a:pt x="17" y="73"/>
                    </a:cubicBezTo>
                    <a:cubicBezTo>
                      <a:pt x="17" y="75"/>
                      <a:pt x="18" y="77"/>
                      <a:pt x="20" y="78"/>
                    </a:cubicBezTo>
                    <a:cubicBezTo>
                      <a:pt x="23" y="80"/>
                      <a:pt x="26" y="82"/>
                      <a:pt x="30" y="83"/>
                    </a:cubicBezTo>
                    <a:cubicBezTo>
                      <a:pt x="30" y="83"/>
                      <a:pt x="31" y="83"/>
                      <a:pt x="31" y="83"/>
                    </a:cubicBezTo>
                    <a:cubicBezTo>
                      <a:pt x="33" y="83"/>
                      <a:pt x="34" y="82"/>
                      <a:pt x="35" y="81"/>
                    </a:cubicBezTo>
                    <a:cubicBezTo>
                      <a:pt x="39" y="77"/>
                      <a:pt x="39" y="77"/>
                      <a:pt x="39" y="77"/>
                    </a:cubicBezTo>
                    <a:cubicBezTo>
                      <a:pt x="41" y="77"/>
                      <a:pt x="42" y="77"/>
                      <a:pt x="43" y="77"/>
                    </a:cubicBezTo>
                    <a:cubicBezTo>
                      <a:pt x="44" y="77"/>
                      <a:pt x="45" y="77"/>
                      <a:pt x="46" y="77"/>
                    </a:cubicBezTo>
                    <a:cubicBezTo>
                      <a:pt x="50" y="81"/>
                      <a:pt x="50" y="81"/>
                      <a:pt x="50" y="81"/>
                    </a:cubicBezTo>
                    <a:cubicBezTo>
                      <a:pt x="51" y="82"/>
                      <a:pt x="53" y="83"/>
                      <a:pt x="54" y="83"/>
                    </a:cubicBezTo>
                    <a:cubicBezTo>
                      <a:pt x="55" y="83"/>
                      <a:pt x="55" y="83"/>
                      <a:pt x="56" y="83"/>
                    </a:cubicBezTo>
                    <a:cubicBezTo>
                      <a:pt x="59" y="82"/>
                      <a:pt x="63" y="80"/>
                      <a:pt x="66" y="78"/>
                    </a:cubicBezTo>
                    <a:cubicBezTo>
                      <a:pt x="68" y="77"/>
                      <a:pt x="69" y="75"/>
                      <a:pt x="68" y="73"/>
                    </a:cubicBezTo>
                    <a:cubicBezTo>
                      <a:pt x="67" y="67"/>
                      <a:pt x="67" y="67"/>
                      <a:pt x="67" y="67"/>
                    </a:cubicBezTo>
                    <a:cubicBezTo>
                      <a:pt x="69" y="65"/>
                      <a:pt x="70" y="63"/>
                      <a:pt x="72" y="61"/>
                    </a:cubicBezTo>
                    <a:cubicBezTo>
                      <a:pt x="78" y="61"/>
                      <a:pt x="78" y="61"/>
                      <a:pt x="78" y="61"/>
                    </a:cubicBezTo>
                    <a:cubicBezTo>
                      <a:pt x="80" y="61"/>
                      <a:pt x="82" y="60"/>
                      <a:pt x="83" y="58"/>
                    </a:cubicBezTo>
                    <a:cubicBezTo>
                      <a:pt x="84" y="54"/>
                      <a:pt x="85" y="51"/>
                      <a:pt x="85" y="47"/>
                    </a:cubicBezTo>
                    <a:cubicBezTo>
                      <a:pt x="85" y="45"/>
                      <a:pt x="84" y="43"/>
                      <a:pt x="82" y="42"/>
                    </a:cubicBezTo>
                    <a:close/>
                    <a:moveTo>
                      <a:pt x="61" y="20"/>
                    </a:moveTo>
                    <a:cubicBezTo>
                      <a:pt x="70" y="16"/>
                      <a:pt x="70" y="16"/>
                      <a:pt x="70" y="16"/>
                    </a:cubicBezTo>
                    <a:cubicBezTo>
                      <a:pt x="72" y="18"/>
                      <a:pt x="73" y="21"/>
                      <a:pt x="75" y="23"/>
                    </a:cubicBezTo>
                    <a:cubicBezTo>
                      <a:pt x="72" y="28"/>
                      <a:pt x="72" y="28"/>
                      <a:pt x="72" y="28"/>
                    </a:cubicBezTo>
                    <a:cubicBezTo>
                      <a:pt x="71" y="27"/>
                      <a:pt x="71" y="26"/>
                      <a:pt x="71" y="26"/>
                    </a:cubicBezTo>
                    <a:cubicBezTo>
                      <a:pt x="70" y="25"/>
                      <a:pt x="69" y="24"/>
                      <a:pt x="68" y="25"/>
                    </a:cubicBezTo>
                    <a:cubicBezTo>
                      <a:pt x="67" y="25"/>
                      <a:pt x="67" y="27"/>
                      <a:pt x="68" y="27"/>
                    </a:cubicBezTo>
                    <a:cubicBezTo>
                      <a:pt x="70" y="31"/>
                      <a:pt x="71" y="35"/>
                      <a:pt x="72" y="39"/>
                    </a:cubicBezTo>
                    <a:cubicBezTo>
                      <a:pt x="73" y="55"/>
                      <a:pt x="62" y="69"/>
                      <a:pt x="46" y="71"/>
                    </a:cubicBezTo>
                    <a:cubicBezTo>
                      <a:pt x="38" y="72"/>
                      <a:pt x="31" y="70"/>
                      <a:pt x="25" y="65"/>
                    </a:cubicBezTo>
                    <a:cubicBezTo>
                      <a:pt x="19" y="60"/>
                      <a:pt x="15" y="53"/>
                      <a:pt x="14" y="46"/>
                    </a:cubicBezTo>
                    <a:cubicBezTo>
                      <a:pt x="13" y="38"/>
                      <a:pt x="15" y="30"/>
                      <a:pt x="20" y="24"/>
                    </a:cubicBezTo>
                    <a:cubicBezTo>
                      <a:pt x="22" y="22"/>
                      <a:pt x="23" y="21"/>
                      <a:pt x="25" y="19"/>
                    </a:cubicBezTo>
                    <a:cubicBezTo>
                      <a:pt x="25" y="19"/>
                      <a:pt x="25" y="19"/>
                      <a:pt x="25" y="19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29" y="17"/>
                      <a:pt x="32" y="15"/>
                      <a:pt x="36" y="1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7" y="14"/>
                      <a:pt x="38" y="14"/>
                      <a:pt x="40" y="14"/>
                    </a:cubicBezTo>
                    <a:cubicBezTo>
                      <a:pt x="43" y="13"/>
                      <a:pt x="46" y="13"/>
                      <a:pt x="49" y="14"/>
                    </a:cubicBezTo>
                    <a:cubicBezTo>
                      <a:pt x="49" y="14"/>
                      <a:pt x="49" y="14"/>
                      <a:pt x="49" y="14"/>
                    </a:cubicBezTo>
                    <a:cubicBezTo>
                      <a:pt x="54" y="15"/>
                      <a:pt x="58" y="17"/>
                      <a:pt x="61" y="20"/>
                    </a:cubicBezTo>
                    <a:close/>
                    <a:moveTo>
                      <a:pt x="38" y="5"/>
                    </a:moveTo>
                    <a:cubicBezTo>
                      <a:pt x="40" y="5"/>
                      <a:pt x="41" y="5"/>
                      <a:pt x="43" y="5"/>
                    </a:cubicBezTo>
                    <a:cubicBezTo>
                      <a:pt x="44" y="5"/>
                      <a:pt x="46" y="5"/>
                      <a:pt x="47" y="5"/>
                    </a:cubicBezTo>
                    <a:cubicBezTo>
                      <a:pt x="48" y="10"/>
                      <a:pt x="48" y="10"/>
                      <a:pt x="48" y="10"/>
                    </a:cubicBezTo>
                    <a:cubicBezTo>
                      <a:pt x="45" y="10"/>
                      <a:pt x="42" y="10"/>
                      <a:pt x="39" y="10"/>
                    </a:cubicBezTo>
                    <a:cubicBezTo>
                      <a:pt x="39" y="10"/>
                      <a:pt x="38" y="10"/>
                      <a:pt x="37" y="10"/>
                    </a:cubicBezTo>
                    <a:lnTo>
                      <a:pt x="38" y="5"/>
                    </a:lnTo>
                    <a:close/>
                    <a:moveTo>
                      <a:pt x="16" y="16"/>
                    </a:moveTo>
                    <a:cubicBezTo>
                      <a:pt x="21" y="18"/>
                      <a:pt x="21" y="18"/>
                      <a:pt x="21" y="18"/>
                    </a:cubicBezTo>
                    <a:cubicBezTo>
                      <a:pt x="20" y="19"/>
                      <a:pt x="18" y="21"/>
                      <a:pt x="17" y="22"/>
                    </a:cubicBezTo>
                    <a:cubicBezTo>
                      <a:pt x="16" y="24"/>
                      <a:pt x="15" y="26"/>
                      <a:pt x="14" y="28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2" y="21"/>
                      <a:pt x="14" y="18"/>
                      <a:pt x="16" y="16"/>
                    </a:cubicBezTo>
                    <a:close/>
                    <a:moveTo>
                      <a:pt x="6" y="47"/>
                    </a:moveTo>
                    <a:cubicBezTo>
                      <a:pt x="10" y="44"/>
                      <a:pt x="10" y="44"/>
                      <a:pt x="10" y="44"/>
                    </a:cubicBezTo>
                    <a:cubicBezTo>
                      <a:pt x="10" y="45"/>
                      <a:pt x="11" y="45"/>
                      <a:pt x="11" y="46"/>
                    </a:cubicBezTo>
                    <a:cubicBezTo>
                      <a:pt x="11" y="49"/>
                      <a:pt x="12" y="53"/>
                      <a:pt x="13" y="56"/>
                    </a:cubicBezTo>
                    <a:cubicBezTo>
                      <a:pt x="8" y="56"/>
                      <a:pt x="8" y="56"/>
                      <a:pt x="8" y="56"/>
                    </a:cubicBezTo>
                    <a:cubicBezTo>
                      <a:pt x="7" y="53"/>
                      <a:pt x="6" y="50"/>
                      <a:pt x="6" y="47"/>
                    </a:cubicBezTo>
                    <a:close/>
                    <a:moveTo>
                      <a:pt x="23" y="74"/>
                    </a:moveTo>
                    <a:cubicBezTo>
                      <a:pt x="24" y="69"/>
                      <a:pt x="24" y="69"/>
                      <a:pt x="24" y="69"/>
                    </a:cubicBezTo>
                    <a:cubicBezTo>
                      <a:pt x="27" y="71"/>
                      <a:pt x="31" y="73"/>
                      <a:pt x="35" y="74"/>
                    </a:cubicBezTo>
                    <a:cubicBezTo>
                      <a:pt x="31" y="78"/>
                      <a:pt x="31" y="78"/>
                      <a:pt x="31" y="78"/>
                    </a:cubicBezTo>
                    <a:cubicBezTo>
                      <a:pt x="28" y="77"/>
                      <a:pt x="25" y="75"/>
                      <a:pt x="23" y="74"/>
                    </a:cubicBezTo>
                    <a:close/>
                    <a:moveTo>
                      <a:pt x="54" y="78"/>
                    </a:moveTo>
                    <a:cubicBezTo>
                      <a:pt x="51" y="74"/>
                      <a:pt x="51" y="74"/>
                      <a:pt x="51" y="74"/>
                    </a:cubicBezTo>
                    <a:cubicBezTo>
                      <a:pt x="55" y="73"/>
                      <a:pt x="59" y="71"/>
                      <a:pt x="62" y="69"/>
                    </a:cubicBezTo>
                    <a:cubicBezTo>
                      <a:pt x="63" y="74"/>
                      <a:pt x="63" y="74"/>
                      <a:pt x="63" y="74"/>
                    </a:cubicBezTo>
                    <a:cubicBezTo>
                      <a:pt x="60" y="75"/>
                      <a:pt x="57" y="77"/>
                      <a:pt x="54" y="78"/>
                    </a:cubicBezTo>
                    <a:close/>
                    <a:moveTo>
                      <a:pt x="78" y="56"/>
                    </a:moveTo>
                    <a:cubicBezTo>
                      <a:pt x="72" y="56"/>
                      <a:pt x="72" y="56"/>
                      <a:pt x="72" y="56"/>
                    </a:cubicBezTo>
                    <a:cubicBezTo>
                      <a:pt x="74" y="52"/>
                      <a:pt x="75" y="48"/>
                      <a:pt x="75" y="44"/>
                    </a:cubicBezTo>
                    <a:cubicBezTo>
                      <a:pt x="80" y="47"/>
                      <a:pt x="80" y="47"/>
                      <a:pt x="80" y="47"/>
                    </a:cubicBezTo>
                    <a:cubicBezTo>
                      <a:pt x="80" y="50"/>
                      <a:pt x="79" y="53"/>
                      <a:pt x="78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3" name="Freeform 129">
                <a:extLst>
                  <a:ext uri="{FF2B5EF4-FFF2-40B4-BE49-F238E27FC236}">
                    <a16:creationId xmlns:a16="http://schemas.microsoft.com/office/drawing/2014/main" id="{DB2EDC04-A18A-40B3-9BBB-F2CBD65132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2725" y="1804988"/>
                <a:ext cx="87313" cy="10160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5" y="40"/>
                  </a:cxn>
                  <a:cxn ang="0">
                    <a:pos x="7" y="40"/>
                  </a:cxn>
                  <a:cxn ang="0">
                    <a:pos x="8" y="40"/>
                  </a:cxn>
                  <a:cxn ang="0">
                    <a:pos x="8" y="37"/>
                  </a:cxn>
                  <a:cxn ang="0">
                    <a:pos x="4" y="24"/>
                  </a:cxn>
                  <a:cxn ang="0">
                    <a:pos x="25" y="3"/>
                  </a:cxn>
                  <a:cxn ang="0">
                    <a:pos x="31" y="4"/>
                  </a:cxn>
                  <a:cxn ang="0">
                    <a:pos x="34" y="3"/>
                  </a:cxn>
                  <a:cxn ang="0">
                    <a:pos x="33" y="1"/>
                  </a:cxn>
                  <a:cxn ang="0">
                    <a:pos x="25" y="0"/>
                  </a:cxn>
                  <a:cxn ang="0">
                    <a:pos x="0" y="24"/>
                  </a:cxn>
                </a:cxnLst>
                <a:rect l="0" t="0" r="r" b="b"/>
                <a:pathLst>
                  <a:path w="34" h="40">
                    <a:moveTo>
                      <a:pt x="0" y="24"/>
                    </a:moveTo>
                    <a:cubicBezTo>
                      <a:pt x="0" y="30"/>
                      <a:pt x="2" y="35"/>
                      <a:pt x="5" y="40"/>
                    </a:cubicBezTo>
                    <a:cubicBezTo>
                      <a:pt x="6" y="40"/>
                      <a:pt x="6" y="40"/>
                      <a:pt x="7" y="40"/>
                    </a:cubicBezTo>
                    <a:cubicBezTo>
                      <a:pt x="7" y="40"/>
                      <a:pt x="8" y="40"/>
                      <a:pt x="8" y="40"/>
                    </a:cubicBezTo>
                    <a:cubicBezTo>
                      <a:pt x="9" y="39"/>
                      <a:pt x="9" y="38"/>
                      <a:pt x="8" y="37"/>
                    </a:cubicBezTo>
                    <a:cubicBezTo>
                      <a:pt x="5" y="34"/>
                      <a:pt x="4" y="29"/>
                      <a:pt x="4" y="24"/>
                    </a:cubicBezTo>
                    <a:cubicBezTo>
                      <a:pt x="4" y="13"/>
                      <a:pt x="13" y="3"/>
                      <a:pt x="25" y="3"/>
                    </a:cubicBezTo>
                    <a:cubicBezTo>
                      <a:pt x="27" y="3"/>
                      <a:pt x="29" y="3"/>
                      <a:pt x="31" y="4"/>
                    </a:cubicBezTo>
                    <a:cubicBezTo>
                      <a:pt x="32" y="4"/>
                      <a:pt x="33" y="4"/>
                      <a:pt x="34" y="3"/>
                    </a:cubicBezTo>
                    <a:cubicBezTo>
                      <a:pt x="34" y="2"/>
                      <a:pt x="33" y="1"/>
                      <a:pt x="33" y="1"/>
                    </a:cubicBezTo>
                    <a:cubicBezTo>
                      <a:pt x="30" y="0"/>
                      <a:pt x="27" y="0"/>
                      <a:pt x="25" y="0"/>
                    </a:cubicBezTo>
                    <a:cubicBezTo>
                      <a:pt x="11" y="0"/>
                      <a:pt x="0" y="11"/>
                      <a:pt x="0" y="2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4" name="Freeform 130">
                <a:extLst>
                  <a:ext uri="{FF2B5EF4-FFF2-40B4-BE49-F238E27FC236}">
                    <a16:creationId xmlns:a16="http://schemas.microsoft.com/office/drawing/2014/main" id="{7C46903A-E880-436E-AA51-65138A8258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4475" y="1822450"/>
                <a:ext cx="96838" cy="107950"/>
              </a:xfrm>
              <a:custGeom>
                <a:avLst/>
                <a:gdLst/>
                <a:ahLst/>
                <a:cxnLst>
                  <a:cxn ang="0">
                    <a:pos x="34" y="17"/>
                  </a:cxn>
                  <a:cxn ang="0">
                    <a:pos x="13" y="38"/>
                  </a:cxn>
                  <a:cxn ang="0">
                    <a:pos x="3" y="36"/>
                  </a:cxn>
                  <a:cxn ang="0">
                    <a:pos x="1" y="37"/>
                  </a:cxn>
                  <a:cxn ang="0">
                    <a:pos x="2" y="39"/>
                  </a:cxn>
                  <a:cxn ang="0">
                    <a:pos x="13" y="42"/>
                  </a:cxn>
                  <a:cxn ang="0">
                    <a:pos x="38" y="17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9" y="3"/>
                  </a:cxn>
                  <a:cxn ang="0">
                    <a:pos x="34" y="17"/>
                  </a:cxn>
                </a:cxnLst>
                <a:rect l="0" t="0" r="r" b="b"/>
                <a:pathLst>
                  <a:path w="38" h="42">
                    <a:moveTo>
                      <a:pt x="34" y="17"/>
                    </a:moveTo>
                    <a:cubicBezTo>
                      <a:pt x="34" y="29"/>
                      <a:pt x="25" y="38"/>
                      <a:pt x="13" y="38"/>
                    </a:cubicBezTo>
                    <a:cubicBezTo>
                      <a:pt x="9" y="38"/>
                      <a:pt x="6" y="38"/>
                      <a:pt x="3" y="36"/>
                    </a:cubicBezTo>
                    <a:cubicBezTo>
                      <a:pt x="2" y="36"/>
                      <a:pt x="1" y="36"/>
                      <a:pt x="1" y="37"/>
                    </a:cubicBezTo>
                    <a:cubicBezTo>
                      <a:pt x="0" y="38"/>
                      <a:pt x="1" y="39"/>
                      <a:pt x="2" y="39"/>
                    </a:cubicBezTo>
                    <a:cubicBezTo>
                      <a:pt x="5" y="41"/>
                      <a:pt x="9" y="42"/>
                      <a:pt x="13" y="42"/>
                    </a:cubicBezTo>
                    <a:cubicBezTo>
                      <a:pt x="26" y="42"/>
                      <a:pt x="38" y="31"/>
                      <a:pt x="38" y="17"/>
                    </a:cubicBezTo>
                    <a:cubicBezTo>
                      <a:pt x="38" y="11"/>
                      <a:pt x="35" y="5"/>
                      <a:pt x="31" y="1"/>
                    </a:cubicBezTo>
                    <a:cubicBezTo>
                      <a:pt x="31" y="0"/>
                      <a:pt x="30" y="0"/>
                      <a:pt x="29" y="1"/>
                    </a:cubicBezTo>
                    <a:cubicBezTo>
                      <a:pt x="28" y="1"/>
                      <a:pt x="28" y="3"/>
                      <a:pt x="29" y="3"/>
                    </a:cubicBezTo>
                    <a:cubicBezTo>
                      <a:pt x="32" y="7"/>
                      <a:pt x="34" y="12"/>
                      <a:pt x="34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106" name="Group 223">
              <a:extLst>
                <a:ext uri="{FF2B5EF4-FFF2-40B4-BE49-F238E27FC236}">
                  <a16:creationId xmlns:a16="http://schemas.microsoft.com/office/drawing/2014/main" id="{BD19203B-FAFC-4FFA-BB1A-3E41ACF720CC}"/>
                </a:ext>
              </a:extLst>
            </p:cNvPr>
            <p:cNvGrpSpPr/>
            <p:nvPr/>
          </p:nvGrpSpPr>
          <p:grpSpPr>
            <a:xfrm>
              <a:off x="4307546" y="2633087"/>
              <a:ext cx="226119" cy="307520"/>
              <a:chOff x="6548438" y="2333625"/>
              <a:chExt cx="158750" cy="215900"/>
            </a:xfrm>
            <a:solidFill>
              <a:schemeClr val="bg1"/>
            </a:solidFill>
          </p:grpSpPr>
          <p:sp>
            <p:nvSpPr>
              <p:cNvPr id="109" name="Freeform 134">
                <a:extLst>
                  <a:ext uri="{FF2B5EF4-FFF2-40B4-BE49-F238E27FC236}">
                    <a16:creationId xmlns:a16="http://schemas.microsoft.com/office/drawing/2014/main" id="{05E4903B-3561-4B30-ABF6-97E0F86BEC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548438" y="2333625"/>
                <a:ext cx="158750" cy="215900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" y="0"/>
                  </a:cxn>
                  <a:cxn ang="0">
                    <a:pos x="0" y="5"/>
                  </a:cxn>
                  <a:cxn ang="0">
                    <a:pos x="0" y="22"/>
                  </a:cxn>
                  <a:cxn ang="0">
                    <a:pos x="2" y="26"/>
                  </a:cxn>
                  <a:cxn ang="0">
                    <a:pos x="19" y="37"/>
                  </a:cxn>
                  <a:cxn ang="0">
                    <a:pos x="6" y="59"/>
                  </a:cxn>
                  <a:cxn ang="0">
                    <a:pos x="31" y="84"/>
                  </a:cxn>
                  <a:cxn ang="0">
                    <a:pos x="56" y="59"/>
                  </a:cxn>
                  <a:cxn ang="0">
                    <a:pos x="43" y="37"/>
                  </a:cxn>
                  <a:cxn ang="0">
                    <a:pos x="59" y="26"/>
                  </a:cxn>
                  <a:cxn ang="0">
                    <a:pos x="62" y="22"/>
                  </a:cxn>
                  <a:cxn ang="0">
                    <a:pos x="62" y="5"/>
                  </a:cxn>
                  <a:cxn ang="0">
                    <a:pos x="57" y="0"/>
                  </a:cxn>
                  <a:cxn ang="0">
                    <a:pos x="50" y="59"/>
                  </a:cxn>
                  <a:cxn ang="0">
                    <a:pos x="31" y="79"/>
                  </a:cxn>
                  <a:cxn ang="0">
                    <a:pos x="11" y="59"/>
                  </a:cxn>
                  <a:cxn ang="0">
                    <a:pos x="31" y="40"/>
                  </a:cxn>
                  <a:cxn ang="0">
                    <a:pos x="50" y="59"/>
                  </a:cxn>
                  <a:cxn ang="0">
                    <a:pos x="57" y="22"/>
                  </a:cxn>
                  <a:cxn ang="0">
                    <a:pos x="46" y="29"/>
                  </a:cxn>
                  <a:cxn ang="0">
                    <a:pos x="46" y="19"/>
                  </a:cxn>
                  <a:cxn ang="0">
                    <a:pos x="45" y="17"/>
                  </a:cxn>
                  <a:cxn ang="0">
                    <a:pos x="43" y="19"/>
                  </a:cxn>
                  <a:cxn ang="0">
                    <a:pos x="43" y="31"/>
                  </a:cxn>
                  <a:cxn ang="0">
                    <a:pos x="37" y="35"/>
                  </a:cxn>
                  <a:cxn ang="0">
                    <a:pos x="31" y="35"/>
                  </a:cxn>
                  <a:cxn ang="0">
                    <a:pos x="25" y="35"/>
                  </a:cxn>
                  <a:cxn ang="0">
                    <a:pos x="19" y="31"/>
                  </a:cxn>
                  <a:cxn ang="0">
                    <a:pos x="19" y="19"/>
                  </a:cxn>
                  <a:cxn ang="0">
                    <a:pos x="17" y="17"/>
                  </a:cxn>
                  <a:cxn ang="0">
                    <a:pos x="15" y="19"/>
                  </a:cxn>
                  <a:cxn ang="0">
                    <a:pos x="15" y="29"/>
                  </a:cxn>
                  <a:cxn ang="0">
                    <a:pos x="5" y="22"/>
                  </a:cxn>
                  <a:cxn ang="0">
                    <a:pos x="5" y="5"/>
                  </a:cxn>
                  <a:cxn ang="0">
                    <a:pos x="15" y="5"/>
                  </a:cxn>
                  <a:cxn ang="0">
                    <a:pos x="15" y="10"/>
                  </a:cxn>
                  <a:cxn ang="0">
                    <a:pos x="17" y="11"/>
                  </a:cxn>
                  <a:cxn ang="0">
                    <a:pos x="19" y="10"/>
                  </a:cxn>
                  <a:cxn ang="0">
                    <a:pos x="19" y="5"/>
                  </a:cxn>
                  <a:cxn ang="0">
                    <a:pos x="43" y="5"/>
                  </a:cxn>
                  <a:cxn ang="0">
                    <a:pos x="43" y="10"/>
                  </a:cxn>
                  <a:cxn ang="0">
                    <a:pos x="45" y="11"/>
                  </a:cxn>
                  <a:cxn ang="0">
                    <a:pos x="46" y="10"/>
                  </a:cxn>
                  <a:cxn ang="0">
                    <a:pos x="46" y="5"/>
                  </a:cxn>
                  <a:cxn ang="0">
                    <a:pos x="57" y="5"/>
                  </a:cxn>
                  <a:cxn ang="0">
                    <a:pos x="57" y="22"/>
                  </a:cxn>
                </a:cxnLst>
                <a:rect l="0" t="0" r="r" b="b"/>
                <a:pathLst>
                  <a:path w="62" h="84">
                    <a:moveTo>
                      <a:pt x="5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4"/>
                      <a:pt x="1" y="25"/>
                      <a:pt x="2" y="26"/>
                    </a:cubicBezTo>
                    <a:cubicBezTo>
                      <a:pt x="19" y="37"/>
                      <a:pt x="19" y="37"/>
                      <a:pt x="19" y="37"/>
                    </a:cubicBezTo>
                    <a:cubicBezTo>
                      <a:pt x="11" y="42"/>
                      <a:pt x="6" y="50"/>
                      <a:pt x="6" y="59"/>
                    </a:cubicBezTo>
                    <a:cubicBezTo>
                      <a:pt x="6" y="73"/>
                      <a:pt x="17" y="84"/>
                      <a:pt x="31" y="84"/>
                    </a:cubicBezTo>
                    <a:cubicBezTo>
                      <a:pt x="45" y="84"/>
                      <a:pt x="56" y="73"/>
                      <a:pt x="56" y="59"/>
                    </a:cubicBezTo>
                    <a:cubicBezTo>
                      <a:pt x="56" y="50"/>
                      <a:pt x="50" y="42"/>
                      <a:pt x="43" y="37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61" y="25"/>
                      <a:pt x="62" y="24"/>
                      <a:pt x="62" y="22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2" y="2"/>
                      <a:pt x="59" y="0"/>
                      <a:pt x="57" y="0"/>
                    </a:cubicBezTo>
                    <a:close/>
                    <a:moveTo>
                      <a:pt x="50" y="59"/>
                    </a:moveTo>
                    <a:cubicBezTo>
                      <a:pt x="50" y="70"/>
                      <a:pt x="42" y="79"/>
                      <a:pt x="31" y="79"/>
                    </a:cubicBezTo>
                    <a:cubicBezTo>
                      <a:pt x="20" y="79"/>
                      <a:pt x="11" y="70"/>
                      <a:pt x="11" y="59"/>
                    </a:cubicBezTo>
                    <a:cubicBezTo>
                      <a:pt x="11" y="49"/>
                      <a:pt x="20" y="40"/>
                      <a:pt x="31" y="40"/>
                    </a:cubicBezTo>
                    <a:cubicBezTo>
                      <a:pt x="42" y="40"/>
                      <a:pt x="50" y="49"/>
                      <a:pt x="50" y="59"/>
                    </a:cubicBezTo>
                    <a:close/>
                    <a:moveTo>
                      <a:pt x="57" y="22"/>
                    </a:moveTo>
                    <a:cubicBezTo>
                      <a:pt x="46" y="29"/>
                      <a:pt x="46" y="29"/>
                      <a:pt x="46" y="29"/>
                    </a:cubicBezTo>
                    <a:cubicBezTo>
                      <a:pt x="46" y="19"/>
                      <a:pt x="46" y="19"/>
                      <a:pt x="46" y="19"/>
                    </a:cubicBezTo>
                    <a:cubicBezTo>
                      <a:pt x="46" y="18"/>
                      <a:pt x="46" y="17"/>
                      <a:pt x="45" y="17"/>
                    </a:cubicBezTo>
                    <a:cubicBezTo>
                      <a:pt x="44" y="17"/>
                      <a:pt x="43" y="18"/>
                      <a:pt x="43" y="19"/>
                    </a:cubicBezTo>
                    <a:cubicBezTo>
                      <a:pt x="43" y="31"/>
                      <a:pt x="43" y="31"/>
                      <a:pt x="43" y="31"/>
                    </a:cubicBezTo>
                    <a:cubicBezTo>
                      <a:pt x="37" y="35"/>
                      <a:pt x="37" y="35"/>
                      <a:pt x="37" y="35"/>
                    </a:cubicBezTo>
                    <a:cubicBezTo>
                      <a:pt x="35" y="35"/>
                      <a:pt x="33" y="35"/>
                      <a:pt x="31" y="35"/>
                    </a:cubicBezTo>
                    <a:cubicBezTo>
                      <a:pt x="29" y="35"/>
                      <a:pt x="27" y="35"/>
                      <a:pt x="25" y="35"/>
                    </a:cubicBezTo>
                    <a:cubicBezTo>
                      <a:pt x="19" y="31"/>
                      <a:pt x="19" y="31"/>
                      <a:pt x="19" y="31"/>
                    </a:cubicBezTo>
                    <a:cubicBezTo>
                      <a:pt x="19" y="19"/>
                      <a:pt x="19" y="19"/>
                      <a:pt x="19" y="19"/>
                    </a:cubicBezTo>
                    <a:cubicBezTo>
                      <a:pt x="19" y="18"/>
                      <a:pt x="18" y="17"/>
                      <a:pt x="17" y="17"/>
                    </a:cubicBezTo>
                    <a:cubicBezTo>
                      <a:pt x="16" y="17"/>
                      <a:pt x="15" y="18"/>
                      <a:pt x="15" y="19"/>
                    </a:cubicBezTo>
                    <a:cubicBezTo>
                      <a:pt x="15" y="29"/>
                      <a:pt x="15" y="29"/>
                      <a:pt x="15" y="29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1"/>
                      <a:pt x="16" y="11"/>
                      <a:pt x="17" y="11"/>
                    </a:cubicBezTo>
                    <a:cubicBezTo>
                      <a:pt x="18" y="11"/>
                      <a:pt x="19" y="11"/>
                      <a:pt x="19" y="10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3" y="11"/>
                      <a:pt x="44" y="11"/>
                      <a:pt x="45" y="11"/>
                    </a:cubicBezTo>
                    <a:cubicBezTo>
                      <a:pt x="46" y="11"/>
                      <a:pt x="46" y="11"/>
                      <a:pt x="46" y="10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57" y="5"/>
                      <a:pt x="57" y="5"/>
                      <a:pt x="57" y="5"/>
                    </a:cubicBezTo>
                    <a:lnTo>
                      <a:pt x="57" y="2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" name="Freeform 135">
                <a:extLst>
                  <a:ext uri="{FF2B5EF4-FFF2-40B4-BE49-F238E27FC236}">
                    <a16:creationId xmlns:a16="http://schemas.microsoft.com/office/drawing/2014/main" id="{78FB8920-9524-48E2-BC1C-004E76DBB2C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586538" y="2446338"/>
                <a:ext cx="82550" cy="76200"/>
              </a:xfrm>
              <a:custGeom>
                <a:avLst/>
                <a:gdLst/>
                <a:ahLst/>
                <a:cxnLst>
                  <a:cxn ang="0">
                    <a:pos x="13" y="2"/>
                  </a:cxn>
                  <a:cxn ang="0">
                    <a:pos x="10" y="8"/>
                  </a:cxn>
                  <a:cxn ang="0">
                    <a:pos x="3" y="9"/>
                  </a:cxn>
                  <a:cxn ang="0">
                    <a:pos x="0" y="11"/>
                  </a:cxn>
                  <a:cxn ang="0">
                    <a:pos x="1" y="15"/>
                  </a:cxn>
                  <a:cxn ang="0">
                    <a:pos x="6" y="19"/>
                  </a:cxn>
                  <a:cxn ang="0">
                    <a:pos x="5" y="26"/>
                  </a:cxn>
                  <a:cxn ang="0">
                    <a:pos x="6" y="29"/>
                  </a:cxn>
                  <a:cxn ang="0">
                    <a:pos x="8" y="30"/>
                  </a:cxn>
                  <a:cxn ang="0">
                    <a:pos x="10" y="29"/>
                  </a:cxn>
                  <a:cxn ang="0">
                    <a:pos x="16" y="26"/>
                  </a:cxn>
                  <a:cxn ang="0">
                    <a:pos x="22" y="29"/>
                  </a:cxn>
                  <a:cxn ang="0">
                    <a:pos x="23" y="30"/>
                  </a:cxn>
                  <a:cxn ang="0">
                    <a:pos x="25" y="29"/>
                  </a:cxn>
                  <a:cxn ang="0">
                    <a:pos x="27" y="26"/>
                  </a:cxn>
                  <a:cxn ang="0">
                    <a:pos x="26" y="19"/>
                  </a:cxn>
                  <a:cxn ang="0">
                    <a:pos x="30" y="14"/>
                  </a:cxn>
                  <a:cxn ang="0">
                    <a:pos x="31" y="11"/>
                  </a:cxn>
                  <a:cxn ang="0">
                    <a:pos x="28" y="9"/>
                  </a:cxn>
                  <a:cxn ang="0">
                    <a:pos x="22" y="8"/>
                  </a:cxn>
                  <a:cxn ang="0">
                    <a:pos x="19" y="2"/>
                  </a:cxn>
                  <a:cxn ang="0">
                    <a:pos x="16" y="0"/>
                  </a:cxn>
                  <a:cxn ang="0">
                    <a:pos x="13" y="2"/>
                  </a:cxn>
                  <a:cxn ang="0">
                    <a:pos x="20" y="11"/>
                  </a:cxn>
                  <a:cxn ang="0">
                    <a:pos x="28" y="12"/>
                  </a:cxn>
                  <a:cxn ang="0">
                    <a:pos x="22" y="18"/>
                  </a:cxn>
                  <a:cxn ang="0">
                    <a:pos x="23" y="26"/>
                  </a:cxn>
                  <a:cxn ang="0">
                    <a:pos x="16" y="22"/>
                  </a:cxn>
                  <a:cxn ang="0">
                    <a:pos x="8" y="26"/>
                  </a:cxn>
                  <a:cxn ang="0">
                    <a:pos x="10" y="18"/>
                  </a:cxn>
                  <a:cxn ang="0">
                    <a:pos x="4" y="12"/>
                  </a:cxn>
                  <a:cxn ang="0">
                    <a:pos x="12" y="11"/>
                  </a:cxn>
                  <a:cxn ang="0">
                    <a:pos x="16" y="3"/>
                  </a:cxn>
                  <a:cxn ang="0">
                    <a:pos x="20" y="11"/>
                  </a:cxn>
                </a:cxnLst>
                <a:rect l="0" t="0" r="r" b="b"/>
                <a:pathLst>
                  <a:path w="32" h="30">
                    <a:moveTo>
                      <a:pt x="13" y="2"/>
                    </a:moveTo>
                    <a:cubicBezTo>
                      <a:pt x="10" y="8"/>
                      <a:pt x="10" y="8"/>
                      <a:pt x="10" y="8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10"/>
                      <a:pt x="0" y="11"/>
                    </a:cubicBezTo>
                    <a:cubicBezTo>
                      <a:pt x="0" y="12"/>
                      <a:pt x="0" y="14"/>
                      <a:pt x="1" y="15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5" y="27"/>
                      <a:pt x="5" y="28"/>
                      <a:pt x="6" y="29"/>
                    </a:cubicBezTo>
                    <a:cubicBezTo>
                      <a:pt x="7" y="30"/>
                      <a:pt x="8" y="30"/>
                      <a:pt x="8" y="30"/>
                    </a:cubicBezTo>
                    <a:cubicBezTo>
                      <a:pt x="9" y="30"/>
                      <a:pt x="9" y="30"/>
                      <a:pt x="10" y="29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22" y="29"/>
                      <a:pt x="22" y="29"/>
                      <a:pt x="22" y="29"/>
                    </a:cubicBezTo>
                    <a:cubicBezTo>
                      <a:pt x="22" y="30"/>
                      <a:pt x="23" y="30"/>
                      <a:pt x="23" y="30"/>
                    </a:cubicBezTo>
                    <a:cubicBezTo>
                      <a:pt x="24" y="30"/>
                      <a:pt x="25" y="30"/>
                      <a:pt x="25" y="29"/>
                    </a:cubicBezTo>
                    <a:cubicBezTo>
                      <a:pt x="26" y="28"/>
                      <a:pt x="27" y="27"/>
                      <a:pt x="27" y="26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1" y="14"/>
                      <a:pt x="32" y="12"/>
                      <a:pt x="31" y="11"/>
                    </a:cubicBezTo>
                    <a:cubicBezTo>
                      <a:pt x="31" y="10"/>
                      <a:pt x="30" y="9"/>
                      <a:pt x="28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8" y="0"/>
                      <a:pt x="17" y="0"/>
                      <a:pt x="16" y="0"/>
                    </a:cubicBezTo>
                    <a:cubicBezTo>
                      <a:pt x="14" y="0"/>
                      <a:pt x="13" y="0"/>
                      <a:pt x="13" y="2"/>
                    </a:cubicBezTo>
                    <a:close/>
                    <a:moveTo>
                      <a:pt x="20" y="11"/>
                    </a:moveTo>
                    <a:cubicBezTo>
                      <a:pt x="28" y="12"/>
                      <a:pt x="28" y="12"/>
                      <a:pt x="28" y="12"/>
                    </a:cubicBezTo>
                    <a:cubicBezTo>
                      <a:pt x="22" y="18"/>
                      <a:pt x="22" y="18"/>
                      <a:pt x="22" y="18"/>
                    </a:cubicBezTo>
                    <a:cubicBezTo>
                      <a:pt x="23" y="26"/>
                      <a:pt x="23" y="26"/>
                      <a:pt x="23" y="26"/>
                    </a:cubicBezTo>
                    <a:cubicBezTo>
                      <a:pt x="16" y="22"/>
                      <a:pt x="16" y="22"/>
                      <a:pt x="16" y="22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6" y="3"/>
                      <a:pt x="16" y="3"/>
                      <a:pt x="16" y="3"/>
                    </a:cubicBezTo>
                    <a:lnTo>
                      <a:pt x="20" y="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107" name="Freeform 147">
              <a:extLst>
                <a:ext uri="{FF2B5EF4-FFF2-40B4-BE49-F238E27FC236}">
                  <a16:creationId xmlns:a16="http://schemas.microsoft.com/office/drawing/2014/main" id="{FCFB257B-63EF-4EBA-B84B-E151F96E76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7693" y="2631122"/>
              <a:ext cx="370523" cy="311451"/>
            </a:xfrm>
            <a:custGeom>
              <a:avLst/>
              <a:gdLst/>
              <a:ahLst/>
              <a:cxnLst>
                <a:cxn ang="0">
                  <a:pos x="60" y="22"/>
                </a:cxn>
                <a:cxn ang="0">
                  <a:pos x="42" y="18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26" y="51"/>
                </a:cxn>
                <a:cxn ang="0">
                  <a:pos x="44" y="55"/>
                </a:cxn>
                <a:cxn ang="0">
                  <a:pos x="68" y="72"/>
                </a:cxn>
                <a:cxn ang="0">
                  <a:pos x="80" y="66"/>
                </a:cxn>
                <a:cxn ang="0">
                  <a:pos x="80" y="42"/>
                </a:cxn>
                <a:cxn ang="0">
                  <a:pos x="9" y="27"/>
                </a:cxn>
                <a:cxn ang="0">
                  <a:pos x="9" y="11"/>
                </a:cxn>
                <a:cxn ang="0">
                  <a:pos x="26" y="10"/>
                </a:cxn>
                <a:cxn ang="0">
                  <a:pos x="36" y="22"/>
                </a:cxn>
                <a:cxn ang="0">
                  <a:pos x="31" y="34"/>
                </a:cxn>
                <a:cxn ang="0">
                  <a:pos x="14" y="23"/>
                </a:cxn>
                <a:cxn ang="0">
                  <a:pos x="15" y="15"/>
                </a:cxn>
                <a:cxn ang="0">
                  <a:pos x="29" y="22"/>
                </a:cxn>
                <a:cxn ang="0">
                  <a:pos x="32" y="19"/>
                </a:cxn>
                <a:cxn ang="0">
                  <a:pos x="12" y="12"/>
                </a:cxn>
                <a:cxn ang="0">
                  <a:pos x="12" y="26"/>
                </a:cxn>
                <a:cxn ang="0">
                  <a:pos x="37" y="47"/>
                </a:cxn>
                <a:cxn ang="0">
                  <a:pos x="43" y="45"/>
                </a:cxn>
                <a:cxn ang="0">
                  <a:pos x="44" y="32"/>
                </a:cxn>
                <a:cxn ang="0">
                  <a:pos x="45" y="31"/>
                </a:cxn>
                <a:cxn ang="0">
                  <a:pos x="47" y="30"/>
                </a:cxn>
                <a:cxn ang="0">
                  <a:pos x="46" y="46"/>
                </a:cxn>
                <a:cxn ang="0">
                  <a:pos x="37" y="51"/>
                </a:cxn>
                <a:cxn ang="0">
                  <a:pos x="77" y="62"/>
                </a:cxn>
                <a:cxn ang="0">
                  <a:pos x="60" y="63"/>
                </a:cxn>
                <a:cxn ang="0">
                  <a:pos x="49" y="51"/>
                </a:cxn>
                <a:cxn ang="0">
                  <a:pos x="55" y="38"/>
                </a:cxn>
                <a:cxn ang="0">
                  <a:pos x="72" y="50"/>
                </a:cxn>
                <a:cxn ang="0">
                  <a:pos x="71" y="58"/>
                </a:cxn>
                <a:cxn ang="0">
                  <a:pos x="64" y="58"/>
                </a:cxn>
                <a:cxn ang="0">
                  <a:pos x="54" y="51"/>
                </a:cxn>
                <a:cxn ang="0">
                  <a:pos x="61" y="61"/>
                </a:cxn>
                <a:cxn ang="0">
                  <a:pos x="74" y="61"/>
                </a:cxn>
                <a:cxn ang="0">
                  <a:pos x="74" y="48"/>
                </a:cxn>
                <a:cxn ang="0">
                  <a:pos x="42" y="28"/>
                </a:cxn>
                <a:cxn ang="0">
                  <a:pos x="39" y="35"/>
                </a:cxn>
                <a:cxn ang="0">
                  <a:pos x="41" y="42"/>
                </a:cxn>
                <a:cxn ang="0">
                  <a:pos x="39" y="43"/>
                </a:cxn>
                <a:cxn ang="0">
                  <a:pos x="36" y="35"/>
                </a:cxn>
                <a:cxn ang="0">
                  <a:pos x="40" y="26"/>
                </a:cxn>
                <a:cxn ang="0">
                  <a:pos x="56" y="26"/>
                </a:cxn>
                <a:cxn ang="0">
                  <a:pos x="77" y="62"/>
                </a:cxn>
              </a:cxnLst>
              <a:rect l="0" t="0" r="r" b="b"/>
              <a:pathLst>
                <a:path w="85" h="72">
                  <a:moveTo>
                    <a:pt x="80" y="42"/>
                  </a:moveTo>
                  <a:cubicBezTo>
                    <a:pt x="60" y="22"/>
                    <a:pt x="60" y="22"/>
                    <a:pt x="60" y="22"/>
                  </a:cubicBezTo>
                  <a:cubicBezTo>
                    <a:pt x="57" y="19"/>
                    <a:pt x="53" y="17"/>
                    <a:pt x="48" y="17"/>
                  </a:cubicBezTo>
                  <a:cubicBezTo>
                    <a:pt x="46" y="17"/>
                    <a:pt x="44" y="18"/>
                    <a:pt x="42" y="18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23" y="0"/>
                    <a:pt x="13" y="0"/>
                    <a:pt x="6" y="6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2" y="10"/>
                    <a:pt x="0" y="14"/>
                    <a:pt x="0" y="19"/>
                  </a:cubicBezTo>
                  <a:cubicBezTo>
                    <a:pt x="0" y="23"/>
                    <a:pt x="2" y="28"/>
                    <a:pt x="5" y="3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9" y="54"/>
                    <a:pt x="33" y="56"/>
                    <a:pt x="37" y="56"/>
                  </a:cubicBezTo>
                  <a:cubicBezTo>
                    <a:pt x="40" y="56"/>
                    <a:pt x="42" y="55"/>
                    <a:pt x="44" y="55"/>
                  </a:cubicBezTo>
                  <a:cubicBezTo>
                    <a:pt x="56" y="67"/>
                    <a:pt x="56" y="67"/>
                    <a:pt x="56" y="67"/>
                  </a:cubicBezTo>
                  <a:cubicBezTo>
                    <a:pt x="59" y="70"/>
                    <a:pt x="63" y="72"/>
                    <a:pt x="68" y="72"/>
                  </a:cubicBezTo>
                  <a:cubicBezTo>
                    <a:pt x="72" y="72"/>
                    <a:pt x="76" y="70"/>
                    <a:pt x="80" y="67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3" y="63"/>
                    <a:pt x="85" y="59"/>
                    <a:pt x="85" y="54"/>
                  </a:cubicBezTo>
                  <a:cubicBezTo>
                    <a:pt x="85" y="50"/>
                    <a:pt x="83" y="45"/>
                    <a:pt x="80" y="42"/>
                  </a:cubicBezTo>
                  <a:close/>
                  <a:moveTo>
                    <a:pt x="29" y="47"/>
                  </a:moveTo>
                  <a:cubicBezTo>
                    <a:pt x="9" y="27"/>
                    <a:pt x="9" y="27"/>
                    <a:pt x="9" y="27"/>
                  </a:cubicBezTo>
                  <a:cubicBezTo>
                    <a:pt x="7" y="25"/>
                    <a:pt x="6" y="22"/>
                    <a:pt x="6" y="19"/>
                  </a:cubicBezTo>
                  <a:cubicBezTo>
                    <a:pt x="6" y="16"/>
                    <a:pt x="7" y="13"/>
                    <a:pt x="9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4" y="5"/>
                    <a:pt x="22" y="5"/>
                    <a:pt x="26" y="10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7" y="21"/>
                    <a:pt x="37" y="22"/>
                    <a:pt x="36" y="22"/>
                  </a:cubicBezTo>
                  <a:cubicBezTo>
                    <a:pt x="36" y="23"/>
                    <a:pt x="36" y="23"/>
                    <a:pt x="36" y="23"/>
                  </a:cubicBezTo>
                  <a:cubicBezTo>
                    <a:pt x="33" y="26"/>
                    <a:pt x="31" y="30"/>
                    <a:pt x="31" y="34"/>
                  </a:cubicBezTo>
                  <a:cubicBezTo>
                    <a:pt x="31" y="37"/>
                    <a:pt x="31" y="39"/>
                    <a:pt x="32" y="41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12" y="21"/>
                    <a:pt x="12" y="18"/>
                    <a:pt x="14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7" y="13"/>
                    <a:pt x="20" y="13"/>
                    <a:pt x="22" y="15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30" y="23"/>
                    <a:pt x="31" y="23"/>
                    <a:pt x="32" y="22"/>
                  </a:cubicBezTo>
                  <a:cubicBezTo>
                    <a:pt x="32" y="21"/>
                    <a:pt x="32" y="20"/>
                    <a:pt x="32" y="19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1" y="9"/>
                    <a:pt x="16" y="9"/>
                    <a:pt x="12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8" y="16"/>
                    <a:pt x="8" y="22"/>
                    <a:pt x="12" y="26"/>
                  </a:cubicBezTo>
                  <a:cubicBezTo>
                    <a:pt x="31" y="45"/>
                    <a:pt x="31" y="45"/>
                    <a:pt x="31" y="45"/>
                  </a:cubicBezTo>
                  <a:cubicBezTo>
                    <a:pt x="32" y="46"/>
                    <a:pt x="35" y="47"/>
                    <a:pt x="37" y="47"/>
                  </a:cubicBezTo>
                  <a:cubicBezTo>
                    <a:pt x="37" y="47"/>
                    <a:pt x="38" y="47"/>
                    <a:pt x="38" y="47"/>
                  </a:cubicBezTo>
                  <a:cubicBezTo>
                    <a:pt x="40" y="47"/>
                    <a:pt x="42" y="46"/>
                    <a:pt x="43" y="45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1"/>
                    <a:pt x="47" y="35"/>
                    <a:pt x="44" y="32"/>
                  </a:cubicBezTo>
                  <a:cubicBezTo>
                    <a:pt x="44" y="32"/>
                    <a:pt x="44" y="31"/>
                    <a:pt x="44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30"/>
                    <a:pt x="46" y="30"/>
                    <a:pt x="46" y="30"/>
                  </a:cubicBezTo>
                  <a:cubicBezTo>
                    <a:pt x="46" y="30"/>
                    <a:pt x="46" y="30"/>
                    <a:pt x="47" y="30"/>
                  </a:cubicBezTo>
                  <a:cubicBezTo>
                    <a:pt x="49" y="32"/>
                    <a:pt x="50" y="35"/>
                    <a:pt x="50" y="38"/>
                  </a:cubicBezTo>
                  <a:cubicBezTo>
                    <a:pt x="50" y="41"/>
                    <a:pt x="49" y="44"/>
                    <a:pt x="46" y="46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3" y="49"/>
                    <a:pt x="40" y="51"/>
                    <a:pt x="37" y="51"/>
                  </a:cubicBezTo>
                  <a:cubicBezTo>
                    <a:pt x="34" y="51"/>
                    <a:pt x="31" y="49"/>
                    <a:pt x="29" y="47"/>
                  </a:cubicBezTo>
                  <a:close/>
                  <a:moveTo>
                    <a:pt x="77" y="62"/>
                  </a:moveTo>
                  <a:cubicBezTo>
                    <a:pt x="76" y="63"/>
                    <a:pt x="76" y="63"/>
                    <a:pt x="76" y="63"/>
                  </a:cubicBezTo>
                  <a:cubicBezTo>
                    <a:pt x="71" y="68"/>
                    <a:pt x="64" y="68"/>
                    <a:pt x="60" y="63"/>
                  </a:cubicBezTo>
                  <a:cubicBezTo>
                    <a:pt x="48" y="52"/>
                    <a:pt x="48" y="52"/>
                    <a:pt x="48" y="52"/>
                  </a:cubicBezTo>
                  <a:cubicBezTo>
                    <a:pt x="49" y="52"/>
                    <a:pt x="49" y="51"/>
                    <a:pt x="49" y="51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3" y="47"/>
                    <a:pt x="55" y="43"/>
                    <a:pt x="55" y="38"/>
                  </a:cubicBezTo>
                  <a:cubicBezTo>
                    <a:pt x="55" y="36"/>
                    <a:pt x="55" y="34"/>
                    <a:pt x="54" y="32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4" y="52"/>
                    <a:pt x="74" y="56"/>
                    <a:pt x="72" y="58"/>
                  </a:cubicBezTo>
                  <a:cubicBezTo>
                    <a:pt x="71" y="58"/>
                    <a:pt x="71" y="58"/>
                    <a:pt x="71" y="58"/>
                  </a:cubicBezTo>
                  <a:cubicBezTo>
                    <a:pt x="70" y="59"/>
                    <a:pt x="69" y="60"/>
                    <a:pt x="67" y="60"/>
                  </a:cubicBezTo>
                  <a:cubicBezTo>
                    <a:pt x="66" y="60"/>
                    <a:pt x="65" y="59"/>
                    <a:pt x="64" y="58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5" y="50"/>
                    <a:pt x="54" y="50"/>
                    <a:pt x="54" y="51"/>
                  </a:cubicBezTo>
                  <a:cubicBezTo>
                    <a:pt x="53" y="51"/>
                    <a:pt x="53" y="53"/>
                    <a:pt x="54" y="53"/>
                  </a:cubicBezTo>
                  <a:cubicBezTo>
                    <a:pt x="61" y="61"/>
                    <a:pt x="61" y="61"/>
                    <a:pt x="61" y="61"/>
                  </a:cubicBezTo>
                  <a:cubicBezTo>
                    <a:pt x="63" y="62"/>
                    <a:pt x="65" y="63"/>
                    <a:pt x="67" y="63"/>
                  </a:cubicBezTo>
                  <a:cubicBezTo>
                    <a:pt x="70" y="63"/>
                    <a:pt x="72" y="62"/>
                    <a:pt x="74" y="61"/>
                  </a:cubicBezTo>
                  <a:cubicBezTo>
                    <a:pt x="74" y="60"/>
                    <a:pt x="74" y="60"/>
                    <a:pt x="74" y="60"/>
                  </a:cubicBezTo>
                  <a:cubicBezTo>
                    <a:pt x="78" y="57"/>
                    <a:pt x="78" y="51"/>
                    <a:pt x="74" y="48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1" y="25"/>
                    <a:pt x="46" y="25"/>
                    <a:pt x="42" y="28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0" y="30"/>
                    <a:pt x="39" y="33"/>
                    <a:pt x="39" y="35"/>
                  </a:cubicBezTo>
                  <a:cubicBezTo>
                    <a:pt x="39" y="37"/>
                    <a:pt x="40" y="39"/>
                    <a:pt x="42" y="41"/>
                  </a:cubicBezTo>
                  <a:cubicBezTo>
                    <a:pt x="41" y="41"/>
                    <a:pt x="41" y="41"/>
                    <a:pt x="41" y="42"/>
                  </a:cubicBezTo>
                  <a:cubicBezTo>
                    <a:pt x="41" y="42"/>
                    <a:pt x="41" y="42"/>
                    <a:pt x="41" y="42"/>
                  </a:cubicBezTo>
                  <a:cubicBezTo>
                    <a:pt x="40" y="42"/>
                    <a:pt x="40" y="43"/>
                    <a:pt x="39" y="43"/>
                  </a:cubicBezTo>
                  <a:cubicBezTo>
                    <a:pt x="39" y="43"/>
                    <a:pt x="39" y="43"/>
                    <a:pt x="39" y="42"/>
                  </a:cubicBezTo>
                  <a:cubicBezTo>
                    <a:pt x="37" y="40"/>
                    <a:pt x="36" y="38"/>
                    <a:pt x="36" y="35"/>
                  </a:cubicBezTo>
                  <a:cubicBezTo>
                    <a:pt x="36" y="32"/>
                    <a:pt x="37" y="29"/>
                    <a:pt x="39" y="27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2" y="24"/>
                    <a:pt x="45" y="22"/>
                    <a:pt x="48" y="22"/>
                  </a:cubicBezTo>
                  <a:cubicBezTo>
                    <a:pt x="51" y="22"/>
                    <a:pt x="54" y="24"/>
                    <a:pt x="56" y="26"/>
                  </a:cubicBezTo>
                  <a:cubicBezTo>
                    <a:pt x="77" y="46"/>
                    <a:pt x="77" y="46"/>
                    <a:pt x="77" y="46"/>
                  </a:cubicBezTo>
                  <a:cubicBezTo>
                    <a:pt x="81" y="50"/>
                    <a:pt x="81" y="58"/>
                    <a:pt x="77" y="6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16951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1E14FE99-0F8F-4B12-B701-661670EC2D92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octagon">
            <a:avLst/>
          </a:prstGeom>
          <a:solidFill>
            <a:srgbClr val="7F7F7F"/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7F7F7F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7F7F7F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757453" y="1120014"/>
            <a:ext cx="3272136" cy="52325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وضع خطة التنفيذ:</a:t>
            </a:r>
          </a:p>
        </p:txBody>
      </p:sp>
      <p:sp>
        <p:nvSpPr>
          <p:cNvPr id="48" name="دمعة 107">
            <a:extLst>
              <a:ext uri="{FF2B5EF4-FFF2-40B4-BE49-F238E27FC236}">
                <a16:creationId xmlns:a16="http://schemas.microsoft.com/office/drawing/2014/main" id="{CDC72E14-7A7B-4F80-B8D5-1461FF953025}"/>
              </a:ext>
            </a:extLst>
          </p:cNvPr>
          <p:cNvSpPr/>
          <p:nvPr/>
        </p:nvSpPr>
        <p:spPr>
          <a:xfrm>
            <a:off x="11346004" y="49718"/>
            <a:ext cx="638176" cy="638176"/>
          </a:xfrm>
          <a:prstGeom prst="octagon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9" name="مربع نص 48">
            <a:extLst>
              <a:ext uri="{FF2B5EF4-FFF2-40B4-BE49-F238E27FC236}">
                <a16:creationId xmlns:a16="http://schemas.microsoft.com/office/drawing/2014/main" id="{B889E714-F2F6-4F11-985A-A3253D7FB9D3}"/>
              </a:ext>
            </a:extLst>
          </p:cNvPr>
          <p:cNvSpPr txBox="1"/>
          <p:nvPr/>
        </p:nvSpPr>
        <p:spPr>
          <a:xfrm>
            <a:off x="11407155" y="113417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3" name="مجموعة 22">
            <a:extLst>
              <a:ext uri="{FF2B5EF4-FFF2-40B4-BE49-F238E27FC236}">
                <a16:creationId xmlns:a16="http://schemas.microsoft.com/office/drawing/2014/main" id="{AFF0641C-8AC6-43FA-AD88-6F526F33B712}"/>
              </a:ext>
            </a:extLst>
          </p:cNvPr>
          <p:cNvGrpSpPr/>
          <p:nvPr/>
        </p:nvGrpSpPr>
        <p:grpSpPr>
          <a:xfrm>
            <a:off x="1808942" y="2169079"/>
            <a:ext cx="9686018" cy="3377536"/>
            <a:chOff x="1808942" y="2169079"/>
            <a:chExt cx="9686018" cy="3377536"/>
          </a:xfrm>
        </p:grpSpPr>
        <p:grpSp>
          <p:nvGrpSpPr>
            <p:cNvPr id="13" name="مجموعة 12">
              <a:extLst>
                <a:ext uri="{FF2B5EF4-FFF2-40B4-BE49-F238E27FC236}">
                  <a16:creationId xmlns:a16="http://schemas.microsoft.com/office/drawing/2014/main" id="{4F0A9D96-6438-406E-9A85-41F5EA2416D1}"/>
                </a:ext>
              </a:extLst>
            </p:cNvPr>
            <p:cNvGrpSpPr/>
            <p:nvPr/>
          </p:nvGrpSpPr>
          <p:grpSpPr>
            <a:xfrm>
              <a:off x="10888598" y="2169079"/>
              <a:ext cx="606362" cy="3370526"/>
              <a:chOff x="10888598" y="2169079"/>
              <a:chExt cx="606362" cy="3370526"/>
            </a:xfrm>
          </p:grpSpPr>
          <p:grpSp>
            <p:nvGrpSpPr>
              <p:cNvPr id="43" name="Group 1093">
                <a:extLst>
                  <a:ext uri="{FF2B5EF4-FFF2-40B4-BE49-F238E27FC236}">
                    <a16:creationId xmlns:a16="http://schemas.microsoft.com/office/drawing/2014/main" id="{47276139-5EE2-45E5-8915-BD53724DD5FC}"/>
                  </a:ext>
                </a:extLst>
              </p:cNvPr>
              <p:cNvGrpSpPr/>
              <p:nvPr/>
            </p:nvGrpSpPr>
            <p:grpSpPr>
              <a:xfrm>
                <a:off x="10888598" y="2169079"/>
                <a:ext cx="606362" cy="521612"/>
                <a:chOff x="0" y="0"/>
                <a:chExt cx="7719094" cy="6640228"/>
              </a:xfrm>
            </p:grpSpPr>
            <p:sp>
              <p:nvSpPr>
                <p:cNvPr id="44" name="Shape 1090">
                  <a:extLst>
                    <a:ext uri="{FF2B5EF4-FFF2-40B4-BE49-F238E27FC236}">
                      <a16:creationId xmlns:a16="http://schemas.microsoft.com/office/drawing/2014/main" id="{BD9887EA-6BC2-4DF4-8709-F46D5DA2A6B4}"/>
                    </a:ext>
                  </a:extLst>
                </p:cNvPr>
                <p:cNvSpPr/>
                <p:nvPr/>
              </p:nvSpPr>
              <p:spPr>
                <a:xfrm>
                  <a:off x="2222174" y="-1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46" name="Shape 1091">
                  <a:extLst>
                    <a:ext uri="{FF2B5EF4-FFF2-40B4-BE49-F238E27FC236}">
                      <a16:creationId xmlns:a16="http://schemas.microsoft.com/office/drawing/2014/main" id="{DA5A9DB6-4DB3-462B-8C8F-85080E85BC9C}"/>
                    </a:ext>
                  </a:extLst>
                </p:cNvPr>
                <p:cNvSpPr/>
                <p:nvPr/>
              </p:nvSpPr>
              <p:spPr>
                <a:xfrm rot="7179152">
                  <a:off x="3819978" y="2675466"/>
                  <a:ext cx="3221907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47" name="Shape 1092">
                  <a:extLst>
                    <a:ext uri="{FF2B5EF4-FFF2-40B4-BE49-F238E27FC236}">
                      <a16:creationId xmlns:a16="http://schemas.microsoft.com/office/drawing/2014/main" id="{CBD765D8-6D55-49DF-8898-6F260D49F9AD}"/>
                    </a:ext>
                  </a:extLst>
                </p:cNvPr>
                <p:cNvSpPr/>
                <p:nvPr/>
              </p:nvSpPr>
              <p:spPr>
                <a:xfrm rot="14575182">
                  <a:off x="650173" y="2662766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</p:grpSp>
          <p:grpSp>
            <p:nvGrpSpPr>
              <p:cNvPr id="90" name="Group 1093">
                <a:extLst>
                  <a:ext uri="{FF2B5EF4-FFF2-40B4-BE49-F238E27FC236}">
                    <a16:creationId xmlns:a16="http://schemas.microsoft.com/office/drawing/2014/main" id="{810BB910-E3A8-427F-9E42-A339F6DDE001}"/>
                  </a:ext>
                </a:extLst>
              </p:cNvPr>
              <p:cNvGrpSpPr/>
              <p:nvPr/>
            </p:nvGrpSpPr>
            <p:grpSpPr>
              <a:xfrm>
                <a:off x="10888598" y="3593536"/>
                <a:ext cx="606362" cy="521612"/>
                <a:chOff x="0" y="0"/>
                <a:chExt cx="7719094" cy="6640228"/>
              </a:xfrm>
            </p:grpSpPr>
            <p:sp>
              <p:nvSpPr>
                <p:cNvPr id="91" name="Shape 1090">
                  <a:extLst>
                    <a:ext uri="{FF2B5EF4-FFF2-40B4-BE49-F238E27FC236}">
                      <a16:creationId xmlns:a16="http://schemas.microsoft.com/office/drawing/2014/main" id="{A033F34E-816E-4EAC-9887-231CD79A2654}"/>
                    </a:ext>
                  </a:extLst>
                </p:cNvPr>
                <p:cNvSpPr/>
                <p:nvPr/>
              </p:nvSpPr>
              <p:spPr>
                <a:xfrm>
                  <a:off x="2222174" y="-1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92" name="Shape 1091">
                  <a:extLst>
                    <a:ext uri="{FF2B5EF4-FFF2-40B4-BE49-F238E27FC236}">
                      <a16:creationId xmlns:a16="http://schemas.microsoft.com/office/drawing/2014/main" id="{3A9CD4E6-BC26-4D1E-9556-98316E2E25DB}"/>
                    </a:ext>
                  </a:extLst>
                </p:cNvPr>
                <p:cNvSpPr/>
                <p:nvPr/>
              </p:nvSpPr>
              <p:spPr>
                <a:xfrm rot="7179152">
                  <a:off x="3819978" y="2675466"/>
                  <a:ext cx="3221907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93" name="Shape 1092">
                  <a:extLst>
                    <a:ext uri="{FF2B5EF4-FFF2-40B4-BE49-F238E27FC236}">
                      <a16:creationId xmlns:a16="http://schemas.microsoft.com/office/drawing/2014/main" id="{9A4D1D6A-DD97-4D13-9F9A-68DB657AE747}"/>
                    </a:ext>
                  </a:extLst>
                </p:cNvPr>
                <p:cNvSpPr/>
                <p:nvPr/>
              </p:nvSpPr>
              <p:spPr>
                <a:xfrm rot="14575182">
                  <a:off x="650173" y="2662766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</p:grpSp>
          <p:grpSp>
            <p:nvGrpSpPr>
              <p:cNvPr id="94" name="Group 1093">
                <a:extLst>
                  <a:ext uri="{FF2B5EF4-FFF2-40B4-BE49-F238E27FC236}">
                    <a16:creationId xmlns:a16="http://schemas.microsoft.com/office/drawing/2014/main" id="{AF3312E6-1AA5-489E-AA4A-502AB9F7A51A}"/>
                  </a:ext>
                </a:extLst>
              </p:cNvPr>
              <p:cNvGrpSpPr/>
              <p:nvPr/>
            </p:nvGrpSpPr>
            <p:grpSpPr>
              <a:xfrm>
                <a:off x="10888598" y="5017993"/>
                <a:ext cx="606362" cy="521612"/>
                <a:chOff x="0" y="0"/>
                <a:chExt cx="7719094" cy="6640228"/>
              </a:xfrm>
            </p:grpSpPr>
            <p:sp>
              <p:nvSpPr>
                <p:cNvPr id="95" name="Shape 1090">
                  <a:extLst>
                    <a:ext uri="{FF2B5EF4-FFF2-40B4-BE49-F238E27FC236}">
                      <a16:creationId xmlns:a16="http://schemas.microsoft.com/office/drawing/2014/main" id="{E1CC18F7-2879-4E6B-BDDA-7FFC5C57B136}"/>
                    </a:ext>
                  </a:extLst>
                </p:cNvPr>
                <p:cNvSpPr/>
                <p:nvPr/>
              </p:nvSpPr>
              <p:spPr>
                <a:xfrm>
                  <a:off x="2222174" y="-1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96" name="Shape 1091">
                  <a:extLst>
                    <a:ext uri="{FF2B5EF4-FFF2-40B4-BE49-F238E27FC236}">
                      <a16:creationId xmlns:a16="http://schemas.microsoft.com/office/drawing/2014/main" id="{3D77FFD2-981B-4A5D-A8D9-6AEF793208A2}"/>
                    </a:ext>
                  </a:extLst>
                </p:cNvPr>
                <p:cNvSpPr/>
                <p:nvPr/>
              </p:nvSpPr>
              <p:spPr>
                <a:xfrm rot="7179152">
                  <a:off x="3819978" y="2675466"/>
                  <a:ext cx="3221907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17" name="Shape 1092">
                  <a:extLst>
                    <a:ext uri="{FF2B5EF4-FFF2-40B4-BE49-F238E27FC236}">
                      <a16:creationId xmlns:a16="http://schemas.microsoft.com/office/drawing/2014/main" id="{8D97C3D2-98F4-4A5D-AF20-B26F1101E21D}"/>
                    </a:ext>
                  </a:extLst>
                </p:cNvPr>
                <p:cNvSpPr/>
                <p:nvPr/>
              </p:nvSpPr>
              <p:spPr>
                <a:xfrm rot="14575182">
                  <a:off x="650173" y="2662766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</p:grpSp>
        </p:grpSp>
        <p:grpSp>
          <p:nvGrpSpPr>
            <p:cNvPr id="9" name="مجموعة 8">
              <a:extLst>
                <a:ext uri="{FF2B5EF4-FFF2-40B4-BE49-F238E27FC236}">
                  <a16:creationId xmlns:a16="http://schemas.microsoft.com/office/drawing/2014/main" id="{0FB4775F-87B7-4A44-9DB2-CF53BA3B8089}"/>
                </a:ext>
              </a:extLst>
            </p:cNvPr>
            <p:cNvGrpSpPr/>
            <p:nvPr/>
          </p:nvGrpSpPr>
          <p:grpSpPr>
            <a:xfrm>
              <a:off x="7053198" y="2169079"/>
              <a:ext cx="606362" cy="3370526"/>
              <a:chOff x="6557898" y="2169079"/>
              <a:chExt cx="606362" cy="3370526"/>
            </a:xfrm>
          </p:grpSpPr>
          <p:grpSp>
            <p:nvGrpSpPr>
              <p:cNvPr id="118" name="Group 1093">
                <a:extLst>
                  <a:ext uri="{FF2B5EF4-FFF2-40B4-BE49-F238E27FC236}">
                    <a16:creationId xmlns:a16="http://schemas.microsoft.com/office/drawing/2014/main" id="{B06CF5F1-2E8B-4842-8E01-7CC106234CB9}"/>
                  </a:ext>
                </a:extLst>
              </p:cNvPr>
              <p:cNvGrpSpPr/>
              <p:nvPr/>
            </p:nvGrpSpPr>
            <p:grpSpPr>
              <a:xfrm>
                <a:off x="6557898" y="2169079"/>
                <a:ext cx="606362" cy="521612"/>
                <a:chOff x="0" y="0"/>
                <a:chExt cx="7719094" cy="6640228"/>
              </a:xfrm>
            </p:grpSpPr>
            <p:sp>
              <p:nvSpPr>
                <p:cNvPr id="119" name="Shape 1090">
                  <a:extLst>
                    <a:ext uri="{FF2B5EF4-FFF2-40B4-BE49-F238E27FC236}">
                      <a16:creationId xmlns:a16="http://schemas.microsoft.com/office/drawing/2014/main" id="{343A96C6-9853-47C8-846F-36360F146BB6}"/>
                    </a:ext>
                  </a:extLst>
                </p:cNvPr>
                <p:cNvSpPr/>
                <p:nvPr/>
              </p:nvSpPr>
              <p:spPr>
                <a:xfrm>
                  <a:off x="2222174" y="-1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20" name="Shape 1091">
                  <a:extLst>
                    <a:ext uri="{FF2B5EF4-FFF2-40B4-BE49-F238E27FC236}">
                      <a16:creationId xmlns:a16="http://schemas.microsoft.com/office/drawing/2014/main" id="{8D33DEA8-4FAF-4F77-9762-49C0B953C38A}"/>
                    </a:ext>
                  </a:extLst>
                </p:cNvPr>
                <p:cNvSpPr/>
                <p:nvPr/>
              </p:nvSpPr>
              <p:spPr>
                <a:xfrm rot="7179152">
                  <a:off x="3819978" y="2675466"/>
                  <a:ext cx="3221907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21" name="Shape 1092">
                  <a:extLst>
                    <a:ext uri="{FF2B5EF4-FFF2-40B4-BE49-F238E27FC236}">
                      <a16:creationId xmlns:a16="http://schemas.microsoft.com/office/drawing/2014/main" id="{83892922-4ABE-488F-9484-F1C965B9E5C8}"/>
                    </a:ext>
                  </a:extLst>
                </p:cNvPr>
                <p:cNvSpPr/>
                <p:nvPr/>
              </p:nvSpPr>
              <p:spPr>
                <a:xfrm rot="14575182">
                  <a:off x="650173" y="2662766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</p:grpSp>
          <p:grpSp>
            <p:nvGrpSpPr>
              <p:cNvPr id="122" name="Group 1093">
                <a:extLst>
                  <a:ext uri="{FF2B5EF4-FFF2-40B4-BE49-F238E27FC236}">
                    <a16:creationId xmlns:a16="http://schemas.microsoft.com/office/drawing/2014/main" id="{C6F739B4-54BB-4FD0-BD82-7E307FBB3873}"/>
                  </a:ext>
                </a:extLst>
              </p:cNvPr>
              <p:cNvGrpSpPr/>
              <p:nvPr/>
            </p:nvGrpSpPr>
            <p:grpSpPr>
              <a:xfrm>
                <a:off x="6557898" y="3593536"/>
                <a:ext cx="606362" cy="521612"/>
                <a:chOff x="0" y="0"/>
                <a:chExt cx="7719094" cy="6640228"/>
              </a:xfrm>
            </p:grpSpPr>
            <p:sp>
              <p:nvSpPr>
                <p:cNvPr id="123" name="Shape 1090">
                  <a:extLst>
                    <a:ext uri="{FF2B5EF4-FFF2-40B4-BE49-F238E27FC236}">
                      <a16:creationId xmlns:a16="http://schemas.microsoft.com/office/drawing/2014/main" id="{2C67966A-B7BC-4320-A5B3-16F907FE4FF5}"/>
                    </a:ext>
                  </a:extLst>
                </p:cNvPr>
                <p:cNvSpPr/>
                <p:nvPr/>
              </p:nvSpPr>
              <p:spPr>
                <a:xfrm>
                  <a:off x="2222174" y="-1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24" name="Shape 1091">
                  <a:extLst>
                    <a:ext uri="{FF2B5EF4-FFF2-40B4-BE49-F238E27FC236}">
                      <a16:creationId xmlns:a16="http://schemas.microsoft.com/office/drawing/2014/main" id="{69475545-59B4-4D36-81FE-D931CB2D9FCB}"/>
                    </a:ext>
                  </a:extLst>
                </p:cNvPr>
                <p:cNvSpPr/>
                <p:nvPr/>
              </p:nvSpPr>
              <p:spPr>
                <a:xfrm rot="7179152">
                  <a:off x="3819978" y="2675466"/>
                  <a:ext cx="3221907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25" name="Shape 1092">
                  <a:extLst>
                    <a:ext uri="{FF2B5EF4-FFF2-40B4-BE49-F238E27FC236}">
                      <a16:creationId xmlns:a16="http://schemas.microsoft.com/office/drawing/2014/main" id="{328FC065-D516-4A95-BFC4-591EF3F6B35C}"/>
                    </a:ext>
                  </a:extLst>
                </p:cNvPr>
                <p:cNvSpPr/>
                <p:nvPr/>
              </p:nvSpPr>
              <p:spPr>
                <a:xfrm rot="14575182">
                  <a:off x="650173" y="2662766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</p:grpSp>
          <p:grpSp>
            <p:nvGrpSpPr>
              <p:cNvPr id="126" name="Group 1093">
                <a:extLst>
                  <a:ext uri="{FF2B5EF4-FFF2-40B4-BE49-F238E27FC236}">
                    <a16:creationId xmlns:a16="http://schemas.microsoft.com/office/drawing/2014/main" id="{3494195F-6246-4097-8D77-8FFF0FC9DD74}"/>
                  </a:ext>
                </a:extLst>
              </p:cNvPr>
              <p:cNvGrpSpPr/>
              <p:nvPr/>
            </p:nvGrpSpPr>
            <p:grpSpPr>
              <a:xfrm>
                <a:off x="6557898" y="5017993"/>
                <a:ext cx="606362" cy="521612"/>
                <a:chOff x="0" y="0"/>
                <a:chExt cx="7719094" cy="6640228"/>
              </a:xfrm>
            </p:grpSpPr>
            <p:sp>
              <p:nvSpPr>
                <p:cNvPr id="127" name="Shape 1090">
                  <a:extLst>
                    <a:ext uri="{FF2B5EF4-FFF2-40B4-BE49-F238E27FC236}">
                      <a16:creationId xmlns:a16="http://schemas.microsoft.com/office/drawing/2014/main" id="{3FFF95FA-E6F9-49B6-9283-A11794B21534}"/>
                    </a:ext>
                  </a:extLst>
                </p:cNvPr>
                <p:cNvSpPr/>
                <p:nvPr/>
              </p:nvSpPr>
              <p:spPr>
                <a:xfrm>
                  <a:off x="2222174" y="-1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28" name="Shape 1091">
                  <a:extLst>
                    <a:ext uri="{FF2B5EF4-FFF2-40B4-BE49-F238E27FC236}">
                      <a16:creationId xmlns:a16="http://schemas.microsoft.com/office/drawing/2014/main" id="{90E19AB9-BD87-4B23-B9C9-FAA7CDD803D5}"/>
                    </a:ext>
                  </a:extLst>
                </p:cNvPr>
                <p:cNvSpPr/>
                <p:nvPr/>
              </p:nvSpPr>
              <p:spPr>
                <a:xfrm rot="7179152">
                  <a:off x="3819978" y="2675466"/>
                  <a:ext cx="3221907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29" name="Shape 1092">
                  <a:extLst>
                    <a:ext uri="{FF2B5EF4-FFF2-40B4-BE49-F238E27FC236}">
                      <a16:creationId xmlns:a16="http://schemas.microsoft.com/office/drawing/2014/main" id="{BFB15B41-87AA-4816-95B6-62E6AA0740A7}"/>
                    </a:ext>
                  </a:extLst>
                </p:cNvPr>
                <p:cNvSpPr/>
                <p:nvPr/>
              </p:nvSpPr>
              <p:spPr>
                <a:xfrm rot="14575182">
                  <a:off x="650173" y="2662766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</p:grpSp>
        </p:grpSp>
        <p:grpSp>
          <p:nvGrpSpPr>
            <p:cNvPr id="11" name="مجموعة 10">
              <a:extLst>
                <a:ext uri="{FF2B5EF4-FFF2-40B4-BE49-F238E27FC236}">
                  <a16:creationId xmlns:a16="http://schemas.microsoft.com/office/drawing/2014/main" id="{D46F4848-F04C-4926-8401-9CC76ABA5E3C}"/>
                </a:ext>
              </a:extLst>
            </p:cNvPr>
            <p:cNvGrpSpPr/>
            <p:nvPr/>
          </p:nvGrpSpPr>
          <p:grpSpPr>
            <a:xfrm>
              <a:off x="3090798" y="2169079"/>
              <a:ext cx="606362" cy="3370526"/>
              <a:chOff x="3001898" y="2169079"/>
              <a:chExt cx="606362" cy="3370526"/>
            </a:xfrm>
          </p:grpSpPr>
          <p:grpSp>
            <p:nvGrpSpPr>
              <p:cNvPr id="130" name="Group 1093">
                <a:extLst>
                  <a:ext uri="{FF2B5EF4-FFF2-40B4-BE49-F238E27FC236}">
                    <a16:creationId xmlns:a16="http://schemas.microsoft.com/office/drawing/2014/main" id="{C4756507-B193-4581-AC62-A58CDD86BC28}"/>
                  </a:ext>
                </a:extLst>
              </p:cNvPr>
              <p:cNvGrpSpPr/>
              <p:nvPr/>
            </p:nvGrpSpPr>
            <p:grpSpPr>
              <a:xfrm>
                <a:off x="3001898" y="2169079"/>
                <a:ext cx="606362" cy="521612"/>
                <a:chOff x="0" y="0"/>
                <a:chExt cx="7719094" cy="6640228"/>
              </a:xfrm>
            </p:grpSpPr>
            <p:sp>
              <p:nvSpPr>
                <p:cNvPr id="131" name="Shape 1090">
                  <a:extLst>
                    <a:ext uri="{FF2B5EF4-FFF2-40B4-BE49-F238E27FC236}">
                      <a16:creationId xmlns:a16="http://schemas.microsoft.com/office/drawing/2014/main" id="{CD08093E-E016-4559-AD11-084F6FBFD0BE}"/>
                    </a:ext>
                  </a:extLst>
                </p:cNvPr>
                <p:cNvSpPr/>
                <p:nvPr/>
              </p:nvSpPr>
              <p:spPr>
                <a:xfrm>
                  <a:off x="2222174" y="-1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32" name="Shape 1091">
                  <a:extLst>
                    <a:ext uri="{FF2B5EF4-FFF2-40B4-BE49-F238E27FC236}">
                      <a16:creationId xmlns:a16="http://schemas.microsoft.com/office/drawing/2014/main" id="{44AB3791-5E9C-4003-BB95-26437F55F837}"/>
                    </a:ext>
                  </a:extLst>
                </p:cNvPr>
                <p:cNvSpPr/>
                <p:nvPr/>
              </p:nvSpPr>
              <p:spPr>
                <a:xfrm rot="7179152">
                  <a:off x="3819978" y="2675466"/>
                  <a:ext cx="3221907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33" name="Shape 1092">
                  <a:extLst>
                    <a:ext uri="{FF2B5EF4-FFF2-40B4-BE49-F238E27FC236}">
                      <a16:creationId xmlns:a16="http://schemas.microsoft.com/office/drawing/2014/main" id="{D981C9C0-28F2-4ACE-BB14-9D5202F3CD47}"/>
                    </a:ext>
                  </a:extLst>
                </p:cNvPr>
                <p:cNvSpPr/>
                <p:nvPr/>
              </p:nvSpPr>
              <p:spPr>
                <a:xfrm rot="14575182">
                  <a:off x="650173" y="2662766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</p:grpSp>
          <p:grpSp>
            <p:nvGrpSpPr>
              <p:cNvPr id="134" name="Group 1093">
                <a:extLst>
                  <a:ext uri="{FF2B5EF4-FFF2-40B4-BE49-F238E27FC236}">
                    <a16:creationId xmlns:a16="http://schemas.microsoft.com/office/drawing/2014/main" id="{75AC7B09-EEDF-41BD-B003-8DD30C764090}"/>
                  </a:ext>
                </a:extLst>
              </p:cNvPr>
              <p:cNvGrpSpPr/>
              <p:nvPr/>
            </p:nvGrpSpPr>
            <p:grpSpPr>
              <a:xfrm>
                <a:off x="3001898" y="3593536"/>
                <a:ext cx="606362" cy="521612"/>
                <a:chOff x="0" y="0"/>
                <a:chExt cx="7719094" cy="6640228"/>
              </a:xfrm>
            </p:grpSpPr>
            <p:sp>
              <p:nvSpPr>
                <p:cNvPr id="135" name="Shape 1090">
                  <a:extLst>
                    <a:ext uri="{FF2B5EF4-FFF2-40B4-BE49-F238E27FC236}">
                      <a16:creationId xmlns:a16="http://schemas.microsoft.com/office/drawing/2014/main" id="{9383C8A3-E8F2-43E8-85E3-5AD6DEAA840E}"/>
                    </a:ext>
                  </a:extLst>
                </p:cNvPr>
                <p:cNvSpPr/>
                <p:nvPr/>
              </p:nvSpPr>
              <p:spPr>
                <a:xfrm>
                  <a:off x="2222174" y="-1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36" name="Shape 1091">
                  <a:extLst>
                    <a:ext uri="{FF2B5EF4-FFF2-40B4-BE49-F238E27FC236}">
                      <a16:creationId xmlns:a16="http://schemas.microsoft.com/office/drawing/2014/main" id="{92A2BB6C-C7E1-46A5-AB0D-B93F1BA98855}"/>
                    </a:ext>
                  </a:extLst>
                </p:cNvPr>
                <p:cNvSpPr/>
                <p:nvPr/>
              </p:nvSpPr>
              <p:spPr>
                <a:xfrm rot="7179152">
                  <a:off x="3819978" y="2675466"/>
                  <a:ext cx="3221907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37" name="Shape 1092">
                  <a:extLst>
                    <a:ext uri="{FF2B5EF4-FFF2-40B4-BE49-F238E27FC236}">
                      <a16:creationId xmlns:a16="http://schemas.microsoft.com/office/drawing/2014/main" id="{F8534A7F-593E-4EF2-BDF0-DC230365A374}"/>
                    </a:ext>
                  </a:extLst>
                </p:cNvPr>
                <p:cNvSpPr/>
                <p:nvPr/>
              </p:nvSpPr>
              <p:spPr>
                <a:xfrm rot="14575182">
                  <a:off x="650173" y="2662766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</p:grpSp>
          <p:grpSp>
            <p:nvGrpSpPr>
              <p:cNvPr id="138" name="Group 1093">
                <a:extLst>
                  <a:ext uri="{FF2B5EF4-FFF2-40B4-BE49-F238E27FC236}">
                    <a16:creationId xmlns:a16="http://schemas.microsoft.com/office/drawing/2014/main" id="{A9ED52E9-3DA0-437B-9FFC-BD203E9474DD}"/>
                  </a:ext>
                </a:extLst>
              </p:cNvPr>
              <p:cNvGrpSpPr/>
              <p:nvPr/>
            </p:nvGrpSpPr>
            <p:grpSpPr>
              <a:xfrm>
                <a:off x="3001898" y="5017993"/>
                <a:ext cx="606362" cy="521612"/>
                <a:chOff x="0" y="0"/>
                <a:chExt cx="7719094" cy="6640228"/>
              </a:xfrm>
            </p:grpSpPr>
            <p:sp>
              <p:nvSpPr>
                <p:cNvPr id="139" name="Shape 1090">
                  <a:extLst>
                    <a:ext uri="{FF2B5EF4-FFF2-40B4-BE49-F238E27FC236}">
                      <a16:creationId xmlns:a16="http://schemas.microsoft.com/office/drawing/2014/main" id="{47AD19AB-7669-458C-BF21-1C36C95C7991}"/>
                    </a:ext>
                  </a:extLst>
                </p:cNvPr>
                <p:cNvSpPr/>
                <p:nvPr/>
              </p:nvSpPr>
              <p:spPr>
                <a:xfrm>
                  <a:off x="2222174" y="-1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40" name="Shape 1091">
                  <a:extLst>
                    <a:ext uri="{FF2B5EF4-FFF2-40B4-BE49-F238E27FC236}">
                      <a16:creationId xmlns:a16="http://schemas.microsoft.com/office/drawing/2014/main" id="{F7B83CC8-0C19-48CF-8BE6-E254DFE48189}"/>
                    </a:ext>
                  </a:extLst>
                </p:cNvPr>
                <p:cNvSpPr/>
                <p:nvPr/>
              </p:nvSpPr>
              <p:spPr>
                <a:xfrm rot="7179152">
                  <a:off x="3819978" y="2675466"/>
                  <a:ext cx="3221907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  <p:sp>
              <p:nvSpPr>
                <p:cNvPr id="141" name="Shape 1092">
                  <a:extLst>
                    <a:ext uri="{FF2B5EF4-FFF2-40B4-BE49-F238E27FC236}">
                      <a16:creationId xmlns:a16="http://schemas.microsoft.com/office/drawing/2014/main" id="{3AC228A6-9A6F-45D7-8845-5E3CD53D4FD0}"/>
                    </a:ext>
                  </a:extLst>
                </p:cNvPr>
                <p:cNvSpPr/>
                <p:nvPr/>
              </p:nvSpPr>
              <p:spPr>
                <a:xfrm rot="14575182">
                  <a:off x="650173" y="2662766"/>
                  <a:ext cx="3221906" cy="34317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19" h="21411" extrusionOk="0">
                      <a:moveTo>
                        <a:pt x="10224" y="21411"/>
                      </a:moveTo>
                      <a:lnTo>
                        <a:pt x="5077" y="18459"/>
                      </a:lnTo>
                      <a:cubicBezTo>
                        <a:pt x="1045" y="16228"/>
                        <a:pt x="-900" y="11482"/>
                        <a:pt x="400" y="7048"/>
                      </a:cubicBezTo>
                      <a:cubicBezTo>
                        <a:pt x="1671" y="2715"/>
                        <a:pt x="5720" y="-189"/>
                        <a:pt x="10214" y="9"/>
                      </a:cubicBezTo>
                      <a:cubicBezTo>
                        <a:pt x="14792" y="50"/>
                        <a:pt x="18744" y="3239"/>
                        <a:pt x="19770" y="7719"/>
                      </a:cubicBezTo>
                      <a:cubicBezTo>
                        <a:pt x="20700" y="11785"/>
                        <a:pt x="18972" y="15997"/>
                        <a:pt x="15459" y="18225"/>
                      </a:cubicBezTo>
                      <a:lnTo>
                        <a:pt x="10224" y="2141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algn="ctr">
                    <a:defRPr sz="3200" cap="none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b="1"/>
                </a:p>
              </p:txBody>
            </p:sp>
          </p:grpSp>
        </p:grpSp>
        <p:sp>
          <p:nvSpPr>
            <p:cNvPr id="14" name="مستطيل 13">
              <a:extLst>
                <a:ext uri="{FF2B5EF4-FFF2-40B4-BE49-F238E27FC236}">
                  <a16:creationId xmlns:a16="http://schemas.microsoft.com/office/drawing/2014/main" id="{1B023152-4066-484C-9515-DE092871AA50}"/>
                </a:ext>
              </a:extLst>
            </p:cNvPr>
            <p:cNvSpPr/>
            <p:nvPr/>
          </p:nvSpPr>
          <p:spPr>
            <a:xfrm>
              <a:off x="8128703" y="2289326"/>
              <a:ext cx="26981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algn="just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تحديد الأهداف الرئيسية للمشروع.</a:t>
              </a:r>
            </a:p>
          </p:txBody>
        </p:sp>
        <p:sp>
          <p:nvSpPr>
            <p:cNvPr id="15" name="مستطيل 14">
              <a:extLst>
                <a:ext uri="{FF2B5EF4-FFF2-40B4-BE49-F238E27FC236}">
                  <a16:creationId xmlns:a16="http://schemas.microsoft.com/office/drawing/2014/main" id="{1E4498EB-2A11-4C57-B2CD-9D7D214F479A}"/>
                </a:ext>
              </a:extLst>
            </p:cNvPr>
            <p:cNvSpPr/>
            <p:nvPr/>
          </p:nvSpPr>
          <p:spPr>
            <a:xfrm>
              <a:off x="8908563" y="3741074"/>
              <a:ext cx="18774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algn="just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خطوات تنفيذ الأهداف.</a:t>
              </a:r>
            </a:p>
          </p:txBody>
        </p:sp>
        <p:sp>
          <p:nvSpPr>
            <p:cNvPr id="16" name="مستطيل 15">
              <a:extLst>
                <a:ext uri="{FF2B5EF4-FFF2-40B4-BE49-F238E27FC236}">
                  <a16:creationId xmlns:a16="http://schemas.microsoft.com/office/drawing/2014/main" id="{1BB588F6-F4BC-4707-81E3-1AD6B3B50BBA}"/>
                </a:ext>
              </a:extLst>
            </p:cNvPr>
            <p:cNvSpPr/>
            <p:nvPr/>
          </p:nvSpPr>
          <p:spPr>
            <a:xfrm>
              <a:off x="8889327" y="5177283"/>
              <a:ext cx="18309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algn="just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ترتيب الخطوات والمهام.</a:t>
              </a:r>
            </a:p>
          </p:txBody>
        </p:sp>
        <p:sp>
          <p:nvSpPr>
            <p:cNvPr id="17" name="مستطيل 16">
              <a:extLst>
                <a:ext uri="{FF2B5EF4-FFF2-40B4-BE49-F238E27FC236}">
                  <a16:creationId xmlns:a16="http://schemas.microsoft.com/office/drawing/2014/main" id="{B1FDE791-655A-497C-ACD1-E310BE05C975}"/>
                </a:ext>
              </a:extLst>
            </p:cNvPr>
            <p:cNvSpPr/>
            <p:nvPr/>
          </p:nvSpPr>
          <p:spPr>
            <a:xfrm>
              <a:off x="4986568" y="2289326"/>
              <a:ext cx="19591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algn="just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تحديد من سيقوم بالمهام.</a:t>
              </a:r>
            </a:p>
          </p:txBody>
        </p:sp>
        <p:sp>
          <p:nvSpPr>
            <p:cNvPr id="18" name="مستطيل 17">
              <a:extLst>
                <a:ext uri="{FF2B5EF4-FFF2-40B4-BE49-F238E27FC236}">
                  <a16:creationId xmlns:a16="http://schemas.microsoft.com/office/drawing/2014/main" id="{3D7BFD30-62B1-4087-A97F-47C6859DFE3A}"/>
                </a:ext>
              </a:extLst>
            </p:cNvPr>
            <p:cNvSpPr/>
            <p:nvPr/>
          </p:nvSpPr>
          <p:spPr>
            <a:xfrm>
              <a:off x="3927784" y="3741074"/>
              <a:ext cx="30540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algn="just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عمل قائمة بالأعمال الواجب القيام بها.</a:t>
              </a:r>
            </a:p>
          </p:txBody>
        </p:sp>
        <p:sp>
          <p:nvSpPr>
            <p:cNvPr id="19" name="مستطيل 18">
              <a:extLst>
                <a:ext uri="{FF2B5EF4-FFF2-40B4-BE49-F238E27FC236}">
                  <a16:creationId xmlns:a16="http://schemas.microsoft.com/office/drawing/2014/main" id="{5A666CA1-48D4-46A1-9645-AE0D08F060B9}"/>
                </a:ext>
              </a:extLst>
            </p:cNvPr>
            <p:cNvSpPr/>
            <p:nvPr/>
          </p:nvSpPr>
          <p:spPr>
            <a:xfrm>
              <a:off x="4423914" y="5177283"/>
              <a:ext cx="24513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algn="just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تحديد الأموال و الموارد المطلوبة.</a:t>
              </a:r>
            </a:p>
          </p:txBody>
        </p:sp>
        <p:sp>
          <p:nvSpPr>
            <p:cNvPr id="20" name="مستطيل 19">
              <a:extLst>
                <a:ext uri="{FF2B5EF4-FFF2-40B4-BE49-F238E27FC236}">
                  <a16:creationId xmlns:a16="http://schemas.microsoft.com/office/drawing/2014/main" id="{3E0AC1D7-7611-4BC6-A497-B7505B2902E3}"/>
                </a:ext>
              </a:extLst>
            </p:cNvPr>
            <p:cNvSpPr/>
            <p:nvPr/>
          </p:nvSpPr>
          <p:spPr>
            <a:xfrm>
              <a:off x="1981264" y="2289326"/>
              <a:ext cx="1178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algn="just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تنفيذ الخطة.</a:t>
              </a:r>
            </a:p>
          </p:txBody>
        </p:sp>
        <p:sp>
          <p:nvSpPr>
            <p:cNvPr id="21" name="مستطيل 20">
              <a:extLst>
                <a:ext uri="{FF2B5EF4-FFF2-40B4-BE49-F238E27FC236}">
                  <a16:creationId xmlns:a16="http://schemas.microsoft.com/office/drawing/2014/main" id="{29D4998C-22C6-4448-B616-476775F90D7C}"/>
                </a:ext>
              </a:extLst>
            </p:cNvPr>
            <p:cNvSpPr/>
            <p:nvPr/>
          </p:nvSpPr>
          <p:spPr>
            <a:xfrm>
              <a:off x="1941190" y="3741074"/>
              <a:ext cx="12410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algn="just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متابعة التنفيذ</a:t>
              </a:r>
            </a:p>
          </p:txBody>
        </p:sp>
        <p:sp>
          <p:nvSpPr>
            <p:cNvPr id="22" name="مستطيل 21">
              <a:extLst>
                <a:ext uri="{FF2B5EF4-FFF2-40B4-BE49-F238E27FC236}">
                  <a16:creationId xmlns:a16="http://schemas.microsoft.com/office/drawing/2014/main" id="{66295761-5854-4F1B-821D-8A972002EBF9}"/>
                </a:ext>
              </a:extLst>
            </p:cNvPr>
            <p:cNvSpPr/>
            <p:nvPr/>
          </p:nvSpPr>
          <p:spPr>
            <a:xfrm>
              <a:off x="1808942" y="5177283"/>
              <a:ext cx="13356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algn="just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مراجعة النتائج.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955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174">
            <a:extLst>
              <a:ext uri="{FF2B5EF4-FFF2-40B4-BE49-F238E27FC236}">
                <a16:creationId xmlns:a16="http://schemas.microsoft.com/office/drawing/2014/main" id="{6F05E08A-B30C-4325-AD17-D739899B9281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octagon">
            <a:avLst/>
          </a:prstGeom>
          <a:solidFill>
            <a:srgbClr val="7F7F7F"/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7F7F7F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7F7F7F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783281" y="1136237"/>
            <a:ext cx="3272136" cy="52325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4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الجهات الداعمة لرواد الأعمال</a:t>
            </a:r>
          </a:p>
        </p:txBody>
      </p:sp>
      <p:sp>
        <p:nvSpPr>
          <p:cNvPr id="48" name="دمعة 107">
            <a:extLst>
              <a:ext uri="{FF2B5EF4-FFF2-40B4-BE49-F238E27FC236}">
                <a16:creationId xmlns:a16="http://schemas.microsoft.com/office/drawing/2014/main" id="{CDC72E14-7A7B-4F80-B8D5-1461FF953025}"/>
              </a:ext>
            </a:extLst>
          </p:cNvPr>
          <p:cNvSpPr/>
          <p:nvPr/>
        </p:nvSpPr>
        <p:spPr>
          <a:xfrm>
            <a:off x="11346004" y="49718"/>
            <a:ext cx="638176" cy="638176"/>
          </a:xfrm>
          <a:prstGeom prst="octagon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9" name="مربع نص 48">
            <a:extLst>
              <a:ext uri="{FF2B5EF4-FFF2-40B4-BE49-F238E27FC236}">
                <a16:creationId xmlns:a16="http://schemas.microsoft.com/office/drawing/2014/main" id="{B889E714-F2F6-4F11-985A-A3253D7FB9D3}"/>
              </a:ext>
            </a:extLst>
          </p:cNvPr>
          <p:cNvSpPr txBox="1"/>
          <p:nvPr/>
        </p:nvSpPr>
        <p:spPr>
          <a:xfrm>
            <a:off x="11407155" y="113417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FB253684-16AB-4531-B0CC-EE13180B02FE}"/>
              </a:ext>
            </a:extLst>
          </p:cNvPr>
          <p:cNvSpPr/>
          <p:nvPr/>
        </p:nvSpPr>
        <p:spPr>
          <a:xfrm>
            <a:off x="3380700" y="1183664"/>
            <a:ext cx="5234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هناك الكثير من الجهات الداعمة لرواد الأعمال ومنها: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2AF2400-C0B3-426A-8B30-CDDB4A1520E9}"/>
              </a:ext>
            </a:extLst>
          </p:cNvPr>
          <p:cNvSpPr/>
          <p:nvPr/>
        </p:nvSpPr>
        <p:spPr>
          <a:xfrm>
            <a:off x="9825724" y="2692280"/>
            <a:ext cx="1165705" cy="40011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000" b="1" dirty="0">
                <a:latin typeface="Simplified Arabic" pitchFamily="18" charset="-78"/>
                <a:cs typeface="AL-Mohanad Bold" pitchFamily="2" charset="-78"/>
              </a:rPr>
              <a:t>وزارة التجارة</a:t>
            </a: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DA1306B4-A7DA-4050-86EE-FE2449ACE277}"/>
              </a:ext>
            </a:extLst>
          </p:cNvPr>
          <p:cNvSpPr/>
          <p:nvPr/>
        </p:nvSpPr>
        <p:spPr>
          <a:xfrm>
            <a:off x="8808618" y="4017802"/>
            <a:ext cx="1766830" cy="40011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000" b="1" dirty="0">
                <a:latin typeface="Simplified Arabic" pitchFamily="18" charset="-78"/>
                <a:cs typeface="AL-Mohanad Bold" pitchFamily="2" charset="-78"/>
              </a:rPr>
              <a:t>وزارة الشؤون البلدية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24ED2384-500F-43CC-9355-F497C031ED2F}"/>
              </a:ext>
            </a:extLst>
          </p:cNvPr>
          <p:cNvSpPr/>
          <p:nvPr/>
        </p:nvSpPr>
        <p:spPr>
          <a:xfrm>
            <a:off x="7984676" y="5440308"/>
            <a:ext cx="2831223" cy="40011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000" b="1" dirty="0">
                <a:latin typeface="Simplified Arabic" pitchFamily="18" charset="-78"/>
                <a:cs typeface="AL-Mohanad Bold" pitchFamily="2" charset="-78"/>
              </a:rPr>
              <a:t>هيئة المنشآت الصغيرة و المتوسطة.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9892605E-16CE-42FF-8449-D1F8485054E3}"/>
              </a:ext>
            </a:extLst>
          </p:cNvPr>
          <p:cNvSpPr/>
          <p:nvPr/>
        </p:nvSpPr>
        <p:spPr>
          <a:xfrm>
            <a:off x="1753532" y="5427303"/>
            <a:ext cx="1996059" cy="40011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000" dirty="0">
                <a:latin typeface="Simplified Arabic" pitchFamily="18" charset="-78"/>
                <a:cs typeface="AL-Mohanad Bold" pitchFamily="2" charset="-78"/>
              </a:rPr>
              <a:t>الهيئة العامة للسياحة.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B75BE511-50CB-4B66-8124-CC62332DE4C2}"/>
              </a:ext>
            </a:extLst>
          </p:cNvPr>
          <p:cNvSpPr/>
          <p:nvPr/>
        </p:nvSpPr>
        <p:spPr>
          <a:xfrm>
            <a:off x="1585892" y="2666442"/>
            <a:ext cx="2241319" cy="40011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000" dirty="0">
                <a:latin typeface="Simplified Arabic" pitchFamily="18" charset="-78"/>
                <a:cs typeface="AL-Mohanad Bold" pitchFamily="2" charset="-78"/>
              </a:rPr>
              <a:t>بنك التنمية الاجتماعية.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928A586F-78DD-4231-B7AA-5D4EE7FB3E92}"/>
              </a:ext>
            </a:extLst>
          </p:cNvPr>
          <p:cNvSpPr/>
          <p:nvPr/>
        </p:nvSpPr>
        <p:spPr>
          <a:xfrm>
            <a:off x="1469368" y="4029479"/>
            <a:ext cx="2274982" cy="40011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000" dirty="0">
                <a:latin typeface="Simplified Arabic" pitchFamily="18" charset="-78"/>
                <a:cs typeface="AL-Mohanad Bold" pitchFamily="2" charset="-78"/>
              </a:rPr>
              <a:t>صندوق التنمية الصناعية.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E3AF98BF-A9F4-405F-A1A9-F0FD2859BE66}"/>
              </a:ext>
            </a:extLst>
          </p:cNvPr>
          <p:cNvSpPr/>
          <p:nvPr/>
        </p:nvSpPr>
        <p:spPr>
          <a:xfrm>
            <a:off x="4948448" y="4552647"/>
            <a:ext cx="2392000" cy="40011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000" dirty="0">
                <a:latin typeface="Simplified Arabic" pitchFamily="18" charset="-78"/>
                <a:cs typeface="AL-Mohanad Bold" pitchFamily="2" charset="-78"/>
              </a:rPr>
              <a:t>صندوق تمية الموارد البشرية.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2F63DADE-A608-4EED-A59C-BF58EDBA90C1}"/>
              </a:ext>
            </a:extLst>
          </p:cNvPr>
          <p:cNvSpPr/>
          <p:nvPr/>
        </p:nvSpPr>
        <p:spPr>
          <a:xfrm>
            <a:off x="5118422" y="3451187"/>
            <a:ext cx="2271776" cy="40011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000" dirty="0">
                <a:latin typeface="Simplified Arabic" pitchFamily="18" charset="-78"/>
                <a:cs typeface="AL-Mohanad Bold" pitchFamily="2" charset="-78"/>
              </a:rPr>
              <a:t>الغرف التجارية الصناعية.</a:t>
            </a:r>
          </a:p>
        </p:txBody>
      </p:sp>
      <p:grpSp>
        <p:nvGrpSpPr>
          <p:cNvPr id="17" name="مجموعة 16">
            <a:extLst>
              <a:ext uri="{FF2B5EF4-FFF2-40B4-BE49-F238E27FC236}">
                <a16:creationId xmlns:a16="http://schemas.microsoft.com/office/drawing/2014/main" id="{469CDE57-17F2-428B-9BBA-FF6F4A977EAC}"/>
              </a:ext>
            </a:extLst>
          </p:cNvPr>
          <p:cNvGrpSpPr/>
          <p:nvPr/>
        </p:nvGrpSpPr>
        <p:grpSpPr>
          <a:xfrm rot="1264858">
            <a:off x="11087837" y="2497998"/>
            <a:ext cx="656890" cy="615100"/>
            <a:chOff x="-7647119" y="-279960"/>
            <a:chExt cx="5371582" cy="5029849"/>
          </a:xfrm>
        </p:grpSpPr>
        <p:grpSp>
          <p:nvGrpSpPr>
            <p:cNvPr id="25" name="Group 1097">
              <a:extLst>
                <a:ext uri="{FF2B5EF4-FFF2-40B4-BE49-F238E27FC236}">
                  <a16:creationId xmlns:a16="http://schemas.microsoft.com/office/drawing/2014/main" id="{3A87E3FE-69B8-4770-95CC-7DB66E4A52E4}"/>
                </a:ext>
              </a:extLst>
            </p:cNvPr>
            <p:cNvGrpSpPr/>
            <p:nvPr/>
          </p:nvGrpSpPr>
          <p:grpSpPr>
            <a:xfrm rot="1422859">
              <a:off x="-6102320" y="-279960"/>
              <a:ext cx="2630854" cy="2641777"/>
              <a:chOff x="0" y="0"/>
              <a:chExt cx="2630853" cy="2641775"/>
            </a:xfrm>
          </p:grpSpPr>
          <p:sp>
            <p:nvSpPr>
              <p:cNvPr id="34" name="Shape 1094">
                <a:extLst>
                  <a:ext uri="{FF2B5EF4-FFF2-40B4-BE49-F238E27FC236}">
                    <a16:creationId xmlns:a16="http://schemas.microsoft.com/office/drawing/2014/main" id="{D4EAC988-0645-402E-960A-53A84EEA77BF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35" name="Shape 1095">
                <a:extLst>
                  <a:ext uri="{FF2B5EF4-FFF2-40B4-BE49-F238E27FC236}">
                    <a16:creationId xmlns:a16="http://schemas.microsoft.com/office/drawing/2014/main" id="{6AA1D70A-5EA3-4363-A963-F383AB37161A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7FB9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36" name="Shape 1096">
                <a:extLst>
                  <a:ext uri="{FF2B5EF4-FFF2-40B4-BE49-F238E27FC236}">
                    <a16:creationId xmlns:a16="http://schemas.microsoft.com/office/drawing/2014/main" id="{EB3E1185-C62F-4C25-8580-3FB3A3173E02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26" name="Group 1101">
              <a:extLst>
                <a:ext uri="{FF2B5EF4-FFF2-40B4-BE49-F238E27FC236}">
                  <a16:creationId xmlns:a16="http://schemas.microsoft.com/office/drawing/2014/main" id="{7F9C9902-1469-4B04-BCE0-B3D635269ED3}"/>
                </a:ext>
              </a:extLst>
            </p:cNvPr>
            <p:cNvGrpSpPr/>
            <p:nvPr/>
          </p:nvGrpSpPr>
          <p:grpSpPr>
            <a:xfrm rot="16200000">
              <a:off x="-7641659" y="1956136"/>
              <a:ext cx="2630856" cy="2641776"/>
              <a:chOff x="0" y="0"/>
              <a:chExt cx="2630853" cy="2641775"/>
            </a:xfrm>
          </p:grpSpPr>
          <p:sp>
            <p:nvSpPr>
              <p:cNvPr id="31" name="Shape 1098">
                <a:extLst>
                  <a:ext uri="{FF2B5EF4-FFF2-40B4-BE49-F238E27FC236}">
                    <a16:creationId xmlns:a16="http://schemas.microsoft.com/office/drawing/2014/main" id="{77D8242B-6C4A-434D-9B4E-F2ABE1BA1798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32" name="Shape 1099">
                <a:extLst>
                  <a:ext uri="{FF2B5EF4-FFF2-40B4-BE49-F238E27FC236}">
                    <a16:creationId xmlns:a16="http://schemas.microsoft.com/office/drawing/2014/main" id="{3826F29C-890A-429D-8807-44723AC32225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E9582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33" name="Shape 1100">
                <a:extLst>
                  <a:ext uri="{FF2B5EF4-FFF2-40B4-BE49-F238E27FC236}">
                    <a16:creationId xmlns:a16="http://schemas.microsoft.com/office/drawing/2014/main" id="{73DD2ADF-B6AF-45AA-A215-FE54F4EB715B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27" name="Group 1105">
              <a:extLst>
                <a:ext uri="{FF2B5EF4-FFF2-40B4-BE49-F238E27FC236}">
                  <a16:creationId xmlns:a16="http://schemas.microsoft.com/office/drawing/2014/main" id="{6393ADB5-72C3-4BCA-A054-1C9D49400DD9}"/>
                </a:ext>
              </a:extLst>
            </p:cNvPr>
            <p:cNvGrpSpPr/>
            <p:nvPr/>
          </p:nvGrpSpPr>
          <p:grpSpPr>
            <a:xfrm rot="8100000">
              <a:off x="-4906391" y="2108112"/>
              <a:ext cx="2630854" cy="2641777"/>
              <a:chOff x="0" y="0"/>
              <a:chExt cx="2630853" cy="2641775"/>
            </a:xfrm>
          </p:grpSpPr>
          <p:sp>
            <p:nvSpPr>
              <p:cNvPr id="28" name="Shape 1102">
                <a:extLst>
                  <a:ext uri="{FF2B5EF4-FFF2-40B4-BE49-F238E27FC236}">
                    <a16:creationId xmlns:a16="http://schemas.microsoft.com/office/drawing/2014/main" id="{538C78D8-6B84-4326-B9C3-6395487A252D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29" name="Shape 1103">
                <a:extLst>
                  <a:ext uri="{FF2B5EF4-FFF2-40B4-BE49-F238E27FC236}">
                    <a16:creationId xmlns:a16="http://schemas.microsoft.com/office/drawing/2014/main" id="{ABC5E467-B77B-4782-A658-3458FA8D283C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30A7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30" name="Shape 1104">
                <a:extLst>
                  <a:ext uri="{FF2B5EF4-FFF2-40B4-BE49-F238E27FC236}">
                    <a16:creationId xmlns:a16="http://schemas.microsoft.com/office/drawing/2014/main" id="{BA7745BD-2B34-48EC-A1E0-1B6E2DA13DAA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38" name="مجموعة 37">
            <a:extLst>
              <a:ext uri="{FF2B5EF4-FFF2-40B4-BE49-F238E27FC236}">
                <a16:creationId xmlns:a16="http://schemas.microsoft.com/office/drawing/2014/main" id="{FA4766B1-2A3D-46CF-80BE-20151B467D43}"/>
              </a:ext>
            </a:extLst>
          </p:cNvPr>
          <p:cNvGrpSpPr/>
          <p:nvPr/>
        </p:nvGrpSpPr>
        <p:grpSpPr>
          <a:xfrm rot="1264858">
            <a:off x="11087837" y="3872965"/>
            <a:ext cx="656890" cy="615100"/>
            <a:chOff x="-7647119" y="-279960"/>
            <a:chExt cx="5371582" cy="5029849"/>
          </a:xfrm>
        </p:grpSpPr>
        <p:grpSp>
          <p:nvGrpSpPr>
            <p:cNvPr id="39" name="Group 1097">
              <a:extLst>
                <a:ext uri="{FF2B5EF4-FFF2-40B4-BE49-F238E27FC236}">
                  <a16:creationId xmlns:a16="http://schemas.microsoft.com/office/drawing/2014/main" id="{FC341505-0E09-4B19-BA6F-8A50B590F6E1}"/>
                </a:ext>
              </a:extLst>
            </p:cNvPr>
            <p:cNvGrpSpPr/>
            <p:nvPr/>
          </p:nvGrpSpPr>
          <p:grpSpPr>
            <a:xfrm rot="1422859">
              <a:off x="-6102320" y="-279960"/>
              <a:ext cx="2630854" cy="2641777"/>
              <a:chOff x="0" y="0"/>
              <a:chExt cx="2630853" cy="2641775"/>
            </a:xfrm>
          </p:grpSpPr>
          <p:sp>
            <p:nvSpPr>
              <p:cNvPr id="54" name="Shape 1094">
                <a:extLst>
                  <a:ext uri="{FF2B5EF4-FFF2-40B4-BE49-F238E27FC236}">
                    <a16:creationId xmlns:a16="http://schemas.microsoft.com/office/drawing/2014/main" id="{4F2DF06B-C0FA-42AB-95BA-53450D772388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55" name="Shape 1095">
                <a:extLst>
                  <a:ext uri="{FF2B5EF4-FFF2-40B4-BE49-F238E27FC236}">
                    <a16:creationId xmlns:a16="http://schemas.microsoft.com/office/drawing/2014/main" id="{4454B77C-4887-41DB-A90B-9A3E576A781B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7FB9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56" name="Shape 1096">
                <a:extLst>
                  <a:ext uri="{FF2B5EF4-FFF2-40B4-BE49-F238E27FC236}">
                    <a16:creationId xmlns:a16="http://schemas.microsoft.com/office/drawing/2014/main" id="{77BDC731-ED85-409D-9A05-91BB86D64A0C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40" name="Group 1101">
              <a:extLst>
                <a:ext uri="{FF2B5EF4-FFF2-40B4-BE49-F238E27FC236}">
                  <a16:creationId xmlns:a16="http://schemas.microsoft.com/office/drawing/2014/main" id="{BF41F391-05B9-4CD1-9BE5-3C845F402844}"/>
                </a:ext>
              </a:extLst>
            </p:cNvPr>
            <p:cNvGrpSpPr/>
            <p:nvPr/>
          </p:nvGrpSpPr>
          <p:grpSpPr>
            <a:xfrm rot="16200000">
              <a:off x="-7641659" y="1956136"/>
              <a:ext cx="2630856" cy="2641776"/>
              <a:chOff x="0" y="0"/>
              <a:chExt cx="2630853" cy="2641775"/>
            </a:xfrm>
          </p:grpSpPr>
          <p:sp>
            <p:nvSpPr>
              <p:cNvPr id="47" name="Shape 1098">
                <a:extLst>
                  <a:ext uri="{FF2B5EF4-FFF2-40B4-BE49-F238E27FC236}">
                    <a16:creationId xmlns:a16="http://schemas.microsoft.com/office/drawing/2014/main" id="{6A2FBD3A-F0C7-43B2-9DFE-A355865E62A1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50" name="Shape 1099">
                <a:extLst>
                  <a:ext uri="{FF2B5EF4-FFF2-40B4-BE49-F238E27FC236}">
                    <a16:creationId xmlns:a16="http://schemas.microsoft.com/office/drawing/2014/main" id="{90E2C643-32A9-45E0-97D8-9793D4591850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E9582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51" name="Shape 1100">
                <a:extLst>
                  <a:ext uri="{FF2B5EF4-FFF2-40B4-BE49-F238E27FC236}">
                    <a16:creationId xmlns:a16="http://schemas.microsoft.com/office/drawing/2014/main" id="{B25C5092-E809-43B3-BF73-ACE404CF1C11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41" name="Group 1105">
              <a:extLst>
                <a:ext uri="{FF2B5EF4-FFF2-40B4-BE49-F238E27FC236}">
                  <a16:creationId xmlns:a16="http://schemas.microsoft.com/office/drawing/2014/main" id="{C1F89A23-8E11-4AFB-82C5-BB7D66B43CF9}"/>
                </a:ext>
              </a:extLst>
            </p:cNvPr>
            <p:cNvGrpSpPr/>
            <p:nvPr/>
          </p:nvGrpSpPr>
          <p:grpSpPr>
            <a:xfrm rot="8100000">
              <a:off x="-4906391" y="2108112"/>
              <a:ext cx="2630854" cy="2641777"/>
              <a:chOff x="0" y="0"/>
              <a:chExt cx="2630853" cy="2641775"/>
            </a:xfrm>
          </p:grpSpPr>
          <p:sp>
            <p:nvSpPr>
              <p:cNvPr id="43" name="Shape 1102">
                <a:extLst>
                  <a:ext uri="{FF2B5EF4-FFF2-40B4-BE49-F238E27FC236}">
                    <a16:creationId xmlns:a16="http://schemas.microsoft.com/office/drawing/2014/main" id="{291A38B0-B614-405C-A539-D6B0355536BD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44" name="Shape 1103">
                <a:extLst>
                  <a:ext uri="{FF2B5EF4-FFF2-40B4-BE49-F238E27FC236}">
                    <a16:creationId xmlns:a16="http://schemas.microsoft.com/office/drawing/2014/main" id="{B512F944-40A6-4B6B-AAD2-4CC6B688D77E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30A7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46" name="Shape 1104">
                <a:extLst>
                  <a:ext uri="{FF2B5EF4-FFF2-40B4-BE49-F238E27FC236}">
                    <a16:creationId xmlns:a16="http://schemas.microsoft.com/office/drawing/2014/main" id="{4845227A-4EE5-49CB-9436-C93BB5745F97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4AFCBCF5-9919-4564-BDA4-E84BA7546521}"/>
              </a:ext>
            </a:extLst>
          </p:cNvPr>
          <p:cNvGrpSpPr/>
          <p:nvPr/>
        </p:nvGrpSpPr>
        <p:grpSpPr>
          <a:xfrm rot="1264858">
            <a:off x="11087837" y="5247931"/>
            <a:ext cx="656890" cy="615100"/>
            <a:chOff x="-7647119" y="-279960"/>
            <a:chExt cx="5371582" cy="5029849"/>
          </a:xfrm>
        </p:grpSpPr>
        <p:grpSp>
          <p:nvGrpSpPr>
            <p:cNvPr id="58" name="Group 1097">
              <a:extLst>
                <a:ext uri="{FF2B5EF4-FFF2-40B4-BE49-F238E27FC236}">
                  <a16:creationId xmlns:a16="http://schemas.microsoft.com/office/drawing/2014/main" id="{D4E1B320-8FE1-4CA1-AC47-C9B24F3C1C93}"/>
                </a:ext>
              </a:extLst>
            </p:cNvPr>
            <p:cNvGrpSpPr/>
            <p:nvPr/>
          </p:nvGrpSpPr>
          <p:grpSpPr>
            <a:xfrm rot="1422859">
              <a:off x="-6102320" y="-279960"/>
              <a:ext cx="2630854" cy="2641777"/>
              <a:chOff x="0" y="0"/>
              <a:chExt cx="2630853" cy="2641775"/>
            </a:xfrm>
          </p:grpSpPr>
          <p:sp>
            <p:nvSpPr>
              <p:cNvPr id="67" name="Shape 1094">
                <a:extLst>
                  <a:ext uri="{FF2B5EF4-FFF2-40B4-BE49-F238E27FC236}">
                    <a16:creationId xmlns:a16="http://schemas.microsoft.com/office/drawing/2014/main" id="{9FA33E3C-941E-439C-A660-D7D5AAD310CF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68" name="Shape 1095">
                <a:extLst>
                  <a:ext uri="{FF2B5EF4-FFF2-40B4-BE49-F238E27FC236}">
                    <a16:creationId xmlns:a16="http://schemas.microsoft.com/office/drawing/2014/main" id="{01B5B790-C474-4087-B704-59AFE22A14AC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7FB9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69" name="Shape 1096">
                <a:extLst>
                  <a:ext uri="{FF2B5EF4-FFF2-40B4-BE49-F238E27FC236}">
                    <a16:creationId xmlns:a16="http://schemas.microsoft.com/office/drawing/2014/main" id="{9628FBA3-A1CB-4544-A98E-8F76E4C19395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59" name="Group 1101">
              <a:extLst>
                <a:ext uri="{FF2B5EF4-FFF2-40B4-BE49-F238E27FC236}">
                  <a16:creationId xmlns:a16="http://schemas.microsoft.com/office/drawing/2014/main" id="{A79F3D98-D07B-4A70-842E-A16CF8868BB6}"/>
                </a:ext>
              </a:extLst>
            </p:cNvPr>
            <p:cNvGrpSpPr/>
            <p:nvPr/>
          </p:nvGrpSpPr>
          <p:grpSpPr>
            <a:xfrm rot="16200000">
              <a:off x="-7641659" y="1956136"/>
              <a:ext cx="2630856" cy="2641776"/>
              <a:chOff x="0" y="0"/>
              <a:chExt cx="2630853" cy="2641775"/>
            </a:xfrm>
          </p:grpSpPr>
          <p:sp>
            <p:nvSpPr>
              <p:cNvPr id="64" name="Shape 1098">
                <a:extLst>
                  <a:ext uri="{FF2B5EF4-FFF2-40B4-BE49-F238E27FC236}">
                    <a16:creationId xmlns:a16="http://schemas.microsoft.com/office/drawing/2014/main" id="{CA304C12-6D12-4554-BDAA-13580479D83E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65" name="Shape 1099">
                <a:extLst>
                  <a:ext uri="{FF2B5EF4-FFF2-40B4-BE49-F238E27FC236}">
                    <a16:creationId xmlns:a16="http://schemas.microsoft.com/office/drawing/2014/main" id="{99067070-E7C1-44AF-9601-A11D2A86EC33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E9582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66" name="Shape 1100">
                <a:extLst>
                  <a:ext uri="{FF2B5EF4-FFF2-40B4-BE49-F238E27FC236}">
                    <a16:creationId xmlns:a16="http://schemas.microsoft.com/office/drawing/2014/main" id="{8984CB99-C899-4E4E-80B5-E7C54D89E6B8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60" name="Group 1105">
              <a:extLst>
                <a:ext uri="{FF2B5EF4-FFF2-40B4-BE49-F238E27FC236}">
                  <a16:creationId xmlns:a16="http://schemas.microsoft.com/office/drawing/2014/main" id="{E0CD901E-B47F-4ECA-ADFB-65306B21BAF2}"/>
                </a:ext>
              </a:extLst>
            </p:cNvPr>
            <p:cNvGrpSpPr/>
            <p:nvPr/>
          </p:nvGrpSpPr>
          <p:grpSpPr>
            <a:xfrm rot="8100000">
              <a:off x="-4906391" y="2108112"/>
              <a:ext cx="2630854" cy="2641777"/>
              <a:chOff x="0" y="0"/>
              <a:chExt cx="2630853" cy="2641775"/>
            </a:xfrm>
          </p:grpSpPr>
          <p:sp>
            <p:nvSpPr>
              <p:cNvPr id="61" name="Shape 1102">
                <a:extLst>
                  <a:ext uri="{FF2B5EF4-FFF2-40B4-BE49-F238E27FC236}">
                    <a16:creationId xmlns:a16="http://schemas.microsoft.com/office/drawing/2014/main" id="{67C556A3-4E13-4524-8C84-D6915A4496F8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62" name="Shape 1103">
                <a:extLst>
                  <a:ext uri="{FF2B5EF4-FFF2-40B4-BE49-F238E27FC236}">
                    <a16:creationId xmlns:a16="http://schemas.microsoft.com/office/drawing/2014/main" id="{E11AFD91-3D6E-4900-88F9-8FA99FC4E55B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30A7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63" name="Shape 1104">
                <a:extLst>
                  <a:ext uri="{FF2B5EF4-FFF2-40B4-BE49-F238E27FC236}">
                    <a16:creationId xmlns:a16="http://schemas.microsoft.com/office/drawing/2014/main" id="{969DEE4B-F342-4DC6-9FE3-6E07725EDD05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110" name="مجموعة 109">
            <a:extLst>
              <a:ext uri="{FF2B5EF4-FFF2-40B4-BE49-F238E27FC236}">
                <a16:creationId xmlns:a16="http://schemas.microsoft.com/office/drawing/2014/main" id="{4668D3F9-C05C-4410-B153-11472D5C10F3}"/>
              </a:ext>
            </a:extLst>
          </p:cNvPr>
          <p:cNvGrpSpPr/>
          <p:nvPr/>
        </p:nvGrpSpPr>
        <p:grpSpPr>
          <a:xfrm rot="1264858">
            <a:off x="7540590" y="3264756"/>
            <a:ext cx="656890" cy="615100"/>
            <a:chOff x="-7647119" y="-279960"/>
            <a:chExt cx="5371582" cy="5029849"/>
          </a:xfrm>
        </p:grpSpPr>
        <p:grpSp>
          <p:nvGrpSpPr>
            <p:cNvPr id="111" name="Group 1097">
              <a:extLst>
                <a:ext uri="{FF2B5EF4-FFF2-40B4-BE49-F238E27FC236}">
                  <a16:creationId xmlns:a16="http://schemas.microsoft.com/office/drawing/2014/main" id="{09B2A8BD-F2DA-46B8-83BC-979C05933578}"/>
                </a:ext>
              </a:extLst>
            </p:cNvPr>
            <p:cNvGrpSpPr/>
            <p:nvPr/>
          </p:nvGrpSpPr>
          <p:grpSpPr>
            <a:xfrm rot="1422859">
              <a:off x="-6102320" y="-279960"/>
              <a:ext cx="2630854" cy="2641777"/>
              <a:chOff x="0" y="0"/>
              <a:chExt cx="2630853" cy="2641775"/>
            </a:xfrm>
          </p:grpSpPr>
          <p:sp>
            <p:nvSpPr>
              <p:cNvPr id="120" name="Shape 1094">
                <a:extLst>
                  <a:ext uri="{FF2B5EF4-FFF2-40B4-BE49-F238E27FC236}">
                    <a16:creationId xmlns:a16="http://schemas.microsoft.com/office/drawing/2014/main" id="{E8B4AE78-BC6E-489A-BC10-D77AF6DD6844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21" name="Shape 1095">
                <a:extLst>
                  <a:ext uri="{FF2B5EF4-FFF2-40B4-BE49-F238E27FC236}">
                    <a16:creationId xmlns:a16="http://schemas.microsoft.com/office/drawing/2014/main" id="{0EEB21D6-0D4B-415E-97C4-6C3357CE47EC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7FB9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22" name="Shape 1096">
                <a:extLst>
                  <a:ext uri="{FF2B5EF4-FFF2-40B4-BE49-F238E27FC236}">
                    <a16:creationId xmlns:a16="http://schemas.microsoft.com/office/drawing/2014/main" id="{41B1F15D-0DC8-4751-ABBD-E952E4A64BB5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12" name="Group 1101">
              <a:extLst>
                <a:ext uri="{FF2B5EF4-FFF2-40B4-BE49-F238E27FC236}">
                  <a16:creationId xmlns:a16="http://schemas.microsoft.com/office/drawing/2014/main" id="{E121854D-B909-41E0-915B-D930EFFA7CD0}"/>
                </a:ext>
              </a:extLst>
            </p:cNvPr>
            <p:cNvGrpSpPr/>
            <p:nvPr/>
          </p:nvGrpSpPr>
          <p:grpSpPr>
            <a:xfrm rot="16200000">
              <a:off x="-7641659" y="1956136"/>
              <a:ext cx="2630856" cy="2641776"/>
              <a:chOff x="0" y="0"/>
              <a:chExt cx="2630853" cy="2641775"/>
            </a:xfrm>
          </p:grpSpPr>
          <p:sp>
            <p:nvSpPr>
              <p:cNvPr id="117" name="Shape 1098">
                <a:extLst>
                  <a:ext uri="{FF2B5EF4-FFF2-40B4-BE49-F238E27FC236}">
                    <a16:creationId xmlns:a16="http://schemas.microsoft.com/office/drawing/2014/main" id="{F8B4ADCC-2434-427A-805F-C857C8BA7B72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18" name="Shape 1099">
                <a:extLst>
                  <a:ext uri="{FF2B5EF4-FFF2-40B4-BE49-F238E27FC236}">
                    <a16:creationId xmlns:a16="http://schemas.microsoft.com/office/drawing/2014/main" id="{2289B374-00B5-47A0-AED1-4A80AE40E5F7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E9582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19" name="Shape 1100">
                <a:extLst>
                  <a:ext uri="{FF2B5EF4-FFF2-40B4-BE49-F238E27FC236}">
                    <a16:creationId xmlns:a16="http://schemas.microsoft.com/office/drawing/2014/main" id="{110D0D06-AA85-431B-B609-67CE7464964D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13" name="Group 1105">
              <a:extLst>
                <a:ext uri="{FF2B5EF4-FFF2-40B4-BE49-F238E27FC236}">
                  <a16:creationId xmlns:a16="http://schemas.microsoft.com/office/drawing/2014/main" id="{05417A8A-18B2-4602-BC7C-132BCB33641F}"/>
                </a:ext>
              </a:extLst>
            </p:cNvPr>
            <p:cNvGrpSpPr/>
            <p:nvPr/>
          </p:nvGrpSpPr>
          <p:grpSpPr>
            <a:xfrm rot="8100000">
              <a:off x="-4906391" y="2108112"/>
              <a:ext cx="2630854" cy="2641777"/>
              <a:chOff x="0" y="0"/>
              <a:chExt cx="2630853" cy="2641775"/>
            </a:xfrm>
          </p:grpSpPr>
          <p:sp>
            <p:nvSpPr>
              <p:cNvPr id="114" name="Shape 1102">
                <a:extLst>
                  <a:ext uri="{FF2B5EF4-FFF2-40B4-BE49-F238E27FC236}">
                    <a16:creationId xmlns:a16="http://schemas.microsoft.com/office/drawing/2014/main" id="{D14E6B4F-8BFD-40FA-AA14-97FE509A08AF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15" name="Shape 1103">
                <a:extLst>
                  <a:ext uri="{FF2B5EF4-FFF2-40B4-BE49-F238E27FC236}">
                    <a16:creationId xmlns:a16="http://schemas.microsoft.com/office/drawing/2014/main" id="{63040F6D-3A3B-4C17-BBEC-9164506BBCF3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30A7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16" name="Shape 1104">
                <a:extLst>
                  <a:ext uri="{FF2B5EF4-FFF2-40B4-BE49-F238E27FC236}">
                    <a16:creationId xmlns:a16="http://schemas.microsoft.com/office/drawing/2014/main" id="{0372EF7E-F054-49E0-A962-7CBF0B60E965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123" name="مجموعة 122">
            <a:extLst>
              <a:ext uri="{FF2B5EF4-FFF2-40B4-BE49-F238E27FC236}">
                <a16:creationId xmlns:a16="http://schemas.microsoft.com/office/drawing/2014/main" id="{05409852-D0E4-4C39-8048-51A44BE89A3F}"/>
              </a:ext>
            </a:extLst>
          </p:cNvPr>
          <p:cNvGrpSpPr/>
          <p:nvPr/>
        </p:nvGrpSpPr>
        <p:grpSpPr>
          <a:xfrm rot="1264858">
            <a:off x="7540590" y="4371208"/>
            <a:ext cx="656890" cy="615100"/>
            <a:chOff x="-7647119" y="-279960"/>
            <a:chExt cx="5371582" cy="5029849"/>
          </a:xfrm>
        </p:grpSpPr>
        <p:grpSp>
          <p:nvGrpSpPr>
            <p:cNvPr id="124" name="Group 1097">
              <a:extLst>
                <a:ext uri="{FF2B5EF4-FFF2-40B4-BE49-F238E27FC236}">
                  <a16:creationId xmlns:a16="http://schemas.microsoft.com/office/drawing/2014/main" id="{7751A9B2-60FC-4116-919C-C3A9C018DE07}"/>
                </a:ext>
              </a:extLst>
            </p:cNvPr>
            <p:cNvGrpSpPr/>
            <p:nvPr/>
          </p:nvGrpSpPr>
          <p:grpSpPr>
            <a:xfrm rot="1422859">
              <a:off x="-6102320" y="-279960"/>
              <a:ext cx="2630854" cy="2641777"/>
              <a:chOff x="0" y="0"/>
              <a:chExt cx="2630853" cy="2641775"/>
            </a:xfrm>
          </p:grpSpPr>
          <p:sp>
            <p:nvSpPr>
              <p:cNvPr id="133" name="Shape 1094">
                <a:extLst>
                  <a:ext uri="{FF2B5EF4-FFF2-40B4-BE49-F238E27FC236}">
                    <a16:creationId xmlns:a16="http://schemas.microsoft.com/office/drawing/2014/main" id="{0AEA21AD-7597-415B-A6AF-0D8F8A254B35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34" name="Shape 1095">
                <a:extLst>
                  <a:ext uri="{FF2B5EF4-FFF2-40B4-BE49-F238E27FC236}">
                    <a16:creationId xmlns:a16="http://schemas.microsoft.com/office/drawing/2014/main" id="{2502337D-6473-4B8C-A0C8-C94BE560D85C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7FB9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35" name="Shape 1096">
                <a:extLst>
                  <a:ext uri="{FF2B5EF4-FFF2-40B4-BE49-F238E27FC236}">
                    <a16:creationId xmlns:a16="http://schemas.microsoft.com/office/drawing/2014/main" id="{0B4B60AC-A460-4966-B2AC-EA09EA3AC977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25" name="Group 1101">
              <a:extLst>
                <a:ext uri="{FF2B5EF4-FFF2-40B4-BE49-F238E27FC236}">
                  <a16:creationId xmlns:a16="http://schemas.microsoft.com/office/drawing/2014/main" id="{E5B98F49-0F5E-47A2-88C8-1D9FD6110257}"/>
                </a:ext>
              </a:extLst>
            </p:cNvPr>
            <p:cNvGrpSpPr/>
            <p:nvPr/>
          </p:nvGrpSpPr>
          <p:grpSpPr>
            <a:xfrm rot="16200000">
              <a:off x="-7641659" y="1956136"/>
              <a:ext cx="2630856" cy="2641776"/>
              <a:chOff x="0" y="0"/>
              <a:chExt cx="2630853" cy="2641775"/>
            </a:xfrm>
          </p:grpSpPr>
          <p:sp>
            <p:nvSpPr>
              <p:cNvPr id="130" name="Shape 1098">
                <a:extLst>
                  <a:ext uri="{FF2B5EF4-FFF2-40B4-BE49-F238E27FC236}">
                    <a16:creationId xmlns:a16="http://schemas.microsoft.com/office/drawing/2014/main" id="{8F5A3319-BF3A-42D6-B603-8567C9313D0B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31" name="Shape 1099">
                <a:extLst>
                  <a:ext uri="{FF2B5EF4-FFF2-40B4-BE49-F238E27FC236}">
                    <a16:creationId xmlns:a16="http://schemas.microsoft.com/office/drawing/2014/main" id="{A41F3A58-F9A2-47DE-A533-762DADC27152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E9582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32" name="Shape 1100">
                <a:extLst>
                  <a:ext uri="{FF2B5EF4-FFF2-40B4-BE49-F238E27FC236}">
                    <a16:creationId xmlns:a16="http://schemas.microsoft.com/office/drawing/2014/main" id="{1034762C-B420-4CCD-A2C6-3644DFCE7CD3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26" name="Group 1105">
              <a:extLst>
                <a:ext uri="{FF2B5EF4-FFF2-40B4-BE49-F238E27FC236}">
                  <a16:creationId xmlns:a16="http://schemas.microsoft.com/office/drawing/2014/main" id="{FF44F7F0-E79B-4C6E-98E4-C2637C8A29B8}"/>
                </a:ext>
              </a:extLst>
            </p:cNvPr>
            <p:cNvGrpSpPr/>
            <p:nvPr/>
          </p:nvGrpSpPr>
          <p:grpSpPr>
            <a:xfrm rot="8100000">
              <a:off x="-4906391" y="2108112"/>
              <a:ext cx="2630854" cy="2641777"/>
              <a:chOff x="0" y="0"/>
              <a:chExt cx="2630853" cy="2641775"/>
            </a:xfrm>
          </p:grpSpPr>
          <p:sp>
            <p:nvSpPr>
              <p:cNvPr id="127" name="Shape 1102">
                <a:extLst>
                  <a:ext uri="{FF2B5EF4-FFF2-40B4-BE49-F238E27FC236}">
                    <a16:creationId xmlns:a16="http://schemas.microsoft.com/office/drawing/2014/main" id="{B0390818-2A63-4779-ABB9-BF98A0C7B856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28" name="Shape 1103">
                <a:extLst>
                  <a:ext uri="{FF2B5EF4-FFF2-40B4-BE49-F238E27FC236}">
                    <a16:creationId xmlns:a16="http://schemas.microsoft.com/office/drawing/2014/main" id="{F0C871F2-3B58-417F-9C41-26A5EEEA104B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30A7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29" name="Shape 1104">
                <a:extLst>
                  <a:ext uri="{FF2B5EF4-FFF2-40B4-BE49-F238E27FC236}">
                    <a16:creationId xmlns:a16="http://schemas.microsoft.com/office/drawing/2014/main" id="{D9469E12-E8E0-4FE1-92A1-12BF7ED65C2A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136" name="مجموعة 135">
            <a:extLst>
              <a:ext uri="{FF2B5EF4-FFF2-40B4-BE49-F238E27FC236}">
                <a16:creationId xmlns:a16="http://schemas.microsoft.com/office/drawing/2014/main" id="{C88A4244-A62E-4F85-B45B-D224564DDB87}"/>
              </a:ext>
            </a:extLst>
          </p:cNvPr>
          <p:cNvGrpSpPr/>
          <p:nvPr/>
        </p:nvGrpSpPr>
        <p:grpSpPr>
          <a:xfrm rot="1264858">
            <a:off x="3932017" y="2497998"/>
            <a:ext cx="656890" cy="615100"/>
            <a:chOff x="-7647119" y="-279960"/>
            <a:chExt cx="5371582" cy="5029849"/>
          </a:xfrm>
        </p:grpSpPr>
        <p:grpSp>
          <p:nvGrpSpPr>
            <p:cNvPr id="137" name="Group 1097">
              <a:extLst>
                <a:ext uri="{FF2B5EF4-FFF2-40B4-BE49-F238E27FC236}">
                  <a16:creationId xmlns:a16="http://schemas.microsoft.com/office/drawing/2014/main" id="{721BC0D4-E744-45FE-867A-8A3C5BB186EE}"/>
                </a:ext>
              </a:extLst>
            </p:cNvPr>
            <p:cNvGrpSpPr/>
            <p:nvPr/>
          </p:nvGrpSpPr>
          <p:grpSpPr>
            <a:xfrm rot="1422859">
              <a:off x="-6102320" y="-279960"/>
              <a:ext cx="2630854" cy="2641777"/>
              <a:chOff x="0" y="0"/>
              <a:chExt cx="2630853" cy="2641775"/>
            </a:xfrm>
          </p:grpSpPr>
          <p:sp>
            <p:nvSpPr>
              <p:cNvPr id="146" name="Shape 1094">
                <a:extLst>
                  <a:ext uri="{FF2B5EF4-FFF2-40B4-BE49-F238E27FC236}">
                    <a16:creationId xmlns:a16="http://schemas.microsoft.com/office/drawing/2014/main" id="{A3B7C8AA-6654-4C51-B612-28C8416543E6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47" name="Shape 1095">
                <a:extLst>
                  <a:ext uri="{FF2B5EF4-FFF2-40B4-BE49-F238E27FC236}">
                    <a16:creationId xmlns:a16="http://schemas.microsoft.com/office/drawing/2014/main" id="{CA8D8B87-B2FD-49DF-B5C7-320AE6CD0D34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7FB9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48" name="Shape 1096">
                <a:extLst>
                  <a:ext uri="{FF2B5EF4-FFF2-40B4-BE49-F238E27FC236}">
                    <a16:creationId xmlns:a16="http://schemas.microsoft.com/office/drawing/2014/main" id="{463093D8-4DE7-42F1-B732-E4B57BE1980E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38" name="Group 1101">
              <a:extLst>
                <a:ext uri="{FF2B5EF4-FFF2-40B4-BE49-F238E27FC236}">
                  <a16:creationId xmlns:a16="http://schemas.microsoft.com/office/drawing/2014/main" id="{685F521B-C2A4-4FA4-9A63-609624C8F971}"/>
                </a:ext>
              </a:extLst>
            </p:cNvPr>
            <p:cNvGrpSpPr/>
            <p:nvPr/>
          </p:nvGrpSpPr>
          <p:grpSpPr>
            <a:xfrm rot="16200000">
              <a:off x="-7641659" y="1956136"/>
              <a:ext cx="2630856" cy="2641776"/>
              <a:chOff x="0" y="0"/>
              <a:chExt cx="2630853" cy="2641775"/>
            </a:xfrm>
          </p:grpSpPr>
          <p:sp>
            <p:nvSpPr>
              <p:cNvPr id="143" name="Shape 1098">
                <a:extLst>
                  <a:ext uri="{FF2B5EF4-FFF2-40B4-BE49-F238E27FC236}">
                    <a16:creationId xmlns:a16="http://schemas.microsoft.com/office/drawing/2014/main" id="{D19B179A-26F5-4878-AB24-8979B64F7D1D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44" name="Shape 1099">
                <a:extLst>
                  <a:ext uri="{FF2B5EF4-FFF2-40B4-BE49-F238E27FC236}">
                    <a16:creationId xmlns:a16="http://schemas.microsoft.com/office/drawing/2014/main" id="{CB44045A-3031-4CA3-842F-152C661F453F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E9582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45" name="Shape 1100">
                <a:extLst>
                  <a:ext uri="{FF2B5EF4-FFF2-40B4-BE49-F238E27FC236}">
                    <a16:creationId xmlns:a16="http://schemas.microsoft.com/office/drawing/2014/main" id="{57CBFE9B-2C22-4F0F-BBB7-AE447DE1DDE8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39" name="Group 1105">
              <a:extLst>
                <a:ext uri="{FF2B5EF4-FFF2-40B4-BE49-F238E27FC236}">
                  <a16:creationId xmlns:a16="http://schemas.microsoft.com/office/drawing/2014/main" id="{2F369F77-0065-4A97-BD46-FCE3C049CFEA}"/>
                </a:ext>
              </a:extLst>
            </p:cNvPr>
            <p:cNvGrpSpPr/>
            <p:nvPr/>
          </p:nvGrpSpPr>
          <p:grpSpPr>
            <a:xfrm rot="8100000">
              <a:off x="-4906391" y="2108112"/>
              <a:ext cx="2630854" cy="2641777"/>
              <a:chOff x="0" y="0"/>
              <a:chExt cx="2630853" cy="2641775"/>
            </a:xfrm>
          </p:grpSpPr>
          <p:sp>
            <p:nvSpPr>
              <p:cNvPr id="140" name="Shape 1102">
                <a:extLst>
                  <a:ext uri="{FF2B5EF4-FFF2-40B4-BE49-F238E27FC236}">
                    <a16:creationId xmlns:a16="http://schemas.microsoft.com/office/drawing/2014/main" id="{9BCB9973-4804-45B7-B944-3270348223C1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41" name="Shape 1103">
                <a:extLst>
                  <a:ext uri="{FF2B5EF4-FFF2-40B4-BE49-F238E27FC236}">
                    <a16:creationId xmlns:a16="http://schemas.microsoft.com/office/drawing/2014/main" id="{2C10EA60-3E01-4B74-B939-76E11ADFEE8E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30A7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42" name="Shape 1104">
                <a:extLst>
                  <a:ext uri="{FF2B5EF4-FFF2-40B4-BE49-F238E27FC236}">
                    <a16:creationId xmlns:a16="http://schemas.microsoft.com/office/drawing/2014/main" id="{8F6750AE-13A7-4E67-80CA-21946B1280ED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149" name="مجموعة 148">
            <a:extLst>
              <a:ext uri="{FF2B5EF4-FFF2-40B4-BE49-F238E27FC236}">
                <a16:creationId xmlns:a16="http://schemas.microsoft.com/office/drawing/2014/main" id="{E4DEA3F7-51AC-4627-91BB-242DC9443C8C}"/>
              </a:ext>
            </a:extLst>
          </p:cNvPr>
          <p:cNvGrpSpPr/>
          <p:nvPr/>
        </p:nvGrpSpPr>
        <p:grpSpPr>
          <a:xfrm rot="1264858">
            <a:off x="3932017" y="3872965"/>
            <a:ext cx="656890" cy="615100"/>
            <a:chOff x="-7647119" y="-279960"/>
            <a:chExt cx="5371582" cy="5029849"/>
          </a:xfrm>
        </p:grpSpPr>
        <p:grpSp>
          <p:nvGrpSpPr>
            <p:cNvPr id="150" name="Group 1097">
              <a:extLst>
                <a:ext uri="{FF2B5EF4-FFF2-40B4-BE49-F238E27FC236}">
                  <a16:creationId xmlns:a16="http://schemas.microsoft.com/office/drawing/2014/main" id="{95A72EDB-8F38-46EB-BDFE-5C77D07539E2}"/>
                </a:ext>
              </a:extLst>
            </p:cNvPr>
            <p:cNvGrpSpPr/>
            <p:nvPr/>
          </p:nvGrpSpPr>
          <p:grpSpPr>
            <a:xfrm rot="1422859">
              <a:off x="-6102320" y="-279960"/>
              <a:ext cx="2630854" cy="2641777"/>
              <a:chOff x="0" y="0"/>
              <a:chExt cx="2630853" cy="2641775"/>
            </a:xfrm>
          </p:grpSpPr>
          <p:sp>
            <p:nvSpPr>
              <p:cNvPr id="159" name="Shape 1094">
                <a:extLst>
                  <a:ext uri="{FF2B5EF4-FFF2-40B4-BE49-F238E27FC236}">
                    <a16:creationId xmlns:a16="http://schemas.microsoft.com/office/drawing/2014/main" id="{8B915031-9296-4510-BD7C-A36ABB13F476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60" name="Shape 1095">
                <a:extLst>
                  <a:ext uri="{FF2B5EF4-FFF2-40B4-BE49-F238E27FC236}">
                    <a16:creationId xmlns:a16="http://schemas.microsoft.com/office/drawing/2014/main" id="{C7ADE862-7CAD-4F87-A2E0-31DF58BEBCB6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7FB9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61" name="Shape 1096">
                <a:extLst>
                  <a:ext uri="{FF2B5EF4-FFF2-40B4-BE49-F238E27FC236}">
                    <a16:creationId xmlns:a16="http://schemas.microsoft.com/office/drawing/2014/main" id="{9A1771E9-F708-4246-A615-567E4F9D6415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51" name="Group 1101">
              <a:extLst>
                <a:ext uri="{FF2B5EF4-FFF2-40B4-BE49-F238E27FC236}">
                  <a16:creationId xmlns:a16="http://schemas.microsoft.com/office/drawing/2014/main" id="{86BCB231-2639-48DA-A2F0-789A77A1B4F4}"/>
                </a:ext>
              </a:extLst>
            </p:cNvPr>
            <p:cNvGrpSpPr/>
            <p:nvPr/>
          </p:nvGrpSpPr>
          <p:grpSpPr>
            <a:xfrm rot="16200000">
              <a:off x="-7641659" y="1956136"/>
              <a:ext cx="2630856" cy="2641776"/>
              <a:chOff x="0" y="0"/>
              <a:chExt cx="2630853" cy="2641775"/>
            </a:xfrm>
          </p:grpSpPr>
          <p:sp>
            <p:nvSpPr>
              <p:cNvPr id="156" name="Shape 1098">
                <a:extLst>
                  <a:ext uri="{FF2B5EF4-FFF2-40B4-BE49-F238E27FC236}">
                    <a16:creationId xmlns:a16="http://schemas.microsoft.com/office/drawing/2014/main" id="{8DBBAE2D-F71A-4185-BEF7-0DE2ED77A7C8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57" name="Shape 1099">
                <a:extLst>
                  <a:ext uri="{FF2B5EF4-FFF2-40B4-BE49-F238E27FC236}">
                    <a16:creationId xmlns:a16="http://schemas.microsoft.com/office/drawing/2014/main" id="{9E6F5E31-D4A8-4D67-8ED4-C7527EFDCB56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E9582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58" name="Shape 1100">
                <a:extLst>
                  <a:ext uri="{FF2B5EF4-FFF2-40B4-BE49-F238E27FC236}">
                    <a16:creationId xmlns:a16="http://schemas.microsoft.com/office/drawing/2014/main" id="{12B20F6D-E1B5-4503-AAF7-7E124C7E4D82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52" name="Group 1105">
              <a:extLst>
                <a:ext uri="{FF2B5EF4-FFF2-40B4-BE49-F238E27FC236}">
                  <a16:creationId xmlns:a16="http://schemas.microsoft.com/office/drawing/2014/main" id="{08A881B2-7C06-4F79-A598-F4F85D655966}"/>
                </a:ext>
              </a:extLst>
            </p:cNvPr>
            <p:cNvGrpSpPr/>
            <p:nvPr/>
          </p:nvGrpSpPr>
          <p:grpSpPr>
            <a:xfrm rot="8100000">
              <a:off x="-4906391" y="2108112"/>
              <a:ext cx="2630854" cy="2641777"/>
              <a:chOff x="0" y="0"/>
              <a:chExt cx="2630853" cy="2641775"/>
            </a:xfrm>
          </p:grpSpPr>
          <p:sp>
            <p:nvSpPr>
              <p:cNvPr id="153" name="Shape 1102">
                <a:extLst>
                  <a:ext uri="{FF2B5EF4-FFF2-40B4-BE49-F238E27FC236}">
                    <a16:creationId xmlns:a16="http://schemas.microsoft.com/office/drawing/2014/main" id="{BF92A2A5-77BF-43D6-B723-1C7FB089A1B9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54" name="Shape 1103">
                <a:extLst>
                  <a:ext uri="{FF2B5EF4-FFF2-40B4-BE49-F238E27FC236}">
                    <a16:creationId xmlns:a16="http://schemas.microsoft.com/office/drawing/2014/main" id="{8A7FE309-3A63-45A9-B907-607A9C337FC4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30A7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55" name="Shape 1104">
                <a:extLst>
                  <a:ext uri="{FF2B5EF4-FFF2-40B4-BE49-F238E27FC236}">
                    <a16:creationId xmlns:a16="http://schemas.microsoft.com/office/drawing/2014/main" id="{3B688776-A827-4CD2-B412-99D7CE36F04A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162" name="مجموعة 161">
            <a:extLst>
              <a:ext uri="{FF2B5EF4-FFF2-40B4-BE49-F238E27FC236}">
                <a16:creationId xmlns:a16="http://schemas.microsoft.com/office/drawing/2014/main" id="{31489F22-B806-4A88-B3E7-5E85B2D8AB43}"/>
              </a:ext>
            </a:extLst>
          </p:cNvPr>
          <p:cNvGrpSpPr/>
          <p:nvPr/>
        </p:nvGrpSpPr>
        <p:grpSpPr>
          <a:xfrm rot="1264858">
            <a:off x="3932017" y="5247931"/>
            <a:ext cx="656890" cy="615100"/>
            <a:chOff x="-7647119" y="-279960"/>
            <a:chExt cx="5371582" cy="5029849"/>
          </a:xfrm>
        </p:grpSpPr>
        <p:grpSp>
          <p:nvGrpSpPr>
            <p:cNvPr id="163" name="Group 1097">
              <a:extLst>
                <a:ext uri="{FF2B5EF4-FFF2-40B4-BE49-F238E27FC236}">
                  <a16:creationId xmlns:a16="http://schemas.microsoft.com/office/drawing/2014/main" id="{2BE8CADF-B1FB-4A5F-82DF-2C9A909D8E76}"/>
                </a:ext>
              </a:extLst>
            </p:cNvPr>
            <p:cNvGrpSpPr/>
            <p:nvPr/>
          </p:nvGrpSpPr>
          <p:grpSpPr>
            <a:xfrm rot="1422859">
              <a:off x="-6102320" y="-279960"/>
              <a:ext cx="2630854" cy="2641777"/>
              <a:chOff x="0" y="0"/>
              <a:chExt cx="2630853" cy="2641775"/>
            </a:xfrm>
          </p:grpSpPr>
          <p:sp>
            <p:nvSpPr>
              <p:cNvPr id="172" name="Shape 1094">
                <a:extLst>
                  <a:ext uri="{FF2B5EF4-FFF2-40B4-BE49-F238E27FC236}">
                    <a16:creationId xmlns:a16="http://schemas.microsoft.com/office/drawing/2014/main" id="{E23FA8EE-7258-458E-A738-F6915B590950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73" name="Shape 1095">
                <a:extLst>
                  <a:ext uri="{FF2B5EF4-FFF2-40B4-BE49-F238E27FC236}">
                    <a16:creationId xmlns:a16="http://schemas.microsoft.com/office/drawing/2014/main" id="{CAB13D8A-EF0E-4592-9C2E-82F36E676AA2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7FB9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74" name="Shape 1096">
                <a:extLst>
                  <a:ext uri="{FF2B5EF4-FFF2-40B4-BE49-F238E27FC236}">
                    <a16:creationId xmlns:a16="http://schemas.microsoft.com/office/drawing/2014/main" id="{536ED9E6-9D14-43DF-BF28-F4539701C12F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64" name="Group 1101">
              <a:extLst>
                <a:ext uri="{FF2B5EF4-FFF2-40B4-BE49-F238E27FC236}">
                  <a16:creationId xmlns:a16="http://schemas.microsoft.com/office/drawing/2014/main" id="{8710120D-5A1C-41B1-9440-43681751ABE3}"/>
                </a:ext>
              </a:extLst>
            </p:cNvPr>
            <p:cNvGrpSpPr/>
            <p:nvPr/>
          </p:nvGrpSpPr>
          <p:grpSpPr>
            <a:xfrm rot="16200000">
              <a:off x="-7641659" y="1956136"/>
              <a:ext cx="2630856" cy="2641776"/>
              <a:chOff x="0" y="0"/>
              <a:chExt cx="2630853" cy="2641775"/>
            </a:xfrm>
          </p:grpSpPr>
          <p:sp>
            <p:nvSpPr>
              <p:cNvPr id="169" name="Shape 1098">
                <a:extLst>
                  <a:ext uri="{FF2B5EF4-FFF2-40B4-BE49-F238E27FC236}">
                    <a16:creationId xmlns:a16="http://schemas.microsoft.com/office/drawing/2014/main" id="{241AA1DF-A46C-4578-86CA-EB46A93AD647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70" name="Shape 1099">
                <a:extLst>
                  <a:ext uri="{FF2B5EF4-FFF2-40B4-BE49-F238E27FC236}">
                    <a16:creationId xmlns:a16="http://schemas.microsoft.com/office/drawing/2014/main" id="{14DC4A44-95B6-4346-95EC-84DECB76C0EC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E9582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71" name="Shape 1100">
                <a:extLst>
                  <a:ext uri="{FF2B5EF4-FFF2-40B4-BE49-F238E27FC236}">
                    <a16:creationId xmlns:a16="http://schemas.microsoft.com/office/drawing/2014/main" id="{5195C875-E139-4311-B63F-6F383B361E81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165" name="Group 1105">
              <a:extLst>
                <a:ext uri="{FF2B5EF4-FFF2-40B4-BE49-F238E27FC236}">
                  <a16:creationId xmlns:a16="http://schemas.microsoft.com/office/drawing/2014/main" id="{B79A1949-11E5-4FFA-BEA5-5D92774A1526}"/>
                </a:ext>
              </a:extLst>
            </p:cNvPr>
            <p:cNvGrpSpPr/>
            <p:nvPr/>
          </p:nvGrpSpPr>
          <p:grpSpPr>
            <a:xfrm rot="8100000">
              <a:off x="-4906391" y="2108112"/>
              <a:ext cx="2630854" cy="2641777"/>
              <a:chOff x="0" y="0"/>
              <a:chExt cx="2630853" cy="2641775"/>
            </a:xfrm>
          </p:grpSpPr>
          <p:sp>
            <p:nvSpPr>
              <p:cNvPr id="166" name="Shape 1102">
                <a:extLst>
                  <a:ext uri="{FF2B5EF4-FFF2-40B4-BE49-F238E27FC236}">
                    <a16:creationId xmlns:a16="http://schemas.microsoft.com/office/drawing/2014/main" id="{F94070B7-630D-4133-9F7D-4C5F8F648648}"/>
                  </a:ext>
                </a:extLst>
              </p:cNvPr>
              <p:cNvSpPr/>
              <p:nvPr/>
            </p:nvSpPr>
            <p:spPr>
              <a:xfrm>
                <a:off x="900595" y="0"/>
                <a:ext cx="1730259" cy="1150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51" extrusionOk="0">
                    <a:moveTo>
                      <a:pt x="0" y="1272"/>
                    </a:moveTo>
                    <a:lnTo>
                      <a:pt x="3749" y="13846"/>
                    </a:lnTo>
                    <a:cubicBezTo>
                      <a:pt x="4212" y="15809"/>
                      <a:pt x="5075" y="17523"/>
                      <a:pt x="6224" y="18764"/>
                    </a:cubicBezTo>
                    <a:cubicBezTo>
                      <a:pt x="7261" y="19882"/>
                      <a:pt x="8489" y="20570"/>
                      <a:pt x="9777" y="20751"/>
                    </a:cubicBezTo>
                    <a:lnTo>
                      <a:pt x="21600" y="20751"/>
                    </a:lnTo>
                    <a:cubicBezTo>
                      <a:pt x="20908" y="13109"/>
                      <a:pt x="17706" y="6419"/>
                      <a:pt x="13002" y="2788"/>
                    </a:cubicBezTo>
                    <a:cubicBezTo>
                      <a:pt x="9000" y="-300"/>
                      <a:pt x="4292" y="-849"/>
                      <a:pt x="0" y="1272"/>
                    </a:cubicBezTo>
                    <a:close/>
                  </a:path>
                </a:pathLst>
              </a:custGeom>
              <a:solidFill>
                <a:srgbClr val="B1B1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67" name="Shape 1103">
                <a:extLst>
                  <a:ext uri="{FF2B5EF4-FFF2-40B4-BE49-F238E27FC236}">
                    <a16:creationId xmlns:a16="http://schemas.microsoft.com/office/drawing/2014/main" id="{9F6AA9E8-177E-4BF6-85C9-8A3E3F614CD0}"/>
                  </a:ext>
                </a:extLst>
              </p:cNvPr>
              <p:cNvSpPr/>
              <p:nvPr/>
            </p:nvSpPr>
            <p:spPr>
              <a:xfrm>
                <a:off x="415813" y="1355249"/>
                <a:ext cx="2214064" cy="12865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120" extrusionOk="0">
                    <a:moveTo>
                      <a:pt x="0" y="14367"/>
                    </a:moveTo>
                    <a:lnTo>
                      <a:pt x="6510" y="3945"/>
                    </a:lnTo>
                    <a:cubicBezTo>
                      <a:pt x="7247" y="2689"/>
                      <a:pt x="8138" y="1690"/>
                      <a:pt x="9126" y="1011"/>
                    </a:cubicBezTo>
                    <a:cubicBezTo>
                      <a:pt x="10043" y="380"/>
                      <a:pt x="11028" y="37"/>
                      <a:pt x="12026" y="0"/>
                    </a:cubicBezTo>
                    <a:lnTo>
                      <a:pt x="21600" y="84"/>
                    </a:lnTo>
                    <a:cubicBezTo>
                      <a:pt x="21488" y="8431"/>
                      <a:pt x="18228" y="15833"/>
                      <a:pt x="13359" y="18795"/>
                    </a:cubicBezTo>
                    <a:cubicBezTo>
                      <a:pt x="8748" y="21600"/>
                      <a:pt x="3540" y="19874"/>
                      <a:pt x="0" y="14367"/>
                    </a:cubicBezTo>
                    <a:close/>
                  </a:path>
                </a:pathLst>
              </a:custGeom>
              <a:solidFill>
                <a:srgbClr val="30A7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  <p:sp>
            <p:nvSpPr>
              <p:cNvPr id="168" name="Shape 1104">
                <a:extLst>
                  <a:ext uri="{FF2B5EF4-FFF2-40B4-BE49-F238E27FC236}">
                    <a16:creationId xmlns:a16="http://schemas.microsoft.com/office/drawing/2014/main" id="{437CE829-E378-4B64-8C7C-D3DD3B385F74}"/>
                  </a:ext>
                </a:extLst>
              </p:cNvPr>
              <p:cNvSpPr/>
              <p:nvPr/>
            </p:nvSpPr>
            <p:spPr>
              <a:xfrm>
                <a:off x="0" y="144811"/>
                <a:ext cx="1086489" cy="1998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64" h="21600" extrusionOk="0">
                    <a:moveTo>
                      <a:pt x="5282" y="21600"/>
                    </a:moveTo>
                    <a:lnTo>
                      <a:pt x="16661" y="14903"/>
                    </a:lnTo>
                    <a:cubicBezTo>
                      <a:pt x="18534" y="13857"/>
                      <a:pt x="19716" y="12458"/>
                      <a:pt x="19999" y="10952"/>
                    </a:cubicBezTo>
                    <a:cubicBezTo>
                      <a:pt x="20232" y="9710"/>
                      <a:pt x="19839" y="8456"/>
                      <a:pt x="18867" y="7343"/>
                    </a:cubicBezTo>
                    <a:lnTo>
                      <a:pt x="13275" y="0"/>
                    </a:lnTo>
                    <a:cubicBezTo>
                      <a:pt x="7626" y="1673"/>
                      <a:pt x="3325" y="4577"/>
                      <a:pt x="1296" y="8087"/>
                    </a:cubicBezTo>
                    <a:cubicBezTo>
                      <a:pt x="-1368" y="12696"/>
                      <a:pt x="132" y="17780"/>
                      <a:pt x="5282" y="21600"/>
                    </a:cubicBezTo>
                    <a:close/>
                  </a:path>
                </a:pathLst>
              </a:custGeom>
              <a:solidFill>
                <a:srgbClr val="7E7E7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algn="ctr">
                  <a:defRPr sz="3200" cap="none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62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0F0"/>
      </a:accent1>
      <a:accent2>
        <a:srgbClr val="92D050"/>
      </a:accent2>
      <a:accent3>
        <a:srgbClr val="FFC000"/>
      </a:accent3>
      <a:accent4>
        <a:srgbClr val="FF6600"/>
      </a:accent4>
      <a:accent5>
        <a:srgbClr val="FFC000"/>
      </a:accent5>
      <a:accent6>
        <a:srgbClr val="6600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17161</TotalTime>
  <Words>285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Almarai Bold</vt:lpstr>
      <vt:lpstr>Simplified Arabic</vt:lpstr>
      <vt:lpstr>Arial</vt:lpstr>
      <vt:lpstr>Calibri</vt:lpstr>
      <vt:lpstr>Bodoni MT</vt:lpstr>
      <vt:lpstr>AL-Mohanad Bold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Riyan PC</dc:creator>
  <cp:lastModifiedBy>Valentina Wilson</cp:lastModifiedBy>
  <cp:revision>1891</cp:revision>
  <dcterms:created xsi:type="dcterms:W3CDTF">2017-10-15T03:42:53Z</dcterms:created>
  <dcterms:modified xsi:type="dcterms:W3CDTF">2024-09-21T19:05:25Z</dcterms:modified>
</cp:coreProperties>
</file>