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747" r:id="rId2"/>
    <p:sldId id="748" r:id="rId3"/>
    <p:sldId id="749" r:id="rId4"/>
    <p:sldId id="750" r:id="rId5"/>
    <p:sldId id="751" r:id="rId6"/>
    <p:sldId id="752" r:id="rId7"/>
    <p:sldId id="753" r:id="rId8"/>
    <p:sldId id="754" r:id="rId9"/>
    <p:sldId id="755" r:id="rId10"/>
    <p:sldId id="756" r:id="rId11"/>
    <p:sldId id="758" r:id="rId12"/>
    <p:sldId id="757" r:id="rId13"/>
  </p:sldIdLst>
  <p:sldSz cx="12192000" cy="6858000"/>
  <p:notesSz cx="9144000" cy="6858000"/>
  <p:embeddedFontLst>
    <p:embeddedFont>
      <p:font typeface="Almarai Bold" pitchFamily="2" charset="-78"/>
      <p:bold r:id="rId16"/>
    </p:embeddedFont>
    <p:embeddedFont>
      <p:font typeface="Bodoni MT" panose="02070603080606020203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Simplified Arabic" panose="02020603050405020304" pitchFamily="18" charset="-78"/>
      <p:regular r:id="rId27"/>
      <p:bold r:id="rId2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4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B899"/>
    <a:srgbClr val="0D977D"/>
    <a:srgbClr val="00B0F0"/>
    <a:srgbClr val="1DEBC4"/>
    <a:srgbClr val="516681"/>
    <a:srgbClr val="DC4133"/>
    <a:srgbClr val="F49C03"/>
    <a:srgbClr val="8BAA4F"/>
    <a:srgbClr val="FFFBF8"/>
    <a:srgbClr val="FFF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نمط فاتح 2 - تميي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نمط متوسط 1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نمط متوسط 3 - تميي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النمط الفات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EBBBCC-DAD2-459C-BE2E-F6DE35CF9A28}" styleName="نمط داكن 2 - تمييز 3/تميي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301" autoAdjust="0"/>
  </p:normalViewPr>
  <p:slideViewPr>
    <p:cSldViewPr snapToGrid="0">
      <p:cViewPr varScale="1">
        <p:scale>
          <a:sx n="63" d="100"/>
          <a:sy n="63" d="100"/>
        </p:scale>
        <p:origin x="797" y="67"/>
      </p:cViewPr>
      <p:guideLst>
        <p:guide pos="3863"/>
        <p:guide orient="horz" pos="245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0" d="100"/>
          <a:sy n="70" d="100"/>
        </p:scale>
        <p:origin x="195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ouk abu hassanain" userId="319a4f4791f24b01" providerId="LiveId" clId="{AFEFBC0D-3902-41B2-8D16-017BFAC29AA0}"/>
    <pc:docChg chg="undo custSel addSld delSld modSld modMainMaster">
      <pc:chgData name="farouk abu hassanain" userId="319a4f4791f24b01" providerId="LiveId" clId="{AFEFBC0D-3902-41B2-8D16-017BFAC29AA0}" dt="2020-04-13T21:06:52.755" v="2277" actId="20577"/>
      <pc:docMkLst>
        <pc:docMk/>
      </pc:docMkLst>
      <pc:sldChg chg="add del">
        <pc:chgData name="farouk abu hassanain" userId="319a4f4791f24b01" providerId="LiveId" clId="{AFEFBC0D-3902-41B2-8D16-017BFAC29AA0}" dt="2020-04-13T19:59:48.131" v="322" actId="47"/>
        <pc:sldMkLst>
          <pc:docMk/>
          <pc:sldMk cId="1151206162" sldId="256"/>
        </pc:sldMkLst>
      </pc:sldChg>
      <pc:sldChg chg="modSp add del">
        <pc:chgData name="farouk abu hassanain" userId="319a4f4791f24b01" providerId="LiveId" clId="{AFEFBC0D-3902-41B2-8D16-017BFAC29AA0}" dt="2020-04-13T20:04:04.316" v="378" actId="47"/>
        <pc:sldMkLst>
          <pc:docMk/>
          <pc:sldMk cId="2714367004" sldId="257"/>
        </pc:sldMkLst>
        <pc:spChg chg="mod">
          <ac:chgData name="farouk abu hassanain" userId="319a4f4791f24b01" providerId="LiveId" clId="{AFEFBC0D-3902-41B2-8D16-017BFAC29AA0}" dt="2020-04-13T20:01:03.093" v="325" actId="14100"/>
          <ac:spMkLst>
            <pc:docMk/>
            <pc:sldMk cId="2714367004" sldId="257"/>
            <ac:spMk id="3" creationId="{00000000-0000-0000-0000-000000000000}"/>
          </ac:spMkLst>
        </pc:spChg>
      </pc:sldChg>
      <pc:sldChg chg="add del">
        <pc:chgData name="farouk abu hassanain" userId="319a4f4791f24b01" providerId="LiveId" clId="{AFEFBC0D-3902-41B2-8D16-017BFAC29AA0}" dt="2020-04-13T20:15:35.361" v="565" actId="47"/>
        <pc:sldMkLst>
          <pc:docMk/>
          <pc:sldMk cId="4067873600" sldId="258"/>
        </pc:sldMkLst>
      </pc:sldChg>
      <pc:sldChg chg="add del">
        <pc:chgData name="farouk abu hassanain" userId="319a4f4791f24b01" providerId="LiveId" clId="{AFEFBC0D-3902-41B2-8D16-017BFAC29AA0}" dt="2020-04-13T20:15:48.830" v="566" actId="47"/>
        <pc:sldMkLst>
          <pc:docMk/>
          <pc:sldMk cId="2395186534" sldId="259"/>
        </pc:sldMkLst>
      </pc:sldChg>
      <pc:sldChg chg="add del">
        <pc:chgData name="farouk abu hassanain" userId="319a4f4791f24b01" providerId="LiveId" clId="{AFEFBC0D-3902-41B2-8D16-017BFAC29AA0}" dt="2020-04-13T20:25:38.438" v="1363" actId="47"/>
        <pc:sldMkLst>
          <pc:docMk/>
          <pc:sldMk cId="4231039844" sldId="260"/>
        </pc:sldMkLst>
      </pc:sldChg>
      <pc:sldChg chg="modSp add del">
        <pc:chgData name="farouk abu hassanain" userId="319a4f4791f24b01" providerId="LiveId" clId="{AFEFBC0D-3902-41B2-8D16-017BFAC29AA0}" dt="2020-04-13T20:27:50.365" v="1406" actId="47"/>
        <pc:sldMkLst>
          <pc:docMk/>
          <pc:sldMk cId="2072469018" sldId="261"/>
        </pc:sldMkLst>
        <pc:spChg chg="mod">
          <ac:chgData name="farouk abu hassanain" userId="319a4f4791f24b01" providerId="LiveId" clId="{AFEFBC0D-3902-41B2-8D16-017BFAC29AA0}" dt="2020-04-13T20:25:47.355" v="1364" actId="1076"/>
          <ac:spMkLst>
            <pc:docMk/>
            <pc:sldMk cId="2072469018" sldId="261"/>
            <ac:spMk id="3" creationId="{00000000-0000-0000-0000-000000000000}"/>
          </ac:spMkLst>
        </pc:spChg>
      </pc:sldChg>
      <pc:sldChg chg="add del">
        <pc:chgData name="farouk abu hassanain" userId="319a4f4791f24b01" providerId="LiveId" clId="{AFEFBC0D-3902-41B2-8D16-017BFAC29AA0}" dt="2020-04-13T20:33:33.850" v="1596" actId="47"/>
        <pc:sldMkLst>
          <pc:docMk/>
          <pc:sldMk cId="4071414652" sldId="262"/>
        </pc:sldMkLst>
      </pc:sldChg>
      <pc:sldChg chg="add del">
        <pc:chgData name="farouk abu hassanain" userId="319a4f4791f24b01" providerId="LiveId" clId="{AFEFBC0D-3902-41B2-8D16-017BFAC29AA0}" dt="2020-04-13T20:39:16.629" v="1730" actId="47"/>
        <pc:sldMkLst>
          <pc:docMk/>
          <pc:sldMk cId="4104323322" sldId="263"/>
        </pc:sldMkLst>
      </pc:sldChg>
      <pc:sldChg chg="add del">
        <pc:chgData name="farouk abu hassanain" userId="319a4f4791f24b01" providerId="LiveId" clId="{AFEFBC0D-3902-41B2-8D16-017BFAC29AA0}" dt="2020-04-13T20:39:50.478" v="1736" actId="47"/>
        <pc:sldMkLst>
          <pc:docMk/>
          <pc:sldMk cId="2339632452" sldId="264"/>
        </pc:sldMkLst>
      </pc:sldChg>
      <pc:sldChg chg="modSp add del">
        <pc:chgData name="farouk abu hassanain" userId="319a4f4791f24b01" providerId="LiveId" clId="{AFEFBC0D-3902-41B2-8D16-017BFAC29AA0}" dt="2020-04-13T20:57:39.537" v="2128" actId="47"/>
        <pc:sldMkLst>
          <pc:docMk/>
          <pc:sldMk cId="347370529" sldId="265"/>
        </pc:sldMkLst>
        <pc:spChg chg="mod">
          <ac:chgData name="farouk abu hassanain" userId="319a4f4791f24b01" providerId="LiveId" clId="{AFEFBC0D-3902-41B2-8D16-017BFAC29AA0}" dt="2020-04-13T20:53:15.139" v="2037" actId="14100"/>
          <ac:spMkLst>
            <pc:docMk/>
            <pc:sldMk cId="347370529" sldId="265"/>
            <ac:spMk id="3" creationId="{00000000-0000-0000-0000-000000000000}"/>
          </ac:spMkLst>
        </pc:spChg>
      </pc:sldChg>
      <pc:sldChg chg="modSp add del">
        <pc:chgData name="farouk abu hassanain" userId="319a4f4791f24b01" providerId="LiveId" clId="{AFEFBC0D-3902-41B2-8D16-017BFAC29AA0}" dt="2020-04-13T20:59:20.520" v="2171" actId="47"/>
        <pc:sldMkLst>
          <pc:docMk/>
          <pc:sldMk cId="992299189" sldId="266"/>
        </pc:sldMkLst>
        <pc:spChg chg="mod">
          <ac:chgData name="farouk abu hassanain" userId="319a4f4791f24b01" providerId="LiveId" clId="{AFEFBC0D-3902-41B2-8D16-017BFAC29AA0}" dt="2020-04-13T20:58:43.321" v="2138" actId="782"/>
          <ac:spMkLst>
            <pc:docMk/>
            <pc:sldMk cId="992299189" sldId="266"/>
            <ac:spMk id="3" creationId="{00000000-0000-0000-0000-000000000000}"/>
          </ac:spMkLst>
        </pc:spChg>
      </pc:sldChg>
      <pc:sldChg chg="modSp setBg">
        <pc:chgData name="farouk abu hassanain" userId="319a4f4791f24b01" providerId="LiveId" clId="{AFEFBC0D-3902-41B2-8D16-017BFAC29AA0}" dt="2020-04-13T19:47:09.144" v="293"/>
        <pc:sldMkLst>
          <pc:docMk/>
          <pc:sldMk cId="3960331076" sldId="747"/>
        </pc:sldMkLst>
        <pc:spChg chg="mod">
          <ac:chgData name="farouk abu hassanain" userId="319a4f4791f24b01" providerId="LiveId" clId="{AFEFBC0D-3902-41B2-8D16-017BFAC29AA0}" dt="2020-04-13T19:45:58.470" v="1" actId="207"/>
          <ac:spMkLst>
            <pc:docMk/>
            <pc:sldMk cId="3960331076" sldId="747"/>
            <ac:spMk id="22" creationId="{476D82A8-0FD3-4561-B6B8-E77957EE5C22}"/>
          </ac:spMkLst>
        </pc:spChg>
        <pc:spChg chg="mod">
          <ac:chgData name="farouk abu hassanain" userId="319a4f4791f24b01" providerId="LiveId" clId="{AFEFBC0D-3902-41B2-8D16-017BFAC29AA0}" dt="2020-04-13T19:45:50.611" v="0" actId="207"/>
          <ac:spMkLst>
            <pc:docMk/>
            <pc:sldMk cId="3960331076" sldId="747"/>
            <ac:spMk id="23" creationId="{822F490A-FA75-4642-9737-85FF60DB45E1}"/>
          </ac:spMkLst>
        </pc:spChg>
        <pc:spChg chg="mod">
          <ac:chgData name="farouk abu hassanain" userId="319a4f4791f24b01" providerId="LiveId" clId="{AFEFBC0D-3902-41B2-8D16-017BFAC29AA0}" dt="2020-04-13T19:46:25.758" v="2" actId="207"/>
          <ac:spMkLst>
            <pc:docMk/>
            <pc:sldMk cId="3960331076" sldId="747"/>
            <ac:spMk id="26" creationId="{41241BE9-941D-454F-B325-EDAE396927EB}"/>
          </ac:spMkLst>
        </pc:spChg>
        <pc:spChg chg="mod">
          <ac:chgData name="farouk abu hassanain" userId="319a4f4791f24b01" providerId="LiveId" clId="{AFEFBC0D-3902-41B2-8D16-017BFAC29AA0}" dt="2020-04-13T19:45:58.470" v="1" actId="207"/>
          <ac:spMkLst>
            <pc:docMk/>
            <pc:sldMk cId="3960331076" sldId="747"/>
            <ac:spMk id="36" creationId="{90F83D54-2AAD-4DEC-998B-1412F5F4DB47}"/>
          </ac:spMkLst>
        </pc:spChg>
      </pc:sldChg>
      <pc:sldChg chg="addSp delSp modSp">
        <pc:chgData name="farouk abu hassanain" userId="319a4f4791f24b01" providerId="LiveId" clId="{AFEFBC0D-3902-41B2-8D16-017BFAC29AA0}" dt="2020-04-13T20:05:06.636" v="389" actId="164"/>
        <pc:sldMkLst>
          <pc:docMk/>
          <pc:sldMk cId="1217957963" sldId="748"/>
        </pc:sldMkLst>
        <pc:spChg chg="del mod">
          <ac:chgData name="farouk abu hassanain" userId="319a4f4791f24b01" providerId="LiveId" clId="{AFEFBC0D-3902-41B2-8D16-017BFAC29AA0}" dt="2020-04-13T20:04:54.767" v="385" actId="478"/>
          <ac:spMkLst>
            <pc:docMk/>
            <pc:sldMk cId="1217957963" sldId="748"/>
            <ac:spMk id="3" creationId="{350F52EB-5F3C-4C0E-ABAA-46AC3111FF86}"/>
          </ac:spMkLst>
        </pc:spChg>
        <pc:spChg chg="mod">
          <ac:chgData name="farouk abu hassanain" userId="319a4f4791f24b01" providerId="LiveId" clId="{AFEFBC0D-3902-41B2-8D16-017BFAC29AA0}" dt="2020-04-13T20:05:06.636" v="389" actId="164"/>
          <ac:spMkLst>
            <pc:docMk/>
            <pc:sldMk cId="1217957963" sldId="748"/>
            <ac:spMk id="4" creationId="{63633AA5-FD60-4A4D-B3C2-0921970BA2DC}"/>
          </ac:spMkLst>
        </pc:spChg>
        <pc:spChg chg="mod">
          <ac:chgData name="farouk abu hassanain" userId="319a4f4791f24b01" providerId="LiveId" clId="{AFEFBC0D-3902-41B2-8D16-017BFAC29AA0}" dt="2020-04-13T19:47:59.234" v="296" actId="207"/>
          <ac:spMkLst>
            <pc:docMk/>
            <pc:sldMk cId="1217957963" sldId="748"/>
            <ac:spMk id="5" creationId="{98AC0D06-26D1-435D-BF82-E0BD759FFDFE}"/>
          </ac:spMkLst>
        </pc:spChg>
        <pc:spChg chg="del topLvl">
          <ac:chgData name="farouk abu hassanain" userId="319a4f4791f24b01" providerId="LiveId" clId="{AFEFBC0D-3902-41B2-8D16-017BFAC29AA0}" dt="2020-04-13T19:48:08.006" v="298" actId="478"/>
          <ac:spMkLst>
            <pc:docMk/>
            <pc:sldMk cId="1217957963" sldId="748"/>
            <ac:spMk id="7" creationId="{DC6B92FF-2852-4584-97C8-51C2C0E77B56}"/>
          </ac:spMkLst>
        </pc:spChg>
        <pc:spChg chg="add mod">
          <ac:chgData name="farouk abu hassanain" userId="319a4f4791f24b01" providerId="LiveId" clId="{AFEFBC0D-3902-41B2-8D16-017BFAC29AA0}" dt="2020-04-13T20:03:24.312" v="370" actId="403"/>
          <ac:spMkLst>
            <pc:docMk/>
            <pc:sldMk cId="1217957963" sldId="748"/>
            <ac:spMk id="9" creationId="{8233330B-3BB9-4924-A0A0-65200D06E19B}"/>
          </ac:spMkLst>
        </pc:spChg>
        <pc:spChg chg="add mod">
          <ac:chgData name="farouk abu hassanain" userId="319a4f4791f24b01" providerId="LiveId" clId="{AFEFBC0D-3902-41B2-8D16-017BFAC29AA0}" dt="2020-04-13T20:03:24.312" v="370" actId="403"/>
          <ac:spMkLst>
            <pc:docMk/>
            <pc:sldMk cId="1217957963" sldId="748"/>
            <ac:spMk id="10" creationId="{15122EB7-23CD-4FD5-A722-B04D016E8751}"/>
          </ac:spMkLst>
        </pc:spChg>
        <pc:spChg chg="add mod">
          <ac:chgData name="farouk abu hassanain" userId="319a4f4791f24b01" providerId="LiveId" clId="{AFEFBC0D-3902-41B2-8D16-017BFAC29AA0}" dt="2020-04-13T20:03:24.312" v="370" actId="403"/>
          <ac:spMkLst>
            <pc:docMk/>
            <pc:sldMk cId="1217957963" sldId="748"/>
            <ac:spMk id="11" creationId="{DA764B43-44F2-43DE-AD63-CC50DB8AE113}"/>
          </ac:spMkLst>
        </pc:spChg>
        <pc:spChg chg="add mod">
          <ac:chgData name="farouk abu hassanain" userId="319a4f4791f24b01" providerId="LiveId" clId="{AFEFBC0D-3902-41B2-8D16-017BFAC29AA0}" dt="2020-04-13T20:03:24.312" v="370" actId="403"/>
          <ac:spMkLst>
            <pc:docMk/>
            <pc:sldMk cId="1217957963" sldId="748"/>
            <ac:spMk id="17" creationId="{630F80DA-43A9-455C-AE31-A807CF8A2927}"/>
          </ac:spMkLst>
        </pc:spChg>
        <pc:spChg chg="mod">
          <ac:chgData name="farouk abu hassanain" userId="319a4f4791f24b01" providerId="LiveId" clId="{AFEFBC0D-3902-41B2-8D16-017BFAC29AA0}" dt="2020-04-13T19:59:57.993" v="324" actId="14100"/>
          <ac:spMkLst>
            <pc:docMk/>
            <pc:sldMk cId="1217957963" sldId="748"/>
            <ac:spMk id="45" creationId="{25C99A01-6374-4748-84EE-7669935C0AE0}"/>
          </ac:spMkLst>
        </pc:spChg>
        <pc:spChg chg="mod topLvl">
          <ac:chgData name="farouk abu hassanain" userId="319a4f4791f24b01" providerId="LiveId" clId="{AFEFBC0D-3902-41B2-8D16-017BFAC29AA0}" dt="2020-04-13T20:02:10.111" v="349" actId="14100"/>
          <ac:spMkLst>
            <pc:docMk/>
            <pc:sldMk cId="1217957963" sldId="748"/>
            <ac:spMk id="46" creationId="{68B16D38-AB7F-4DD3-96AC-293F533D84A8}"/>
          </ac:spMkLst>
        </pc:spChg>
        <pc:spChg chg="mod">
          <ac:chgData name="farouk abu hassanain" userId="319a4f4791f24b01" providerId="LiveId" clId="{AFEFBC0D-3902-41B2-8D16-017BFAC29AA0}" dt="2020-04-13T19:49:03.512" v="308" actId="14100"/>
          <ac:spMkLst>
            <pc:docMk/>
            <pc:sldMk cId="1217957963" sldId="748"/>
            <ac:spMk id="53" creationId="{16CED25A-3047-41B4-B1A4-3FF01A5BDB47}"/>
          </ac:spMkLst>
        </pc:spChg>
        <pc:spChg chg="mod topLvl">
          <ac:chgData name="farouk abu hassanain" userId="319a4f4791f24b01" providerId="LiveId" clId="{AFEFBC0D-3902-41B2-8D16-017BFAC29AA0}" dt="2020-04-13T20:03:59.205" v="377" actId="1076"/>
          <ac:spMkLst>
            <pc:docMk/>
            <pc:sldMk cId="1217957963" sldId="748"/>
            <ac:spMk id="54" creationId="{1AE121A2-6027-4BA0-9FC5-9DC1B8132FDA}"/>
          </ac:spMkLst>
        </pc:spChg>
        <pc:spChg chg="mod">
          <ac:chgData name="farouk abu hassanain" userId="319a4f4791f24b01" providerId="LiveId" clId="{AFEFBC0D-3902-41B2-8D16-017BFAC29AA0}" dt="2020-04-13T20:03:46.383" v="375" actId="113"/>
          <ac:spMkLst>
            <pc:docMk/>
            <pc:sldMk cId="1217957963" sldId="748"/>
            <ac:spMk id="96" creationId="{B0749E9C-F250-4933-9AE1-58E1C71F5190}"/>
          </ac:spMkLst>
        </pc:spChg>
        <pc:spChg chg="mod">
          <ac:chgData name="farouk abu hassanain" userId="319a4f4791f24b01" providerId="LiveId" clId="{AFEFBC0D-3902-41B2-8D16-017BFAC29AA0}" dt="2020-04-13T20:03:46.383" v="375" actId="113"/>
          <ac:spMkLst>
            <pc:docMk/>
            <pc:sldMk cId="1217957963" sldId="748"/>
            <ac:spMk id="99" creationId="{7D91C231-85C7-461F-90DA-51599BDE9855}"/>
          </ac:spMkLst>
        </pc:spChg>
        <pc:spChg chg="mod">
          <ac:chgData name="farouk abu hassanain" userId="319a4f4791f24b01" providerId="LiveId" clId="{AFEFBC0D-3902-41B2-8D16-017BFAC29AA0}" dt="2020-04-13T20:03:46.383" v="375" actId="113"/>
          <ac:spMkLst>
            <pc:docMk/>
            <pc:sldMk cId="1217957963" sldId="748"/>
            <ac:spMk id="102" creationId="{025D73FE-5838-43C0-AED0-17C82AC6803F}"/>
          </ac:spMkLst>
        </pc:spChg>
        <pc:spChg chg="mod">
          <ac:chgData name="farouk abu hassanain" userId="319a4f4791f24b01" providerId="LiveId" clId="{AFEFBC0D-3902-41B2-8D16-017BFAC29AA0}" dt="2020-04-13T20:03:46.383" v="375" actId="113"/>
          <ac:spMkLst>
            <pc:docMk/>
            <pc:sldMk cId="1217957963" sldId="748"/>
            <ac:spMk id="105" creationId="{AB318BCA-1502-4D40-A3A8-E4D6E5C7F4EB}"/>
          </ac:spMkLst>
        </pc:spChg>
        <pc:spChg chg="add del mod">
          <ac:chgData name="farouk abu hassanain" userId="319a4f4791f24b01" providerId="LiveId" clId="{AFEFBC0D-3902-41B2-8D16-017BFAC29AA0}" dt="2020-04-13T20:01:54.941" v="345" actId="478"/>
          <ac:spMkLst>
            <pc:docMk/>
            <pc:sldMk cId="1217957963" sldId="748"/>
            <ac:spMk id="106" creationId="{B3FED64B-D177-40ED-A9CE-5BEED03630B1}"/>
          </ac:spMkLst>
        </pc:spChg>
        <pc:spChg chg="mod ord topLvl">
          <ac:chgData name="farouk abu hassanain" userId="319a4f4791f24b01" providerId="LiveId" clId="{AFEFBC0D-3902-41B2-8D16-017BFAC29AA0}" dt="2020-04-13T20:05:06.636" v="389" actId="164"/>
          <ac:spMkLst>
            <pc:docMk/>
            <pc:sldMk cId="1217957963" sldId="748"/>
            <ac:spMk id="108" creationId="{1E119305-CD2C-43DC-8E59-1A3B2C854C95}"/>
          </ac:spMkLst>
        </pc:spChg>
        <pc:spChg chg="del topLvl">
          <ac:chgData name="farouk abu hassanain" userId="319a4f4791f24b01" providerId="LiveId" clId="{AFEFBC0D-3902-41B2-8D16-017BFAC29AA0}" dt="2020-04-13T20:05:01.103" v="387" actId="478"/>
          <ac:spMkLst>
            <pc:docMk/>
            <pc:sldMk cId="1217957963" sldId="748"/>
            <ac:spMk id="109" creationId="{07405719-8CEF-475A-81FE-A57C2C228AA8}"/>
          </ac:spMkLst>
        </pc:spChg>
        <pc:grpChg chg="mod">
          <ac:chgData name="farouk abu hassanain" userId="319a4f4791f24b01" providerId="LiveId" clId="{AFEFBC0D-3902-41B2-8D16-017BFAC29AA0}" dt="2020-04-13T19:47:53.385" v="295" actId="207"/>
          <ac:grpSpMkLst>
            <pc:docMk/>
            <pc:sldMk cId="1217957963" sldId="748"/>
            <ac:grpSpMk id="6" creationId="{44FE5257-7CA8-42A2-916D-759EE97631F4}"/>
          </ac:grpSpMkLst>
        </pc:grpChg>
        <pc:grpChg chg="add mod">
          <ac:chgData name="farouk abu hassanain" userId="319a4f4791f24b01" providerId="LiveId" clId="{AFEFBC0D-3902-41B2-8D16-017BFAC29AA0}" dt="2020-04-13T20:05:06.636" v="389" actId="164"/>
          <ac:grpSpMkLst>
            <pc:docMk/>
            <pc:sldMk cId="1217957963" sldId="748"/>
            <ac:grpSpMk id="18" creationId="{AF7C2CF3-435A-4C69-8D1D-569D1185B81B}"/>
          </ac:grpSpMkLst>
        </pc:grpChg>
        <pc:grpChg chg="del">
          <ac:chgData name="farouk abu hassanain" userId="319a4f4791f24b01" providerId="LiveId" clId="{AFEFBC0D-3902-41B2-8D16-017BFAC29AA0}" dt="2020-04-13T19:53:07.225" v="313" actId="478"/>
          <ac:grpSpMkLst>
            <pc:docMk/>
            <pc:sldMk cId="1217957963" sldId="748"/>
            <ac:grpSpMk id="21" creationId="{3C854AED-D591-4B74-84AD-DCADAEE662F8}"/>
          </ac:grpSpMkLst>
        </pc:grpChg>
        <pc:grpChg chg="del">
          <ac:chgData name="farouk abu hassanain" userId="319a4f4791f24b01" providerId="LiveId" clId="{AFEFBC0D-3902-41B2-8D16-017BFAC29AA0}" dt="2020-04-13T19:53:07.225" v="313" actId="478"/>
          <ac:grpSpMkLst>
            <pc:docMk/>
            <pc:sldMk cId="1217957963" sldId="748"/>
            <ac:grpSpMk id="22" creationId="{BC4AE592-7C46-4917-ADD4-EEDD939EB009}"/>
          </ac:grpSpMkLst>
        </pc:grpChg>
        <pc:grpChg chg="del">
          <ac:chgData name="farouk abu hassanain" userId="319a4f4791f24b01" providerId="LiveId" clId="{AFEFBC0D-3902-41B2-8D16-017BFAC29AA0}" dt="2020-04-13T19:53:07.225" v="313" actId="478"/>
          <ac:grpSpMkLst>
            <pc:docMk/>
            <pc:sldMk cId="1217957963" sldId="748"/>
            <ac:grpSpMk id="25" creationId="{84282028-9478-4FC3-B056-C034E13BE5C7}"/>
          </ac:grpSpMkLst>
        </pc:grpChg>
        <pc:grpChg chg="add del mod">
          <ac:chgData name="farouk abu hassanain" userId="319a4f4791f24b01" providerId="LiveId" clId="{AFEFBC0D-3902-41B2-8D16-017BFAC29AA0}" dt="2020-04-13T20:02:03.232" v="346" actId="165"/>
          <ac:grpSpMkLst>
            <pc:docMk/>
            <pc:sldMk cId="1217957963" sldId="748"/>
            <ac:grpSpMk id="44" creationId="{D1DA94A7-CE8E-4D49-A4A7-1C16EBC515B7}"/>
          </ac:grpSpMkLst>
        </pc:grpChg>
        <pc:grpChg chg="mod topLvl">
          <ac:chgData name="farouk abu hassanain" userId="319a4f4791f24b01" providerId="LiveId" clId="{AFEFBC0D-3902-41B2-8D16-017BFAC29AA0}" dt="2020-04-13T20:02:03.232" v="346" actId="165"/>
          <ac:grpSpMkLst>
            <pc:docMk/>
            <pc:sldMk cId="1217957963" sldId="748"/>
            <ac:grpSpMk id="47" creationId="{E142609F-B180-409C-A637-19A9B48ADCF5}"/>
          </ac:grpSpMkLst>
        </pc:grpChg>
        <pc:grpChg chg="del">
          <ac:chgData name="farouk abu hassanain" userId="319a4f4791f24b01" providerId="LiveId" clId="{AFEFBC0D-3902-41B2-8D16-017BFAC29AA0}" dt="2020-04-13T19:53:07.225" v="313" actId="478"/>
          <ac:grpSpMkLst>
            <pc:docMk/>
            <pc:sldMk cId="1217957963" sldId="748"/>
            <ac:grpSpMk id="83" creationId="{EE048B8C-6A4B-44B5-B82C-783065D5E90D}"/>
          </ac:grpSpMkLst>
        </pc:grpChg>
        <pc:grpChg chg="del">
          <ac:chgData name="farouk abu hassanain" userId="319a4f4791f24b01" providerId="LiveId" clId="{AFEFBC0D-3902-41B2-8D16-017BFAC29AA0}" dt="2020-04-13T19:53:07.225" v="313" actId="478"/>
          <ac:grpSpMkLst>
            <pc:docMk/>
            <pc:sldMk cId="1217957963" sldId="748"/>
            <ac:grpSpMk id="84" creationId="{7EE78C38-D5BA-4BBF-965E-0B5180B6C061}"/>
          </ac:grpSpMkLst>
        </pc:grpChg>
        <pc:grpChg chg="del">
          <ac:chgData name="farouk abu hassanain" userId="319a4f4791f24b01" providerId="LiveId" clId="{AFEFBC0D-3902-41B2-8D16-017BFAC29AA0}" dt="2020-04-13T19:48:08.006" v="298" actId="478"/>
          <ac:grpSpMkLst>
            <pc:docMk/>
            <pc:sldMk cId="1217957963" sldId="748"/>
            <ac:grpSpMk id="85" creationId="{7C22BEFF-C91E-4EDC-AF2D-887F1A928A1E}"/>
          </ac:grpSpMkLst>
        </pc:grpChg>
        <pc:grpChg chg="add del">
          <ac:chgData name="farouk abu hassanain" userId="319a4f4791f24b01" providerId="LiveId" clId="{AFEFBC0D-3902-41B2-8D16-017BFAC29AA0}" dt="2020-04-13T20:05:01.103" v="387" actId="478"/>
          <ac:grpSpMkLst>
            <pc:docMk/>
            <pc:sldMk cId="1217957963" sldId="748"/>
            <ac:grpSpMk id="107" creationId="{B4E03E08-974E-4AF7-87E3-BA70F36DDE24}"/>
          </ac:grpSpMkLst>
        </pc:grpChg>
        <pc:cxnChg chg="mod">
          <ac:chgData name="farouk abu hassanain" userId="319a4f4791f24b01" providerId="LiveId" clId="{AFEFBC0D-3902-41B2-8D16-017BFAC29AA0}" dt="2020-04-13T19:48:03.936" v="297" actId="208"/>
          <ac:cxnSpMkLst>
            <pc:docMk/>
            <pc:sldMk cId="1217957963" sldId="748"/>
            <ac:cxnSpMk id="8" creationId="{E075A894-F888-4C98-B7FC-83D1F0F6742E}"/>
          </ac:cxnSpMkLst>
        </pc:cxnChg>
      </pc:sldChg>
      <pc:sldChg chg="addSp delSp modSp add">
        <pc:chgData name="farouk abu hassanain" userId="319a4f4791f24b01" providerId="LiveId" clId="{AFEFBC0D-3902-41B2-8D16-017BFAC29AA0}" dt="2020-04-13T20:15:19.340" v="560" actId="478"/>
        <pc:sldMkLst>
          <pc:docMk/>
          <pc:sldMk cId="4140124702" sldId="749"/>
        </pc:sldMkLst>
        <pc:spChg chg="mod">
          <ac:chgData name="farouk abu hassanain" userId="319a4f4791f24b01" providerId="LiveId" clId="{AFEFBC0D-3902-41B2-8D16-017BFAC29AA0}" dt="2020-04-13T20:04:50.824" v="384" actId="164"/>
          <ac:spMkLst>
            <pc:docMk/>
            <pc:sldMk cId="4140124702" sldId="749"/>
            <ac:spMk id="3" creationId="{350F52EB-5F3C-4C0E-ABAA-46AC3111FF86}"/>
          </ac:spMkLst>
        </pc:spChg>
        <pc:spChg chg="mod">
          <ac:chgData name="farouk abu hassanain" userId="319a4f4791f24b01" providerId="LiveId" clId="{AFEFBC0D-3902-41B2-8D16-017BFAC29AA0}" dt="2020-04-13T20:04:50.824" v="384" actId="164"/>
          <ac:spMkLst>
            <pc:docMk/>
            <pc:sldMk cId="4140124702" sldId="749"/>
            <ac:spMk id="4" creationId="{63633AA5-FD60-4A4D-B3C2-0921970BA2DC}"/>
          </ac:spMkLst>
        </pc:spChg>
        <pc:spChg chg="del">
          <ac:chgData name="farouk abu hassanain" userId="319a4f4791f24b01" providerId="LiveId" clId="{AFEFBC0D-3902-41B2-8D16-017BFAC29AA0}" dt="2020-04-13T20:12:07.371" v="415" actId="478"/>
          <ac:spMkLst>
            <pc:docMk/>
            <pc:sldMk cId="4140124702" sldId="749"/>
            <ac:spMk id="9" creationId="{8233330B-3BB9-4924-A0A0-65200D06E19B}"/>
          </ac:spMkLst>
        </pc:spChg>
        <pc:spChg chg="del">
          <ac:chgData name="farouk abu hassanain" userId="319a4f4791f24b01" providerId="LiveId" clId="{AFEFBC0D-3902-41B2-8D16-017BFAC29AA0}" dt="2020-04-13T20:12:07.371" v="415" actId="478"/>
          <ac:spMkLst>
            <pc:docMk/>
            <pc:sldMk cId="4140124702" sldId="749"/>
            <ac:spMk id="10" creationId="{15122EB7-23CD-4FD5-A722-B04D016E8751}"/>
          </ac:spMkLst>
        </pc:spChg>
        <pc:spChg chg="del">
          <ac:chgData name="farouk abu hassanain" userId="319a4f4791f24b01" providerId="LiveId" clId="{AFEFBC0D-3902-41B2-8D16-017BFAC29AA0}" dt="2020-04-13T20:12:07.371" v="415" actId="478"/>
          <ac:spMkLst>
            <pc:docMk/>
            <pc:sldMk cId="4140124702" sldId="749"/>
            <ac:spMk id="11" creationId="{DA764B43-44F2-43DE-AD63-CC50DB8AE113}"/>
          </ac:spMkLst>
        </pc:spChg>
        <pc:spChg chg="del">
          <ac:chgData name="farouk abu hassanain" userId="319a4f4791f24b01" providerId="LiveId" clId="{AFEFBC0D-3902-41B2-8D16-017BFAC29AA0}" dt="2020-04-13T20:12:07.371" v="415" actId="478"/>
          <ac:spMkLst>
            <pc:docMk/>
            <pc:sldMk cId="4140124702" sldId="749"/>
            <ac:spMk id="17" creationId="{630F80DA-43A9-455C-AE31-A807CF8A2927}"/>
          </ac:spMkLst>
        </pc:spChg>
        <pc:spChg chg="del">
          <ac:chgData name="farouk abu hassanain" userId="319a4f4791f24b01" providerId="LiveId" clId="{AFEFBC0D-3902-41B2-8D16-017BFAC29AA0}" dt="2020-04-13T20:12:08.155" v="416" actId="478"/>
          <ac:spMkLst>
            <pc:docMk/>
            <pc:sldMk cId="4140124702" sldId="749"/>
            <ac:spMk id="46" creationId="{68B16D38-AB7F-4DD3-96AC-293F533D84A8}"/>
          </ac:spMkLst>
        </pc:spChg>
        <pc:spChg chg="mod">
          <ac:chgData name="farouk abu hassanain" userId="319a4f4791f24b01" providerId="LiveId" clId="{AFEFBC0D-3902-41B2-8D16-017BFAC29AA0}" dt="2020-04-13T20:10:18.123" v="401" actId="1076"/>
          <ac:spMkLst>
            <pc:docMk/>
            <pc:sldMk cId="4140124702" sldId="749"/>
            <ac:spMk id="53" creationId="{16CED25A-3047-41B4-B1A4-3FF01A5BDB47}"/>
          </ac:spMkLst>
        </pc:spChg>
        <pc:spChg chg="del">
          <ac:chgData name="farouk abu hassanain" userId="319a4f4791f24b01" providerId="LiveId" clId="{AFEFBC0D-3902-41B2-8D16-017BFAC29AA0}" dt="2020-04-13T20:12:11.120" v="417" actId="478"/>
          <ac:spMkLst>
            <pc:docMk/>
            <pc:sldMk cId="4140124702" sldId="749"/>
            <ac:spMk id="54" creationId="{1AE121A2-6027-4BA0-9FC5-9DC1B8132FDA}"/>
          </ac:spMkLst>
        </pc:spChg>
        <pc:spChg chg="add del">
          <ac:chgData name="farouk abu hassanain" userId="319a4f4791f24b01" providerId="LiveId" clId="{AFEFBC0D-3902-41B2-8D16-017BFAC29AA0}" dt="2020-04-13T20:10:27.832" v="403"/>
          <ac:spMkLst>
            <pc:docMk/>
            <pc:sldMk cId="4140124702" sldId="749"/>
            <ac:spMk id="63" creationId="{FF392BF4-A397-4046-A663-B34C1DC37381}"/>
          </ac:spMkLst>
        </pc:spChg>
        <pc:spChg chg="mod topLvl">
          <ac:chgData name="farouk abu hassanain" userId="319a4f4791f24b01" providerId="LiveId" clId="{AFEFBC0D-3902-41B2-8D16-017BFAC29AA0}" dt="2020-04-13T20:11:47.252" v="413" actId="208"/>
          <ac:spMkLst>
            <pc:docMk/>
            <pc:sldMk cId="4140124702" sldId="749"/>
            <ac:spMk id="67" creationId="{FFB13483-68B4-4602-8D8B-5C600906D198}"/>
          </ac:spMkLst>
        </pc:spChg>
        <pc:spChg chg="mod topLvl">
          <ac:chgData name="farouk abu hassanain" userId="319a4f4791f24b01" providerId="LiveId" clId="{AFEFBC0D-3902-41B2-8D16-017BFAC29AA0}" dt="2020-04-13T20:11:17.281" v="411" actId="164"/>
          <ac:spMkLst>
            <pc:docMk/>
            <pc:sldMk cId="4140124702" sldId="749"/>
            <ac:spMk id="68" creationId="{38521D9D-41D3-4EB5-A99C-120CEA648F7C}"/>
          </ac:spMkLst>
        </pc:spChg>
        <pc:spChg chg="add del mod">
          <ac:chgData name="farouk abu hassanain" userId="319a4f4791f24b01" providerId="LiveId" clId="{AFEFBC0D-3902-41B2-8D16-017BFAC29AA0}" dt="2020-04-13T20:15:19.340" v="560" actId="478"/>
          <ac:spMkLst>
            <pc:docMk/>
            <pc:sldMk cId="4140124702" sldId="749"/>
            <ac:spMk id="69" creationId="{35ED6260-9F5F-4E1F-986F-A14A4EC0C2EB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71" creationId="{2E824BEF-8863-4B6A-ABDB-D2925694751B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72" creationId="{B510F5B0-61C9-4F5E-843C-0DDFCDD8D7D1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73" creationId="{8329C1EC-3448-485F-A631-7D4D416BB316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74" creationId="{F9B76E67-1484-482B-8DBB-C485ACC1420B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75" creationId="{05303A52-AC83-4A46-96D0-0C56271D8325}"/>
          </ac:spMkLst>
        </pc:spChg>
        <pc:spChg chg="mod">
          <ac:chgData name="farouk abu hassanain" userId="319a4f4791f24b01" providerId="LiveId" clId="{AFEFBC0D-3902-41B2-8D16-017BFAC29AA0}" dt="2020-04-13T20:15:04.847" v="559" actId="1076"/>
          <ac:spMkLst>
            <pc:docMk/>
            <pc:sldMk cId="4140124702" sldId="749"/>
            <ac:spMk id="76" creationId="{7E1CBCBA-C310-4010-A02A-AE803B565CFC}"/>
          </ac:spMkLst>
        </pc:spChg>
        <pc:spChg chg="mod">
          <ac:chgData name="farouk abu hassanain" userId="319a4f4791f24b01" providerId="LiveId" clId="{AFEFBC0D-3902-41B2-8D16-017BFAC29AA0}" dt="2020-04-13T20:14:29.302" v="505" actId="2711"/>
          <ac:spMkLst>
            <pc:docMk/>
            <pc:sldMk cId="4140124702" sldId="749"/>
            <ac:spMk id="77" creationId="{747F92E8-1A51-48BE-BBF4-A0FDBE42E22B}"/>
          </ac:spMkLst>
        </pc:spChg>
        <pc:spChg chg="mod">
          <ac:chgData name="farouk abu hassanain" userId="319a4f4791f24b01" providerId="LiveId" clId="{AFEFBC0D-3902-41B2-8D16-017BFAC29AA0}" dt="2020-04-13T20:14:43.116" v="521" actId="2711"/>
          <ac:spMkLst>
            <pc:docMk/>
            <pc:sldMk cId="4140124702" sldId="749"/>
            <ac:spMk id="78" creationId="{8E683E67-47D1-442D-B042-20BD5E9C05F6}"/>
          </ac:spMkLst>
        </pc:spChg>
        <pc:spChg chg="mod">
          <ac:chgData name="farouk abu hassanain" userId="319a4f4791f24b01" providerId="LiveId" clId="{AFEFBC0D-3902-41B2-8D16-017BFAC29AA0}" dt="2020-04-13T20:13:45.500" v="452" actId="403"/>
          <ac:spMkLst>
            <pc:docMk/>
            <pc:sldMk cId="4140124702" sldId="749"/>
            <ac:spMk id="79" creationId="{C8687529-08B7-49DE-9D2C-9AC86DA0AC8D}"/>
          </ac:spMkLst>
        </pc:spChg>
        <pc:spChg chg="mod">
          <ac:chgData name="farouk abu hassanain" userId="319a4f4791f24b01" providerId="LiveId" clId="{AFEFBC0D-3902-41B2-8D16-017BFAC29AA0}" dt="2020-04-13T20:14:08.623" v="472" actId="255"/>
          <ac:spMkLst>
            <pc:docMk/>
            <pc:sldMk cId="4140124702" sldId="749"/>
            <ac:spMk id="80" creationId="{45127F80-68F3-4887-B937-7BEA3FBEFFBF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11" creationId="{33308BED-57CE-48B2-93CC-C7DAE9A355AE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12" creationId="{68607616-5E6F-46CE-8F78-8B523F0F1CAD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13" creationId="{2D1243D5-356C-4835-A2EB-77A9AC838AD5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14" creationId="{4C74F990-C7E2-4BA7-B69B-287E9789A247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15" creationId="{BDF3FF13-B3AE-4714-B98E-E5E084CE49AC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16" creationId="{98380101-1E0B-492C-BE49-C8FC7CE22DB6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17" creationId="{12303AA2-2E33-454A-A32D-D103C7C863C3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18" creationId="{70E08E33-8BE0-4472-BDC4-32A14950BD62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19" creationId="{F7F8530F-2346-46D3-9290-4E2CF3CA2D00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20" creationId="{8E66ED7F-1497-4F99-A773-783B572B40A0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21" creationId="{C664FF53-9B0B-4F57-9245-4749AF048A66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22" creationId="{15655B10-9B5F-4960-B4A6-5B9C3651FDA9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23" creationId="{70B80036-EC1C-4CE7-8CB9-1115B31E04ED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24" creationId="{24027EB8-D5A5-48D5-A108-C6E23FCE5D10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25" creationId="{9640B7EE-AAAF-4F03-96BA-AD65AB86A204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26" creationId="{F59EB163-B4B0-4323-94BD-E2C3C36E7F0D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27" creationId="{EF20DADA-8ED9-4C9E-99A6-4D8EC0BEE48A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28" creationId="{2DCE74DA-09D9-4B78-96CB-B9410259A525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29" creationId="{6DC5D9CD-747C-4EF3-AB09-B9598A98A65C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30" creationId="{947E16D9-539A-47C5-A4D5-CC82F5BBBAE1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31" creationId="{35EB5C6A-9C18-443D-B843-77C5E82DD377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32" creationId="{C2781EE7-5B05-4190-B19D-F2C868826CC8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33" creationId="{B06F3FC1-8F40-4ADF-B378-6B0DA9341EEB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34" creationId="{C2CC0D95-6070-4F83-8918-866F02AD9B27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35" creationId="{DF4F07B9-8109-491C-8666-7D5CD9481497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36" creationId="{AA0BC706-CA72-432D-831A-D771493EE9F3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37" creationId="{2996A657-15DD-4888-9F51-B47D2191799C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38" creationId="{BDEFD31D-EA19-4640-AA77-8CA314546F32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39" creationId="{4D1B7EAF-A4F0-43E7-A61B-6B55629AF979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40" creationId="{D895CEAB-FDA9-44D9-B88F-B6981570F575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41" creationId="{F3087341-20BF-4379-8225-92231EA79664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42" creationId="{37054F16-CD2D-4BAF-BC65-01A56BE10E85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43" creationId="{5B351F87-8B67-4486-813E-49233328254E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44" creationId="{E48064E1-FC3C-4D30-B92C-C8DA309B7545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45" creationId="{3DACF75D-70A9-4F1D-9185-E89F0D683A47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46" creationId="{D0894C8C-4542-4493-B246-B26DDB51EC83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47" creationId="{7D458F49-2F51-4284-AC59-55429BFE139C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48" creationId="{4A1BBF53-C38D-4899-810A-D6A62622238B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49" creationId="{C71D49BB-6EFD-4A26-98B3-CDC9D6D0152A}"/>
          </ac:spMkLst>
        </pc:spChg>
        <pc:grpChg chg="add mod">
          <ac:chgData name="farouk abu hassanain" userId="319a4f4791f24b01" providerId="LiveId" clId="{AFEFBC0D-3902-41B2-8D16-017BFAC29AA0}" dt="2020-04-13T20:04:50.824" v="384" actId="164"/>
          <ac:grpSpMkLst>
            <pc:docMk/>
            <pc:sldMk cId="4140124702" sldId="749"/>
            <ac:grpSpMk id="7" creationId="{BB6B0750-1DEC-4A35-A603-B796C78DECFF}"/>
          </ac:grpSpMkLst>
        </pc:grpChg>
        <pc:grpChg chg="add mod">
          <ac:chgData name="farouk abu hassanain" userId="319a4f4791f24b01" providerId="LiveId" clId="{AFEFBC0D-3902-41B2-8D16-017BFAC29AA0}" dt="2020-04-13T20:11:20.019" v="412" actId="1076"/>
          <ac:grpSpMkLst>
            <pc:docMk/>
            <pc:sldMk cId="4140124702" sldId="749"/>
            <ac:grpSpMk id="12" creationId="{7E0846B1-F941-49FF-A8E5-C1E2C5D5CEA1}"/>
          </ac:grpSpMkLst>
        </pc:grpChg>
        <pc:grpChg chg="del">
          <ac:chgData name="farouk abu hassanain" userId="319a4f4791f24b01" providerId="LiveId" clId="{AFEFBC0D-3902-41B2-8D16-017BFAC29AA0}" dt="2020-04-13T20:12:04.479" v="414" actId="478"/>
          <ac:grpSpMkLst>
            <pc:docMk/>
            <pc:sldMk cId="4140124702" sldId="749"/>
            <ac:grpSpMk id="47" creationId="{E142609F-B180-409C-A637-19A9B48ADCF5}"/>
          </ac:grpSpMkLst>
        </pc:grpChg>
        <pc:grpChg chg="add del mod">
          <ac:chgData name="farouk abu hassanain" userId="319a4f4791f24b01" providerId="LiveId" clId="{AFEFBC0D-3902-41B2-8D16-017BFAC29AA0}" dt="2020-04-13T20:10:49.276" v="406" actId="165"/>
          <ac:grpSpMkLst>
            <pc:docMk/>
            <pc:sldMk cId="4140124702" sldId="749"/>
            <ac:grpSpMk id="66" creationId="{6CE48FBD-FCD3-4CFD-930A-69D63ED8E2CE}"/>
          </ac:grpSpMkLst>
        </pc:grpChg>
        <pc:grpChg chg="add mod">
          <ac:chgData name="farouk abu hassanain" userId="319a4f4791f24b01" providerId="LiveId" clId="{AFEFBC0D-3902-41B2-8D16-017BFAC29AA0}" dt="2020-04-13T20:13:16.736" v="423" actId="14100"/>
          <ac:grpSpMkLst>
            <pc:docMk/>
            <pc:sldMk cId="4140124702" sldId="749"/>
            <ac:grpSpMk id="70" creationId="{5C051FDE-BF86-49E4-872C-9E8951315BFB}"/>
          </ac:grpSpMkLst>
        </pc:grpChg>
      </pc:sldChg>
      <pc:sldChg chg="addSp delSp modSp add setBg">
        <pc:chgData name="farouk abu hassanain" userId="319a4f4791f24b01" providerId="LiveId" clId="{AFEFBC0D-3902-41B2-8D16-017BFAC29AA0}" dt="2020-04-13T20:25:23.391" v="1361" actId="207"/>
        <pc:sldMkLst>
          <pc:docMk/>
          <pc:sldMk cId="2464664066" sldId="750"/>
        </pc:sldMkLst>
        <pc:spChg chg="mod">
          <ac:chgData name="farouk abu hassanain" userId="319a4f4791f24b01" providerId="LiveId" clId="{AFEFBC0D-3902-41B2-8D16-017BFAC29AA0}" dt="2020-04-13T20:15:28.270" v="563" actId="20577"/>
          <ac:spMkLst>
            <pc:docMk/>
            <pc:sldMk cId="2464664066" sldId="750"/>
            <ac:spMk id="4" creationId="{63633AA5-FD60-4A4D-B3C2-0921970BA2DC}"/>
          </ac:spMkLst>
        </pc:spChg>
        <pc:spChg chg="add mod">
          <ac:chgData name="farouk abu hassanain" userId="319a4f4791f24b01" providerId="LiveId" clId="{AFEFBC0D-3902-41B2-8D16-017BFAC29AA0}" dt="2020-04-13T20:17:09.115" v="600" actId="2710"/>
          <ac:spMkLst>
            <pc:docMk/>
            <pc:sldMk cId="2464664066" sldId="750"/>
            <ac:spMk id="9" creationId="{C4E41FC1-A775-4F6A-BA5A-2F308B8F395D}"/>
          </ac:spMkLst>
        </pc:spChg>
        <pc:spChg chg="add mod">
          <ac:chgData name="farouk abu hassanain" userId="319a4f4791f24b01" providerId="LiveId" clId="{AFEFBC0D-3902-41B2-8D16-017BFAC29AA0}" dt="2020-04-13T20:25:23.391" v="1361" actId="207"/>
          <ac:spMkLst>
            <pc:docMk/>
            <pc:sldMk cId="2464664066" sldId="750"/>
            <ac:spMk id="10" creationId="{8581B352-DD4A-4BD1-80D4-9DF21B65288B}"/>
          </ac:spMkLst>
        </pc:spChg>
        <pc:spChg chg="add mod">
          <ac:chgData name="farouk abu hassanain" userId="319a4f4791f24b01" providerId="LiveId" clId="{AFEFBC0D-3902-41B2-8D16-017BFAC29AA0}" dt="2020-04-13T20:23:59.368" v="1038" actId="1076"/>
          <ac:spMkLst>
            <pc:docMk/>
            <pc:sldMk cId="2464664066" sldId="750"/>
            <ac:spMk id="14" creationId="{393208B6-1B9C-4C26-B139-43F8E681538A}"/>
          </ac:spMkLst>
        </pc:spChg>
        <pc:spChg chg="add mod">
          <ac:chgData name="farouk abu hassanain" userId="319a4f4791f24b01" providerId="LiveId" clId="{AFEFBC0D-3902-41B2-8D16-017BFAC29AA0}" dt="2020-04-13T20:23:59.368" v="1038" actId="1076"/>
          <ac:spMkLst>
            <pc:docMk/>
            <pc:sldMk cId="2464664066" sldId="750"/>
            <ac:spMk id="15" creationId="{3EED0816-0A39-4C8D-BD04-44D481FFAD58}"/>
          </ac:spMkLst>
        </pc:spChg>
        <pc:spChg chg="mod">
          <ac:chgData name="farouk abu hassanain" userId="319a4f4791f24b01" providerId="LiveId" clId="{AFEFBC0D-3902-41B2-8D16-017BFAC29AA0}" dt="2020-04-13T20:16:09.452" v="587" actId="20577"/>
          <ac:spMkLst>
            <pc:docMk/>
            <pc:sldMk cId="2464664066" sldId="750"/>
            <ac:spMk id="53" creationId="{16CED25A-3047-41B4-B1A4-3FF01A5BDB47}"/>
          </ac:spMkLst>
        </pc:spChg>
        <pc:spChg chg="mod">
          <ac:chgData name="farouk abu hassanain" userId="319a4f4791f24b01" providerId="LiveId" clId="{AFEFBC0D-3902-41B2-8D16-017BFAC29AA0}" dt="2020-04-13T20:16:04.754" v="568" actId="20577"/>
          <ac:spMkLst>
            <pc:docMk/>
            <pc:sldMk cId="2464664066" sldId="750"/>
            <ac:spMk id="68" creationId="{38521D9D-41D3-4EB5-A99C-120CEA648F7C}"/>
          </ac:spMkLst>
        </pc:spChg>
        <pc:spChg chg="add del mod">
          <ac:chgData name="farouk abu hassanain" userId="319a4f4791f24b01" providerId="LiveId" clId="{AFEFBC0D-3902-41B2-8D16-017BFAC29AA0}" dt="2020-04-13T20:22:38.380" v="1014" actId="478"/>
          <ac:spMkLst>
            <pc:docMk/>
            <pc:sldMk cId="2464664066" sldId="750"/>
            <ac:spMk id="86" creationId="{56ABF320-CFC0-451F-9949-FB86677326B5}"/>
          </ac:spMkLst>
        </pc:spChg>
        <pc:spChg chg="del">
          <ac:chgData name="farouk abu hassanain" userId="319a4f4791f24b01" providerId="LiveId" clId="{AFEFBC0D-3902-41B2-8D16-017BFAC29AA0}" dt="2020-04-13T20:23:13.724" v="1028" actId="478"/>
          <ac:spMkLst>
            <pc:docMk/>
            <pc:sldMk cId="2464664066" sldId="750"/>
            <ac:spMk id="157" creationId="{A5D55A19-FF3B-4EF9-AE8A-45552A251524}"/>
          </ac:spMkLst>
        </pc:spChg>
        <pc:spChg chg="del">
          <ac:chgData name="farouk abu hassanain" userId="319a4f4791f24b01" providerId="LiveId" clId="{AFEFBC0D-3902-41B2-8D16-017BFAC29AA0}" dt="2020-04-13T20:23:13.724" v="1028" actId="478"/>
          <ac:spMkLst>
            <pc:docMk/>
            <pc:sldMk cId="2464664066" sldId="750"/>
            <ac:spMk id="161" creationId="{6F4CC064-9205-45B0-B635-A6C82CE3310C}"/>
          </ac:spMkLst>
        </pc:spChg>
        <pc:grpChg chg="del">
          <ac:chgData name="farouk abu hassanain" userId="319a4f4791f24b01" providerId="LiveId" clId="{AFEFBC0D-3902-41B2-8D16-017BFAC29AA0}" dt="2020-04-13T20:15:32.506" v="564" actId="478"/>
          <ac:grpSpMkLst>
            <pc:docMk/>
            <pc:sldMk cId="2464664066" sldId="750"/>
            <ac:grpSpMk id="70" creationId="{5C051FDE-BF86-49E4-872C-9E8951315BFB}"/>
          </ac:grpSpMkLst>
        </pc:grpChg>
        <pc:grpChg chg="add del mod">
          <ac:chgData name="farouk abu hassanain" userId="319a4f4791f24b01" providerId="LiveId" clId="{AFEFBC0D-3902-41B2-8D16-017BFAC29AA0}" dt="2020-04-13T20:19:09.129" v="617" actId="478"/>
          <ac:grpSpMkLst>
            <pc:docMk/>
            <pc:sldMk cId="2464664066" sldId="750"/>
            <ac:grpSpMk id="87" creationId="{927DD97D-A73E-4958-8419-2C57EDFED3A9}"/>
          </ac:grpSpMkLst>
        </pc:grpChg>
        <pc:grpChg chg="add mod">
          <ac:chgData name="farouk abu hassanain" userId="319a4f4791f24b01" providerId="LiveId" clId="{AFEFBC0D-3902-41B2-8D16-017BFAC29AA0}" dt="2020-04-13T20:19:44.600" v="629" actId="1038"/>
          <ac:grpSpMkLst>
            <pc:docMk/>
            <pc:sldMk cId="2464664066" sldId="750"/>
            <ac:grpSpMk id="155" creationId="{6023A33B-9160-461C-9F10-2CF1FDC1871B}"/>
          </ac:grpSpMkLst>
        </pc:grpChg>
        <pc:cxnChg chg="add mod">
          <ac:chgData name="farouk abu hassanain" userId="319a4f4791f24b01" providerId="LiveId" clId="{AFEFBC0D-3902-41B2-8D16-017BFAC29AA0}" dt="2020-04-13T20:22:01.564" v="1009" actId="14861"/>
          <ac:cxnSpMkLst>
            <pc:docMk/>
            <pc:sldMk cId="2464664066" sldId="750"/>
            <ac:cxnSpMk id="13" creationId="{B039E66E-DA67-4528-B888-A2F2663C96A3}"/>
          </ac:cxnSpMkLst>
        </pc:cxnChg>
      </pc:sldChg>
      <pc:sldChg chg="addSp delSp modSp add">
        <pc:chgData name="farouk abu hassanain" userId="319a4f4791f24b01" providerId="LiveId" clId="{AFEFBC0D-3902-41B2-8D16-017BFAC29AA0}" dt="2020-04-13T21:04:48.921" v="2241" actId="20577"/>
        <pc:sldMkLst>
          <pc:docMk/>
          <pc:sldMk cId="2174692696" sldId="751"/>
        </pc:sldMkLst>
        <pc:spChg chg="mod">
          <ac:chgData name="farouk abu hassanain" userId="319a4f4791f24b01" providerId="LiveId" clId="{AFEFBC0D-3902-41B2-8D16-017BFAC29AA0}" dt="2020-04-13T21:04:48.921" v="2241" actId="20577"/>
          <ac:spMkLst>
            <pc:docMk/>
            <pc:sldMk cId="2174692696" sldId="751"/>
            <ac:spMk id="4" creationId="{63633AA5-FD60-4A4D-B3C2-0921970BA2DC}"/>
          </ac:spMkLst>
        </pc:spChg>
        <pc:spChg chg="del">
          <ac:chgData name="farouk abu hassanain" userId="319a4f4791f24b01" providerId="LiveId" clId="{AFEFBC0D-3902-41B2-8D16-017BFAC29AA0}" dt="2020-04-13T20:25:53.955" v="1365" actId="478"/>
          <ac:spMkLst>
            <pc:docMk/>
            <pc:sldMk cId="2174692696" sldId="751"/>
            <ac:spMk id="9" creationId="{C4E41FC1-A775-4F6A-BA5A-2F308B8F395D}"/>
          </ac:spMkLst>
        </pc:spChg>
        <pc:spChg chg="mod">
          <ac:chgData name="farouk abu hassanain" userId="319a4f4791f24b01" providerId="LiveId" clId="{AFEFBC0D-3902-41B2-8D16-017BFAC29AA0}" dt="2020-04-13T20:26:29.376" v="1371" actId="1076"/>
          <ac:spMkLst>
            <pc:docMk/>
            <pc:sldMk cId="2174692696" sldId="751"/>
            <ac:spMk id="10" creationId="{8581B352-DD4A-4BD1-80D4-9DF21B65288B}"/>
          </ac:spMkLst>
        </pc:spChg>
        <pc:spChg chg="add mod">
          <ac:chgData name="farouk abu hassanain" userId="319a4f4791f24b01" providerId="LiveId" clId="{AFEFBC0D-3902-41B2-8D16-017BFAC29AA0}" dt="2020-04-13T20:27:03.912" v="1389" actId="1076"/>
          <ac:spMkLst>
            <pc:docMk/>
            <pc:sldMk cId="2174692696" sldId="751"/>
            <ac:spMk id="11" creationId="{C96FBCE9-7420-41E9-946D-FFD404956FCC}"/>
          </ac:spMkLst>
        </pc:spChg>
        <pc:spChg chg="del">
          <ac:chgData name="farouk abu hassanain" userId="319a4f4791f24b01" providerId="LiveId" clId="{AFEFBC0D-3902-41B2-8D16-017BFAC29AA0}" dt="2020-04-13T20:25:53.955" v="1365" actId="478"/>
          <ac:spMkLst>
            <pc:docMk/>
            <pc:sldMk cId="2174692696" sldId="751"/>
            <ac:spMk id="14" creationId="{393208B6-1B9C-4C26-B139-43F8E681538A}"/>
          </ac:spMkLst>
        </pc:spChg>
        <pc:spChg chg="del">
          <ac:chgData name="farouk abu hassanain" userId="319a4f4791f24b01" providerId="LiveId" clId="{AFEFBC0D-3902-41B2-8D16-017BFAC29AA0}" dt="2020-04-13T20:25:53.955" v="1365" actId="478"/>
          <ac:spMkLst>
            <pc:docMk/>
            <pc:sldMk cId="2174692696" sldId="751"/>
            <ac:spMk id="15" creationId="{3EED0816-0A39-4C8D-BD04-44D481FFAD58}"/>
          </ac:spMkLst>
        </pc:spChg>
        <pc:spChg chg="add del mod">
          <ac:chgData name="farouk abu hassanain" userId="319a4f4791f24b01" providerId="LiveId" clId="{AFEFBC0D-3902-41B2-8D16-017BFAC29AA0}" dt="2020-04-13T20:28:18.887" v="1422" actId="478"/>
          <ac:spMkLst>
            <pc:docMk/>
            <pc:sldMk cId="2174692696" sldId="751"/>
            <ac:spMk id="16" creationId="{CD811BAE-F17C-45D2-9D17-6A8BBA127410}"/>
          </ac:spMkLst>
        </pc:spChg>
        <pc:spChg chg="add mod">
          <ac:chgData name="farouk abu hassanain" userId="319a4f4791f24b01" providerId="LiveId" clId="{AFEFBC0D-3902-41B2-8D16-017BFAC29AA0}" dt="2020-04-13T20:29:11.643" v="1465" actId="14100"/>
          <ac:spMkLst>
            <pc:docMk/>
            <pc:sldMk cId="2174692696" sldId="751"/>
            <ac:spMk id="17" creationId="{4DDF9749-EBCA-4AF2-8EDB-A872AA7FCF1A}"/>
          </ac:spMkLst>
        </pc:spChg>
        <pc:spChg chg="add del mod">
          <ac:chgData name="farouk abu hassanain" userId="319a4f4791f24b01" providerId="LiveId" clId="{AFEFBC0D-3902-41B2-8D16-017BFAC29AA0}" dt="2020-04-13T20:31:21.226" v="1527" actId="478"/>
          <ac:spMkLst>
            <pc:docMk/>
            <pc:sldMk cId="2174692696" sldId="751"/>
            <ac:spMk id="38" creationId="{A2F9F491-7AEF-4299-AA03-69707B26F97B}"/>
          </ac:spMkLst>
        </pc:spChg>
        <pc:spChg chg="add mod ord">
          <ac:chgData name="farouk abu hassanain" userId="319a4f4791f24b01" providerId="LiveId" clId="{AFEFBC0D-3902-41B2-8D16-017BFAC29AA0}" dt="2020-04-13T20:29:16.249" v="1466" actId="14100"/>
          <ac:spMkLst>
            <pc:docMk/>
            <pc:sldMk cId="2174692696" sldId="751"/>
            <ac:spMk id="42" creationId="{D8980D27-EA06-4566-8F29-F858B2B62778}"/>
          </ac:spMkLst>
        </pc:spChg>
        <pc:spChg chg="mod">
          <ac:chgData name="farouk abu hassanain" userId="319a4f4791f24b01" providerId="LiveId" clId="{AFEFBC0D-3902-41B2-8D16-017BFAC29AA0}" dt="2020-04-13T20:31:25.393" v="1528" actId="1076"/>
          <ac:spMkLst>
            <pc:docMk/>
            <pc:sldMk cId="2174692696" sldId="751"/>
            <ac:spMk id="57" creationId="{7211EDBA-118F-4A49-A76B-EF4D5AD0D2B0}"/>
          </ac:spMkLst>
        </pc:spChg>
        <pc:spChg chg="mod">
          <ac:chgData name="farouk abu hassanain" userId="319a4f4791f24b01" providerId="LiveId" clId="{AFEFBC0D-3902-41B2-8D16-017BFAC29AA0}" dt="2020-04-13T20:31:35.204" v="1531" actId="1076"/>
          <ac:spMkLst>
            <pc:docMk/>
            <pc:sldMk cId="2174692696" sldId="751"/>
            <ac:spMk id="58" creationId="{066F2BC5-9585-4392-9E22-F7C118045159}"/>
          </ac:spMkLst>
        </pc:spChg>
        <pc:spChg chg="mod">
          <ac:chgData name="farouk abu hassanain" userId="319a4f4791f24b01" providerId="LiveId" clId="{AFEFBC0D-3902-41B2-8D16-017BFAC29AA0}" dt="2020-04-13T20:31:28.332" v="1529" actId="1076"/>
          <ac:spMkLst>
            <pc:docMk/>
            <pc:sldMk cId="2174692696" sldId="751"/>
            <ac:spMk id="59" creationId="{6C5298BF-68AD-4836-B5D0-AE54FAF1E044}"/>
          </ac:spMkLst>
        </pc:spChg>
        <pc:spChg chg="mod">
          <ac:chgData name="farouk abu hassanain" userId="319a4f4791f24b01" providerId="LiveId" clId="{AFEFBC0D-3902-41B2-8D16-017BFAC29AA0}" dt="2020-04-13T20:31:32.129" v="1530" actId="1076"/>
          <ac:spMkLst>
            <pc:docMk/>
            <pc:sldMk cId="2174692696" sldId="751"/>
            <ac:spMk id="60" creationId="{C456B0A1-5E3A-42EF-BB1C-2E5865519D26}"/>
          </ac:spMkLst>
        </pc:spChg>
        <pc:grpChg chg="add mod">
          <ac:chgData name="farouk abu hassanain" userId="319a4f4791f24b01" providerId="LiveId" clId="{AFEFBC0D-3902-41B2-8D16-017BFAC29AA0}" dt="2020-04-13T20:31:38.554" v="1532" actId="1076"/>
          <ac:grpSpMkLst>
            <pc:docMk/>
            <pc:sldMk cId="2174692696" sldId="751"/>
            <ac:grpSpMk id="43" creationId="{E82DB970-F0EA-4273-8887-87087B312954}"/>
          </ac:grpSpMkLst>
        </pc:grpChg>
        <pc:grpChg chg="del">
          <ac:chgData name="farouk abu hassanain" userId="319a4f4791f24b01" providerId="LiveId" clId="{AFEFBC0D-3902-41B2-8D16-017BFAC29AA0}" dt="2020-04-13T20:25:53.955" v="1365" actId="478"/>
          <ac:grpSpMkLst>
            <pc:docMk/>
            <pc:sldMk cId="2174692696" sldId="751"/>
            <ac:grpSpMk id="155" creationId="{6023A33B-9160-461C-9F10-2CF1FDC1871B}"/>
          </ac:grpSpMkLst>
        </pc:grpChg>
        <pc:cxnChg chg="del">
          <ac:chgData name="farouk abu hassanain" userId="319a4f4791f24b01" providerId="LiveId" clId="{AFEFBC0D-3902-41B2-8D16-017BFAC29AA0}" dt="2020-04-13T20:25:55.460" v="1366" actId="478"/>
          <ac:cxnSpMkLst>
            <pc:docMk/>
            <pc:sldMk cId="2174692696" sldId="751"/>
            <ac:cxnSpMk id="13" creationId="{B039E66E-DA67-4528-B888-A2F2663C96A3}"/>
          </ac:cxnSpMkLst>
        </pc:cxnChg>
      </pc:sldChg>
      <pc:sldChg chg="addSp delSp modSp add">
        <pc:chgData name="farouk abu hassanain" userId="319a4f4791f24b01" providerId="LiveId" clId="{AFEFBC0D-3902-41B2-8D16-017BFAC29AA0}" dt="2020-04-13T21:04:52.330" v="2243" actId="20577"/>
        <pc:sldMkLst>
          <pc:docMk/>
          <pc:sldMk cId="2049754084" sldId="752"/>
        </pc:sldMkLst>
        <pc:spChg chg="mod">
          <ac:chgData name="farouk abu hassanain" userId="319a4f4791f24b01" providerId="LiveId" clId="{AFEFBC0D-3902-41B2-8D16-017BFAC29AA0}" dt="2020-04-13T21:04:52.330" v="2243" actId="20577"/>
          <ac:spMkLst>
            <pc:docMk/>
            <pc:sldMk cId="2049754084" sldId="752"/>
            <ac:spMk id="4" creationId="{63633AA5-FD60-4A4D-B3C2-0921970BA2DC}"/>
          </ac:spMkLst>
        </pc:spChg>
        <pc:spChg chg="mod">
          <ac:chgData name="farouk abu hassanain" userId="319a4f4791f24b01" providerId="LiveId" clId="{AFEFBC0D-3902-41B2-8D16-017BFAC29AA0}" dt="2020-04-13T20:32:36.117" v="1552" actId="782"/>
          <ac:spMkLst>
            <pc:docMk/>
            <pc:sldMk cId="2049754084" sldId="752"/>
            <ac:spMk id="10" creationId="{8581B352-DD4A-4BD1-80D4-9DF21B65288B}"/>
          </ac:spMkLst>
        </pc:spChg>
        <pc:spChg chg="mod">
          <ac:chgData name="farouk abu hassanain" userId="319a4f4791f24b01" providerId="LiveId" clId="{AFEFBC0D-3902-41B2-8D16-017BFAC29AA0}" dt="2020-04-13T20:32:50.921" v="1558" actId="20577"/>
          <ac:spMkLst>
            <pc:docMk/>
            <pc:sldMk cId="2049754084" sldId="752"/>
            <ac:spMk id="11" creationId="{C96FBCE9-7420-41E9-946D-FFD404956FCC}"/>
          </ac:spMkLst>
        </pc:spChg>
        <pc:spChg chg="mod">
          <ac:chgData name="farouk abu hassanain" userId="319a4f4791f24b01" providerId="LiveId" clId="{AFEFBC0D-3902-41B2-8D16-017BFAC29AA0}" dt="2020-04-13T20:33:26.321" v="1595" actId="1076"/>
          <ac:spMkLst>
            <pc:docMk/>
            <pc:sldMk cId="2049754084" sldId="752"/>
            <ac:spMk id="17" creationId="{4DDF9749-EBCA-4AF2-8EDB-A872AA7FCF1A}"/>
          </ac:spMkLst>
        </pc:spChg>
        <pc:spChg chg="mod">
          <ac:chgData name="farouk abu hassanain" userId="319a4f4791f24b01" providerId="LiveId" clId="{AFEFBC0D-3902-41B2-8D16-017BFAC29AA0}" dt="2020-04-13T20:50:18.982" v="1941" actId="164"/>
          <ac:spMkLst>
            <pc:docMk/>
            <pc:sldMk cId="2049754084" sldId="752"/>
            <ac:spMk id="53" creationId="{16CED25A-3047-41B4-B1A4-3FF01A5BDB47}"/>
          </ac:spMkLst>
        </pc:spChg>
        <pc:spChg chg="mod">
          <ac:chgData name="farouk abu hassanain" userId="319a4f4791f24b01" providerId="LiveId" clId="{AFEFBC0D-3902-41B2-8D16-017BFAC29AA0}" dt="2020-04-13T20:33:06.853" v="1577" actId="20577"/>
          <ac:spMkLst>
            <pc:docMk/>
            <pc:sldMk cId="2049754084" sldId="752"/>
            <ac:spMk id="57" creationId="{7211EDBA-118F-4A49-A76B-EF4D5AD0D2B0}"/>
          </ac:spMkLst>
        </pc:spChg>
        <pc:spChg chg="mod">
          <ac:chgData name="farouk abu hassanain" userId="319a4f4791f24b01" providerId="LiveId" clId="{AFEFBC0D-3902-41B2-8D16-017BFAC29AA0}" dt="2020-04-13T20:33:10.348" v="1584" actId="20577"/>
          <ac:spMkLst>
            <pc:docMk/>
            <pc:sldMk cId="2049754084" sldId="752"/>
            <ac:spMk id="58" creationId="{066F2BC5-9585-4392-9E22-F7C118045159}"/>
          </ac:spMkLst>
        </pc:spChg>
        <pc:spChg chg="mod">
          <ac:chgData name="farouk abu hassanain" userId="319a4f4791f24b01" providerId="LiveId" clId="{AFEFBC0D-3902-41B2-8D16-017BFAC29AA0}" dt="2020-04-13T20:33:03.983" v="1570" actId="20577"/>
          <ac:spMkLst>
            <pc:docMk/>
            <pc:sldMk cId="2049754084" sldId="752"/>
            <ac:spMk id="59" creationId="{6C5298BF-68AD-4836-B5D0-AE54FAF1E044}"/>
          </ac:spMkLst>
        </pc:spChg>
        <pc:spChg chg="mod">
          <ac:chgData name="farouk abu hassanain" userId="319a4f4791f24b01" providerId="LiveId" clId="{AFEFBC0D-3902-41B2-8D16-017BFAC29AA0}" dt="2020-04-13T20:33:13.554" v="1591" actId="20577"/>
          <ac:spMkLst>
            <pc:docMk/>
            <pc:sldMk cId="2049754084" sldId="752"/>
            <ac:spMk id="60" creationId="{C456B0A1-5E3A-42EF-BB1C-2E5865519D26}"/>
          </ac:spMkLst>
        </pc:spChg>
        <pc:spChg chg="add del mod">
          <ac:chgData name="farouk abu hassanain" userId="319a4f4791f24b01" providerId="LiveId" clId="{AFEFBC0D-3902-41B2-8D16-017BFAC29AA0}" dt="2020-04-13T20:33:16.649" v="1592" actId="478"/>
          <ac:spMkLst>
            <pc:docMk/>
            <pc:sldMk cId="2049754084" sldId="752"/>
            <ac:spMk id="89" creationId="{1FB3E6B4-E985-481C-B05D-26F62A0D2725}"/>
          </ac:spMkLst>
        </pc:spChg>
        <pc:grpChg chg="mod">
          <ac:chgData name="farouk abu hassanain" userId="319a4f4791f24b01" providerId="LiveId" clId="{AFEFBC0D-3902-41B2-8D16-017BFAC29AA0}" dt="2020-04-13T20:50:18.982" v="1941" actId="164"/>
          <ac:grpSpMkLst>
            <pc:docMk/>
            <pc:sldMk cId="2049754084" sldId="752"/>
            <ac:grpSpMk id="6" creationId="{44FE5257-7CA8-42A2-916D-759EE97631F4}"/>
          </ac:grpSpMkLst>
        </pc:grpChg>
        <pc:grpChg chg="add mod">
          <ac:chgData name="farouk abu hassanain" userId="319a4f4791f24b01" providerId="LiveId" clId="{AFEFBC0D-3902-41B2-8D16-017BFAC29AA0}" dt="2020-04-13T20:50:18.982" v="1941" actId="164"/>
          <ac:grpSpMkLst>
            <pc:docMk/>
            <pc:sldMk cId="2049754084" sldId="752"/>
            <ac:grpSpMk id="9" creationId="{17739169-1479-454C-A8F4-848139F0F2A3}"/>
          </ac:grpSpMkLst>
        </pc:grpChg>
        <pc:grpChg chg="mod">
          <ac:chgData name="farouk abu hassanain" userId="319a4f4791f24b01" providerId="LiveId" clId="{AFEFBC0D-3902-41B2-8D16-017BFAC29AA0}" dt="2020-04-13T20:33:19.962" v="1593" actId="1076"/>
          <ac:grpSpMkLst>
            <pc:docMk/>
            <pc:sldMk cId="2049754084" sldId="752"/>
            <ac:grpSpMk id="43" creationId="{E82DB970-F0EA-4273-8887-87087B312954}"/>
          </ac:grpSpMkLst>
        </pc:grpChg>
      </pc:sldChg>
      <pc:sldChg chg="addSp delSp modSp add modAnim">
        <pc:chgData name="farouk abu hassanain" userId="319a4f4791f24b01" providerId="LiveId" clId="{AFEFBC0D-3902-41B2-8D16-017BFAC29AA0}" dt="2020-04-13T21:06:48.768" v="2275" actId="20577"/>
        <pc:sldMkLst>
          <pc:docMk/>
          <pc:sldMk cId="4156084133" sldId="753"/>
        </pc:sldMkLst>
        <pc:spChg chg="mod">
          <ac:chgData name="farouk abu hassanain" userId="319a4f4791f24b01" providerId="LiveId" clId="{AFEFBC0D-3902-41B2-8D16-017BFAC29AA0}" dt="2020-04-13T21:04:54.810" v="2245" actId="20577"/>
          <ac:spMkLst>
            <pc:docMk/>
            <pc:sldMk cId="4156084133" sldId="753"/>
            <ac:spMk id="4" creationId="{63633AA5-FD60-4A4D-B3C2-0921970BA2DC}"/>
          </ac:spMkLst>
        </pc:spChg>
        <pc:spChg chg="del">
          <ac:chgData name="farouk abu hassanain" userId="319a4f4791f24b01" providerId="LiveId" clId="{AFEFBC0D-3902-41B2-8D16-017BFAC29AA0}" dt="2020-04-13T20:34:14.442" v="1624" actId="478"/>
          <ac:spMkLst>
            <pc:docMk/>
            <pc:sldMk cId="4156084133" sldId="753"/>
            <ac:spMk id="10" creationId="{8581B352-DD4A-4BD1-80D4-9DF21B65288B}"/>
          </ac:spMkLst>
        </pc:spChg>
        <pc:spChg chg="del">
          <ac:chgData name="farouk abu hassanain" userId="319a4f4791f24b01" providerId="LiveId" clId="{AFEFBC0D-3902-41B2-8D16-017BFAC29AA0}" dt="2020-04-13T20:34:17.634" v="1625" actId="478"/>
          <ac:spMkLst>
            <pc:docMk/>
            <pc:sldMk cId="4156084133" sldId="753"/>
            <ac:spMk id="11" creationId="{C96FBCE9-7420-41E9-946D-FFD404956FCC}"/>
          </ac:spMkLst>
        </pc:spChg>
        <pc:spChg chg="add mod">
          <ac:chgData name="farouk abu hassanain" userId="319a4f4791f24b01" providerId="LiveId" clId="{AFEFBC0D-3902-41B2-8D16-017BFAC29AA0}" dt="2020-04-13T20:39:13.476" v="1729" actId="164"/>
          <ac:spMkLst>
            <pc:docMk/>
            <pc:sldMk cId="4156084133" sldId="753"/>
            <ac:spMk id="14" creationId="{AE422C2B-3646-4307-9A1C-58CC4CB07D4E}"/>
          </ac:spMkLst>
        </pc:spChg>
        <pc:spChg chg="add mod">
          <ac:chgData name="farouk abu hassanain" userId="319a4f4791f24b01" providerId="LiveId" clId="{AFEFBC0D-3902-41B2-8D16-017BFAC29AA0}" dt="2020-04-13T20:39:13.476" v="1729" actId="164"/>
          <ac:spMkLst>
            <pc:docMk/>
            <pc:sldMk cId="4156084133" sldId="753"/>
            <ac:spMk id="15" creationId="{A66FBCDC-4F02-424B-8DC7-145C1AA3823B}"/>
          </ac:spMkLst>
        </pc:spChg>
        <pc:spChg chg="add mod">
          <ac:chgData name="farouk abu hassanain" userId="319a4f4791f24b01" providerId="LiveId" clId="{AFEFBC0D-3902-41B2-8D16-017BFAC29AA0}" dt="2020-04-13T20:39:13.476" v="1729" actId="164"/>
          <ac:spMkLst>
            <pc:docMk/>
            <pc:sldMk cId="4156084133" sldId="753"/>
            <ac:spMk id="16" creationId="{4DB7596A-FB41-4124-94EB-3A4FE4355E0A}"/>
          </ac:spMkLst>
        </pc:spChg>
        <pc:spChg chg="mod">
          <ac:chgData name="farouk abu hassanain" userId="319a4f4791f24b01" providerId="LiveId" clId="{AFEFBC0D-3902-41B2-8D16-017BFAC29AA0}" dt="2020-04-13T20:50:48.550" v="1947" actId="1076"/>
          <ac:spMkLst>
            <pc:docMk/>
            <pc:sldMk cId="4156084133" sldId="753"/>
            <ac:spMk id="17" creationId="{4DDF9749-EBCA-4AF2-8EDB-A872AA7FCF1A}"/>
          </ac:spMkLst>
        </pc:spChg>
        <pc:spChg chg="add mod">
          <ac:chgData name="farouk abu hassanain" userId="319a4f4791f24b01" providerId="LiveId" clId="{AFEFBC0D-3902-41B2-8D16-017BFAC29AA0}" dt="2020-04-13T20:39:13.476" v="1729" actId="164"/>
          <ac:spMkLst>
            <pc:docMk/>
            <pc:sldMk cId="4156084133" sldId="753"/>
            <ac:spMk id="18" creationId="{89F6A9FC-0A8A-4CA5-809F-45D1B0D775D3}"/>
          </ac:spMkLst>
        </pc:spChg>
        <pc:spChg chg="add del mod">
          <ac:chgData name="farouk abu hassanain" userId="319a4f4791f24b01" providerId="LiveId" clId="{AFEFBC0D-3902-41B2-8D16-017BFAC29AA0}" dt="2020-04-13T20:49:49.274" v="1940" actId="478"/>
          <ac:spMkLst>
            <pc:docMk/>
            <pc:sldMk cId="4156084133" sldId="753"/>
            <ac:spMk id="20" creationId="{D968FFBB-5D79-43ED-A718-D37AC21667FA}"/>
          </ac:spMkLst>
        </pc:spChg>
        <pc:spChg chg="del mod">
          <ac:chgData name="farouk abu hassanain" userId="319a4f4791f24b01" providerId="LiveId" clId="{AFEFBC0D-3902-41B2-8D16-017BFAC29AA0}" dt="2020-04-13T20:34:21.317" v="1627" actId="478"/>
          <ac:spMkLst>
            <pc:docMk/>
            <pc:sldMk cId="4156084133" sldId="753"/>
            <ac:spMk id="42" creationId="{D8980D27-EA06-4566-8F29-F858B2B62778}"/>
          </ac:spMkLst>
        </pc:spChg>
        <pc:spChg chg="del mod">
          <ac:chgData name="farouk abu hassanain" userId="319a4f4791f24b01" providerId="LiveId" clId="{AFEFBC0D-3902-41B2-8D16-017BFAC29AA0}" dt="2020-04-13T20:51:05.473" v="1951" actId="478"/>
          <ac:spMkLst>
            <pc:docMk/>
            <pc:sldMk cId="4156084133" sldId="753"/>
            <ac:spMk id="53" creationId="{16CED25A-3047-41B4-B1A4-3FF01A5BDB47}"/>
          </ac:spMkLst>
        </pc:spChg>
        <pc:spChg chg="mod">
          <ac:chgData name="farouk abu hassanain" userId="319a4f4791f24b01" providerId="LiveId" clId="{AFEFBC0D-3902-41B2-8D16-017BFAC29AA0}" dt="2020-04-13T21:06:48.768" v="2275" actId="20577"/>
          <ac:spMkLst>
            <pc:docMk/>
            <pc:sldMk cId="4156084133" sldId="753"/>
            <ac:spMk id="68" creationId="{38521D9D-41D3-4EB5-A99C-120CEA648F7C}"/>
          </ac:spMkLst>
        </pc:spChg>
        <pc:spChg chg="add del mod">
          <ac:chgData name="farouk abu hassanain" userId="319a4f4791f24b01" providerId="LiveId" clId="{AFEFBC0D-3902-41B2-8D16-017BFAC29AA0}" dt="2020-04-13T20:36:46.593" v="1691" actId="478"/>
          <ac:spMkLst>
            <pc:docMk/>
            <pc:sldMk cId="4156084133" sldId="753"/>
            <ac:spMk id="89" creationId="{46DAC56E-E96A-49A4-9D09-2A8DDFF54E10}"/>
          </ac:spMkLst>
        </pc:spChg>
        <pc:spChg chg="add mod">
          <ac:chgData name="farouk abu hassanain" userId="319a4f4791f24b01" providerId="LiveId" clId="{AFEFBC0D-3902-41B2-8D16-017BFAC29AA0}" dt="2020-04-13T20:35:27.702" v="1669" actId="20577"/>
          <ac:spMkLst>
            <pc:docMk/>
            <pc:sldMk cId="4156084133" sldId="753"/>
            <ac:spMk id="90" creationId="{9CA54B81-36E3-44B6-B8DC-AF85992505C7}"/>
          </ac:spMkLst>
        </pc:spChg>
        <pc:spChg chg="add mod topLvl">
          <ac:chgData name="farouk abu hassanain" userId="319a4f4791f24b01" providerId="LiveId" clId="{AFEFBC0D-3902-41B2-8D16-017BFAC29AA0}" dt="2020-04-13T20:36:28.744" v="1684" actId="164"/>
          <ac:spMkLst>
            <pc:docMk/>
            <pc:sldMk cId="4156084133" sldId="753"/>
            <ac:spMk id="91" creationId="{7E3A5BF5-0F32-456E-A0A4-AF5112706F8B}"/>
          </ac:spMkLst>
        </pc:spChg>
        <pc:spChg chg="add mod topLvl">
          <ac:chgData name="farouk abu hassanain" userId="319a4f4791f24b01" providerId="LiveId" clId="{AFEFBC0D-3902-41B2-8D16-017BFAC29AA0}" dt="2020-04-13T20:36:28.744" v="1684" actId="164"/>
          <ac:spMkLst>
            <pc:docMk/>
            <pc:sldMk cId="4156084133" sldId="753"/>
            <ac:spMk id="92" creationId="{E42BAEBF-79BD-4A05-8BD6-A6BB9322514C}"/>
          </ac:spMkLst>
        </pc:spChg>
        <pc:spChg chg="add mod topLvl">
          <ac:chgData name="farouk abu hassanain" userId="319a4f4791f24b01" providerId="LiveId" clId="{AFEFBC0D-3902-41B2-8D16-017BFAC29AA0}" dt="2020-04-13T20:36:28.744" v="1684" actId="164"/>
          <ac:spMkLst>
            <pc:docMk/>
            <pc:sldMk cId="4156084133" sldId="753"/>
            <ac:spMk id="93" creationId="{CD895278-A058-42EA-9244-FEBCDE00CB76}"/>
          </ac:spMkLst>
        </pc:spChg>
        <pc:spChg chg="add del mod topLvl">
          <ac:chgData name="farouk abu hassanain" userId="319a4f4791f24b01" providerId="LiveId" clId="{AFEFBC0D-3902-41B2-8D16-017BFAC29AA0}" dt="2020-04-13T20:36:21.041" v="1681" actId="478"/>
          <ac:spMkLst>
            <pc:docMk/>
            <pc:sldMk cId="4156084133" sldId="753"/>
            <ac:spMk id="94" creationId="{B70F6CDC-F4CA-4FF4-A729-61A3B0ADF465}"/>
          </ac:spMkLst>
        </pc:spChg>
        <pc:spChg chg="add del mod topLvl">
          <ac:chgData name="farouk abu hassanain" userId="319a4f4791f24b01" providerId="LiveId" clId="{AFEFBC0D-3902-41B2-8D16-017BFAC29AA0}" dt="2020-04-13T20:36:23.078" v="1683" actId="478"/>
          <ac:spMkLst>
            <pc:docMk/>
            <pc:sldMk cId="4156084133" sldId="753"/>
            <ac:spMk id="95" creationId="{87BF0F69-81D1-49A7-B141-F87F97B347BC}"/>
          </ac:spMkLst>
        </pc:spChg>
        <pc:spChg chg="add del mod topLvl">
          <ac:chgData name="farouk abu hassanain" userId="319a4f4791f24b01" providerId="LiveId" clId="{AFEFBC0D-3902-41B2-8D16-017BFAC29AA0}" dt="2020-04-13T20:36:22.123" v="1682" actId="478"/>
          <ac:spMkLst>
            <pc:docMk/>
            <pc:sldMk cId="4156084133" sldId="753"/>
            <ac:spMk id="96" creationId="{7852FAEE-CF8C-4A87-B5FE-8479AB89D4C3}"/>
          </ac:spMkLst>
        </pc:spChg>
        <pc:spChg chg="add mod">
          <ac:chgData name="farouk abu hassanain" userId="319a4f4791f24b01" providerId="LiveId" clId="{AFEFBC0D-3902-41B2-8D16-017BFAC29AA0}" dt="2020-04-13T20:39:13.476" v="1729" actId="164"/>
          <ac:spMkLst>
            <pc:docMk/>
            <pc:sldMk cId="4156084133" sldId="753"/>
            <ac:spMk id="97" creationId="{4C93F0C1-4AFA-457C-BBA1-DAE14BE9B1B4}"/>
          </ac:spMkLst>
        </pc:spChg>
        <pc:spChg chg="add mod">
          <ac:chgData name="farouk abu hassanain" userId="319a4f4791f24b01" providerId="LiveId" clId="{AFEFBC0D-3902-41B2-8D16-017BFAC29AA0}" dt="2020-04-13T20:39:13.476" v="1729" actId="164"/>
          <ac:spMkLst>
            <pc:docMk/>
            <pc:sldMk cId="4156084133" sldId="753"/>
            <ac:spMk id="98" creationId="{A2ABE49F-DF56-4632-819F-F5F93B28F96F}"/>
          </ac:spMkLst>
        </pc:spChg>
        <pc:spChg chg="add mod">
          <ac:chgData name="farouk abu hassanain" userId="319a4f4791f24b01" providerId="LiveId" clId="{AFEFBC0D-3902-41B2-8D16-017BFAC29AA0}" dt="2020-04-13T20:51:19.567" v="1980" actId="14100"/>
          <ac:spMkLst>
            <pc:docMk/>
            <pc:sldMk cId="4156084133" sldId="753"/>
            <ac:spMk id="104" creationId="{D9D761F5-8F2F-4AE8-9229-80AD2832D05C}"/>
          </ac:spMkLst>
        </pc:spChg>
        <pc:grpChg chg="del">
          <ac:chgData name="farouk abu hassanain" userId="319a4f4791f24b01" providerId="LiveId" clId="{AFEFBC0D-3902-41B2-8D16-017BFAC29AA0}" dt="2020-04-13T20:50:23.505" v="1942" actId="478"/>
          <ac:grpSpMkLst>
            <pc:docMk/>
            <pc:sldMk cId="4156084133" sldId="753"/>
            <ac:grpSpMk id="6" creationId="{44FE5257-7CA8-42A2-916D-759EE97631F4}"/>
          </ac:grpSpMkLst>
        </pc:grpChg>
        <pc:grpChg chg="add del mod">
          <ac:chgData name="farouk abu hassanain" userId="319a4f4791f24b01" providerId="LiveId" clId="{AFEFBC0D-3902-41B2-8D16-017BFAC29AA0}" dt="2020-04-13T20:36:17.913" v="1680" actId="165"/>
          <ac:grpSpMkLst>
            <pc:docMk/>
            <pc:sldMk cId="4156084133" sldId="753"/>
            <ac:grpSpMk id="9" creationId="{5DD5BA32-4406-401C-A29D-9A1030EAA801}"/>
          </ac:grpSpMkLst>
        </pc:grpChg>
        <pc:grpChg chg="add mod">
          <ac:chgData name="farouk abu hassanain" userId="319a4f4791f24b01" providerId="LiveId" clId="{AFEFBC0D-3902-41B2-8D16-017BFAC29AA0}" dt="2020-04-13T20:39:13.476" v="1729" actId="164"/>
          <ac:grpSpMkLst>
            <pc:docMk/>
            <pc:sldMk cId="4156084133" sldId="753"/>
            <ac:grpSpMk id="13" creationId="{70D41FE1-198D-4A21-987F-C857C10E59EB}"/>
          </ac:grpSpMkLst>
        </pc:grpChg>
        <pc:grpChg chg="add mod">
          <ac:chgData name="farouk abu hassanain" userId="319a4f4791f24b01" providerId="LiveId" clId="{AFEFBC0D-3902-41B2-8D16-017BFAC29AA0}" dt="2020-04-13T20:39:13.476" v="1729" actId="164"/>
          <ac:grpSpMkLst>
            <pc:docMk/>
            <pc:sldMk cId="4156084133" sldId="753"/>
            <ac:grpSpMk id="19" creationId="{2F53067A-B9D5-4769-A488-7523E4DA774E}"/>
          </ac:grpSpMkLst>
        </pc:grpChg>
        <pc:grpChg chg="del">
          <ac:chgData name="farouk abu hassanain" userId="319a4f4791f24b01" providerId="LiveId" clId="{AFEFBC0D-3902-41B2-8D16-017BFAC29AA0}" dt="2020-04-13T20:34:56.315" v="1640" actId="478"/>
          <ac:grpSpMkLst>
            <pc:docMk/>
            <pc:sldMk cId="4156084133" sldId="753"/>
            <ac:grpSpMk id="43" creationId="{E82DB970-F0EA-4273-8887-87087B312954}"/>
          </ac:grpSpMkLst>
        </pc:grpChg>
        <pc:grpChg chg="add">
          <ac:chgData name="farouk abu hassanain" userId="319a4f4791f24b01" providerId="LiveId" clId="{AFEFBC0D-3902-41B2-8D16-017BFAC29AA0}" dt="2020-04-13T20:50:26.375" v="1943"/>
          <ac:grpSpMkLst>
            <pc:docMk/>
            <pc:sldMk cId="4156084133" sldId="753"/>
            <ac:grpSpMk id="99" creationId="{240DF873-3FEE-4B6F-873A-D9F5851247B5}"/>
          </ac:grpSpMkLst>
        </pc:grpChg>
      </pc:sldChg>
      <pc:sldChg chg="addSp delSp modSp add">
        <pc:chgData name="farouk abu hassanain" userId="319a4f4791f24b01" providerId="LiveId" clId="{AFEFBC0D-3902-41B2-8D16-017BFAC29AA0}" dt="2020-04-13T21:06:52.755" v="2277" actId="20577"/>
        <pc:sldMkLst>
          <pc:docMk/>
          <pc:sldMk cId="2067131646" sldId="754"/>
        </pc:sldMkLst>
        <pc:spChg chg="mod">
          <ac:chgData name="farouk abu hassanain" userId="319a4f4791f24b01" providerId="LiveId" clId="{AFEFBC0D-3902-41B2-8D16-017BFAC29AA0}" dt="2020-04-13T21:04:58.873" v="2247" actId="20577"/>
          <ac:spMkLst>
            <pc:docMk/>
            <pc:sldMk cId="2067131646" sldId="754"/>
            <ac:spMk id="4" creationId="{63633AA5-FD60-4A4D-B3C2-0921970BA2DC}"/>
          </ac:spMkLst>
        </pc:spChg>
        <pc:spChg chg="del">
          <ac:chgData name="farouk abu hassanain" userId="319a4f4791f24b01" providerId="LiveId" clId="{AFEFBC0D-3902-41B2-8D16-017BFAC29AA0}" dt="2020-04-13T20:39:26.728" v="1733" actId="478"/>
          <ac:spMkLst>
            <pc:docMk/>
            <pc:sldMk cId="2067131646" sldId="754"/>
            <ac:spMk id="17" creationId="{4DDF9749-EBCA-4AF2-8EDB-A872AA7FCF1A}"/>
          </ac:spMkLst>
        </pc:spChg>
        <pc:spChg chg="add mod">
          <ac:chgData name="farouk abu hassanain" userId="319a4f4791f24b01" providerId="LiveId" clId="{AFEFBC0D-3902-41B2-8D16-017BFAC29AA0}" dt="2020-04-13T20:48:05.171" v="1922" actId="164"/>
          <ac:spMkLst>
            <pc:docMk/>
            <pc:sldMk cId="2067131646" sldId="754"/>
            <ac:spMk id="20" creationId="{24B75DBE-C828-434E-8083-8C24E076B1BE}"/>
          </ac:spMkLst>
        </pc:spChg>
        <pc:spChg chg="add mod">
          <ac:chgData name="farouk abu hassanain" userId="319a4f4791f24b01" providerId="LiveId" clId="{AFEFBC0D-3902-41B2-8D16-017BFAC29AA0}" dt="2020-04-13T20:48:10.819" v="1923" actId="164"/>
          <ac:spMkLst>
            <pc:docMk/>
            <pc:sldMk cId="2067131646" sldId="754"/>
            <ac:spMk id="21" creationId="{2756D4D2-82C3-45E3-987F-29916946B820}"/>
          </ac:spMkLst>
        </pc:spChg>
        <pc:spChg chg="add mod">
          <ac:chgData name="farouk abu hassanain" userId="319a4f4791f24b01" providerId="LiveId" clId="{AFEFBC0D-3902-41B2-8D16-017BFAC29AA0}" dt="2020-04-13T20:48:05.171" v="1922" actId="164"/>
          <ac:spMkLst>
            <pc:docMk/>
            <pc:sldMk cId="2067131646" sldId="754"/>
            <ac:spMk id="22" creationId="{CBB097C7-D76C-40E8-BB83-CEA690808600}"/>
          </ac:spMkLst>
        </pc:spChg>
        <pc:spChg chg="add mod">
          <ac:chgData name="farouk abu hassanain" userId="319a4f4791f24b01" providerId="LiveId" clId="{AFEFBC0D-3902-41B2-8D16-017BFAC29AA0}" dt="2020-04-13T20:48:10.819" v="1923" actId="164"/>
          <ac:spMkLst>
            <pc:docMk/>
            <pc:sldMk cId="2067131646" sldId="754"/>
            <ac:spMk id="23" creationId="{412BD180-C7BB-4951-AB04-395E994A51DB}"/>
          </ac:spMkLst>
        </pc:spChg>
        <pc:spChg chg="add mod">
          <ac:chgData name="farouk abu hassanain" userId="319a4f4791f24b01" providerId="LiveId" clId="{AFEFBC0D-3902-41B2-8D16-017BFAC29AA0}" dt="2020-04-13T20:48:05.171" v="1922" actId="164"/>
          <ac:spMkLst>
            <pc:docMk/>
            <pc:sldMk cId="2067131646" sldId="754"/>
            <ac:spMk id="24" creationId="{5F9AFFAF-E3F8-448E-B5DC-F6059DADA2FB}"/>
          </ac:spMkLst>
        </pc:spChg>
        <pc:spChg chg="add mod">
          <ac:chgData name="farouk abu hassanain" userId="319a4f4791f24b01" providerId="LiveId" clId="{AFEFBC0D-3902-41B2-8D16-017BFAC29AA0}" dt="2020-04-13T20:48:10.819" v="1923" actId="164"/>
          <ac:spMkLst>
            <pc:docMk/>
            <pc:sldMk cId="2067131646" sldId="754"/>
            <ac:spMk id="25" creationId="{76247545-5381-4260-B681-04311C05A1F1}"/>
          </ac:spMkLst>
        </pc:spChg>
        <pc:spChg chg="add del mod">
          <ac:chgData name="farouk abu hassanain" userId="319a4f4791f24b01" providerId="LiveId" clId="{AFEFBC0D-3902-41B2-8D16-017BFAC29AA0}" dt="2020-04-13T20:44:09.368" v="1879" actId="478"/>
          <ac:spMkLst>
            <pc:docMk/>
            <pc:sldMk cId="2067131646" sldId="754"/>
            <ac:spMk id="28" creationId="{999130DD-13AA-4ECD-9502-D4674166A02C}"/>
          </ac:spMkLst>
        </pc:spChg>
        <pc:spChg chg="mod topLvl">
          <ac:chgData name="farouk abu hassanain" userId="319a4f4791f24b01" providerId="LiveId" clId="{AFEFBC0D-3902-41B2-8D16-017BFAC29AA0}" dt="2020-04-13T20:48:05.171" v="1922" actId="164"/>
          <ac:spMkLst>
            <pc:docMk/>
            <pc:sldMk cId="2067131646" sldId="754"/>
            <ac:spMk id="30" creationId="{4F15AEED-83EE-4AF7-A34A-10BEAB918E82}"/>
          </ac:spMkLst>
        </pc:spChg>
        <pc:spChg chg="add del mod topLvl">
          <ac:chgData name="farouk abu hassanain" userId="319a4f4791f24b01" providerId="LiveId" clId="{AFEFBC0D-3902-41B2-8D16-017BFAC29AA0}" dt="2020-04-13T20:48:05.171" v="1922" actId="164"/>
          <ac:spMkLst>
            <pc:docMk/>
            <pc:sldMk cId="2067131646" sldId="754"/>
            <ac:spMk id="31" creationId="{6BDC5ED9-C980-4D93-9785-A5E811AACABF}"/>
          </ac:spMkLst>
        </pc:spChg>
        <pc:spChg chg="mod topLvl">
          <ac:chgData name="farouk abu hassanain" userId="319a4f4791f24b01" providerId="LiveId" clId="{AFEFBC0D-3902-41B2-8D16-017BFAC29AA0}" dt="2020-04-13T20:48:05.171" v="1922" actId="164"/>
          <ac:spMkLst>
            <pc:docMk/>
            <pc:sldMk cId="2067131646" sldId="754"/>
            <ac:spMk id="32" creationId="{81441562-7EDB-4E52-9544-BB59FE66C6C9}"/>
          </ac:spMkLst>
        </pc:spChg>
        <pc:spChg chg="mod topLvl">
          <ac:chgData name="farouk abu hassanain" userId="319a4f4791f24b01" providerId="LiveId" clId="{AFEFBC0D-3902-41B2-8D16-017BFAC29AA0}" dt="2020-04-13T20:48:05.171" v="1922" actId="164"/>
          <ac:spMkLst>
            <pc:docMk/>
            <pc:sldMk cId="2067131646" sldId="754"/>
            <ac:spMk id="33" creationId="{9C2DB430-AC65-4E72-A9A2-73DE31DA6D43}"/>
          </ac:spMkLst>
        </pc:spChg>
        <pc:spChg chg="del">
          <ac:chgData name="farouk abu hassanain" userId="319a4f4791f24b01" providerId="LiveId" clId="{AFEFBC0D-3902-41B2-8D16-017BFAC29AA0}" dt="2020-04-13T20:41:39.353" v="1748" actId="478"/>
          <ac:spMkLst>
            <pc:docMk/>
            <pc:sldMk cId="2067131646" sldId="754"/>
            <ac:spMk id="34" creationId="{22BF2DF5-227C-4E1C-8DA5-B3B5BCAF6BC9}"/>
          </ac:spMkLst>
        </pc:spChg>
        <pc:spChg chg="del">
          <ac:chgData name="farouk abu hassanain" userId="319a4f4791f24b01" providerId="LiveId" clId="{AFEFBC0D-3902-41B2-8D16-017BFAC29AA0}" dt="2020-04-13T20:41:33.385" v="1747" actId="478"/>
          <ac:spMkLst>
            <pc:docMk/>
            <pc:sldMk cId="2067131646" sldId="754"/>
            <ac:spMk id="40" creationId="{2BE4F22E-667C-4BD9-A0D5-588BD2A3C856}"/>
          </ac:spMkLst>
        </pc:spChg>
        <pc:spChg chg="del">
          <ac:chgData name="farouk abu hassanain" userId="319a4f4791f24b01" providerId="LiveId" clId="{AFEFBC0D-3902-41B2-8D16-017BFAC29AA0}" dt="2020-04-13T20:41:33.385" v="1747" actId="478"/>
          <ac:spMkLst>
            <pc:docMk/>
            <pc:sldMk cId="2067131646" sldId="754"/>
            <ac:spMk id="42" creationId="{07D0EAE1-EF00-46DE-9C36-24AF91966113}"/>
          </ac:spMkLst>
        </pc:spChg>
        <pc:spChg chg="del">
          <ac:chgData name="farouk abu hassanain" userId="319a4f4791f24b01" providerId="LiveId" clId="{AFEFBC0D-3902-41B2-8D16-017BFAC29AA0}" dt="2020-04-13T20:41:33.385" v="1747" actId="478"/>
          <ac:spMkLst>
            <pc:docMk/>
            <pc:sldMk cId="2067131646" sldId="754"/>
            <ac:spMk id="43" creationId="{93171375-A3EB-44FF-A9B9-62526002202B}"/>
          </ac:spMkLst>
        </pc:spChg>
        <pc:spChg chg="del">
          <ac:chgData name="farouk abu hassanain" userId="319a4f4791f24b01" providerId="LiveId" clId="{AFEFBC0D-3902-41B2-8D16-017BFAC29AA0}" dt="2020-04-13T20:41:33.385" v="1747" actId="478"/>
          <ac:spMkLst>
            <pc:docMk/>
            <pc:sldMk cId="2067131646" sldId="754"/>
            <ac:spMk id="44" creationId="{1E29ADB5-5C59-45C4-9E61-B113421A2196}"/>
          </ac:spMkLst>
        </pc:spChg>
        <pc:spChg chg="del mod topLvl">
          <ac:chgData name="farouk abu hassanain" userId="319a4f4791f24b01" providerId="LiveId" clId="{AFEFBC0D-3902-41B2-8D16-017BFAC29AA0}" dt="2020-04-13T20:44:48.645" v="1886" actId="478"/>
          <ac:spMkLst>
            <pc:docMk/>
            <pc:sldMk cId="2067131646" sldId="754"/>
            <ac:spMk id="49" creationId="{F7559D40-FA70-49EF-8795-3189D628F439}"/>
          </ac:spMkLst>
        </pc:spChg>
        <pc:spChg chg="del">
          <ac:chgData name="farouk abu hassanain" userId="319a4f4791f24b01" providerId="LiveId" clId="{AFEFBC0D-3902-41B2-8D16-017BFAC29AA0}" dt="2020-04-13T20:50:31.519" v="1944" actId="478"/>
          <ac:spMkLst>
            <pc:docMk/>
            <pc:sldMk cId="2067131646" sldId="754"/>
            <ac:spMk id="53" creationId="{16CED25A-3047-41B4-B1A4-3FF01A5BDB47}"/>
          </ac:spMkLst>
        </pc:spChg>
        <pc:spChg chg="mod">
          <ac:chgData name="farouk abu hassanain" userId="319a4f4791f24b01" providerId="LiveId" clId="{AFEFBC0D-3902-41B2-8D16-017BFAC29AA0}" dt="2020-04-13T21:06:52.755" v="2277" actId="20577"/>
          <ac:spMkLst>
            <pc:docMk/>
            <pc:sldMk cId="2067131646" sldId="754"/>
            <ac:spMk id="68" creationId="{38521D9D-41D3-4EB5-A99C-120CEA648F7C}"/>
          </ac:spMkLst>
        </pc:spChg>
        <pc:spChg chg="mod topLvl">
          <ac:chgData name="farouk abu hassanain" userId="319a4f4791f24b01" providerId="LiveId" clId="{AFEFBC0D-3902-41B2-8D16-017BFAC29AA0}" dt="2020-04-13T20:48:05.171" v="1922" actId="164"/>
          <ac:spMkLst>
            <pc:docMk/>
            <pc:sldMk cId="2067131646" sldId="754"/>
            <ac:spMk id="74" creationId="{BF2634BD-F7DD-46D7-8078-32C336CD4080}"/>
          </ac:spMkLst>
        </pc:spChg>
        <pc:spChg chg="mod topLvl">
          <ac:chgData name="farouk abu hassanain" userId="319a4f4791f24b01" providerId="LiveId" clId="{AFEFBC0D-3902-41B2-8D16-017BFAC29AA0}" dt="2020-04-13T20:48:05.171" v="1922" actId="164"/>
          <ac:spMkLst>
            <pc:docMk/>
            <pc:sldMk cId="2067131646" sldId="754"/>
            <ac:spMk id="75" creationId="{95F3AD14-EBD3-4128-BACE-F0EA7E37BB76}"/>
          </ac:spMkLst>
        </pc:spChg>
        <pc:spChg chg="mod topLvl">
          <ac:chgData name="farouk abu hassanain" userId="319a4f4791f24b01" providerId="LiveId" clId="{AFEFBC0D-3902-41B2-8D16-017BFAC29AA0}" dt="2020-04-13T20:48:05.171" v="1922" actId="164"/>
          <ac:spMkLst>
            <pc:docMk/>
            <pc:sldMk cId="2067131646" sldId="754"/>
            <ac:spMk id="76" creationId="{2001E60D-63A8-4135-9919-719880E8126F}"/>
          </ac:spMkLst>
        </pc:spChg>
        <pc:spChg chg="mod topLvl">
          <ac:chgData name="farouk abu hassanain" userId="319a4f4791f24b01" providerId="LiveId" clId="{AFEFBC0D-3902-41B2-8D16-017BFAC29AA0}" dt="2020-04-13T20:48:05.171" v="1922" actId="164"/>
          <ac:spMkLst>
            <pc:docMk/>
            <pc:sldMk cId="2067131646" sldId="754"/>
            <ac:spMk id="77" creationId="{0C9E4340-061F-49CC-985E-C42C48CD25F1}"/>
          </ac:spMkLst>
        </pc:spChg>
        <pc:spChg chg="mod topLvl">
          <ac:chgData name="farouk abu hassanain" userId="319a4f4791f24b01" providerId="LiveId" clId="{AFEFBC0D-3902-41B2-8D16-017BFAC29AA0}" dt="2020-04-13T20:48:05.171" v="1922" actId="164"/>
          <ac:spMkLst>
            <pc:docMk/>
            <pc:sldMk cId="2067131646" sldId="754"/>
            <ac:spMk id="78" creationId="{F53149D7-1136-470A-83F0-2220B7375980}"/>
          </ac:spMkLst>
        </pc:spChg>
        <pc:spChg chg="mod topLvl">
          <ac:chgData name="farouk abu hassanain" userId="319a4f4791f24b01" providerId="LiveId" clId="{AFEFBC0D-3902-41B2-8D16-017BFAC29AA0}" dt="2020-04-13T20:48:05.171" v="1922" actId="164"/>
          <ac:spMkLst>
            <pc:docMk/>
            <pc:sldMk cId="2067131646" sldId="754"/>
            <ac:spMk id="79" creationId="{8EA681D9-5615-4CAB-9CA0-40207F51EB9A}"/>
          </ac:spMkLst>
        </pc:spChg>
        <pc:spChg chg="mod">
          <ac:chgData name="farouk abu hassanain" userId="319a4f4791f24b01" providerId="LiveId" clId="{AFEFBC0D-3902-41B2-8D16-017BFAC29AA0}" dt="2020-04-13T20:39:41.817" v="1734" actId="1076"/>
          <ac:spMkLst>
            <pc:docMk/>
            <pc:sldMk cId="2067131646" sldId="754"/>
            <ac:spMk id="90" creationId="{9CA54B81-36E3-44B6-B8DC-AF85992505C7}"/>
          </ac:spMkLst>
        </pc:spChg>
        <pc:spChg chg="add mod">
          <ac:chgData name="farouk abu hassanain" userId="319a4f4791f24b01" providerId="LiveId" clId="{AFEFBC0D-3902-41B2-8D16-017BFAC29AA0}" dt="2020-04-13T20:51:42.699" v="1993" actId="1076"/>
          <ac:spMkLst>
            <pc:docMk/>
            <pc:sldMk cId="2067131646" sldId="754"/>
            <ac:spMk id="96" creationId="{AE93CF3C-F267-43AE-B444-A3E6C3D9E2FA}"/>
          </ac:spMkLst>
        </pc:spChg>
        <pc:grpChg chg="del">
          <ac:chgData name="farouk abu hassanain" userId="319a4f4791f24b01" providerId="LiveId" clId="{AFEFBC0D-3902-41B2-8D16-017BFAC29AA0}" dt="2020-04-13T20:50:31.519" v="1944" actId="478"/>
          <ac:grpSpMkLst>
            <pc:docMk/>
            <pc:sldMk cId="2067131646" sldId="754"/>
            <ac:grpSpMk id="6" creationId="{44FE5257-7CA8-42A2-916D-759EE97631F4}"/>
          </ac:grpSpMkLst>
        </pc:grpChg>
        <pc:grpChg chg="add del mod">
          <ac:chgData name="farouk abu hassanain" userId="319a4f4791f24b01" providerId="LiveId" clId="{AFEFBC0D-3902-41B2-8D16-017BFAC29AA0}" dt="2020-04-13T20:42:40.173" v="1849" actId="165"/>
          <ac:grpSpMkLst>
            <pc:docMk/>
            <pc:sldMk cId="2067131646" sldId="754"/>
            <ac:grpSpMk id="9" creationId="{C174A6E1-5B35-45AC-B180-B44AF58BEBC9}"/>
          </ac:grpSpMkLst>
        </pc:grpChg>
        <pc:grpChg chg="add del mod">
          <ac:chgData name="farouk abu hassanain" userId="319a4f4791f24b01" providerId="LiveId" clId="{AFEFBC0D-3902-41B2-8D16-017BFAC29AA0}" dt="2020-04-13T20:42:33.319" v="1848" actId="165"/>
          <ac:grpSpMkLst>
            <pc:docMk/>
            <pc:sldMk cId="2067131646" sldId="754"/>
            <ac:grpSpMk id="10" creationId="{D9D87054-7F7F-4A27-9FC5-5EAEE568B0A1}"/>
          </ac:grpSpMkLst>
        </pc:grpChg>
        <pc:grpChg chg="add del mod">
          <ac:chgData name="farouk abu hassanain" userId="319a4f4791f24b01" providerId="LiveId" clId="{AFEFBC0D-3902-41B2-8D16-017BFAC29AA0}" dt="2020-04-13T20:42:33.319" v="1848" actId="165"/>
          <ac:grpSpMkLst>
            <pc:docMk/>
            <pc:sldMk cId="2067131646" sldId="754"/>
            <ac:grpSpMk id="11" creationId="{F140F662-B206-4939-89D5-E73D64BDF50F}"/>
          </ac:grpSpMkLst>
        </pc:grpChg>
        <pc:grpChg chg="del">
          <ac:chgData name="farouk abu hassanain" userId="319a4f4791f24b01" providerId="LiveId" clId="{AFEFBC0D-3902-41B2-8D16-017BFAC29AA0}" dt="2020-04-13T20:39:24.809" v="1732" actId="478"/>
          <ac:grpSpMkLst>
            <pc:docMk/>
            <pc:sldMk cId="2067131646" sldId="754"/>
            <ac:grpSpMk id="19" creationId="{2F53067A-B9D5-4769-A488-7523E4DA774E}"/>
          </ac:grpSpMkLst>
        </pc:grpChg>
        <pc:grpChg chg="add mod">
          <ac:chgData name="farouk abu hassanain" userId="319a4f4791f24b01" providerId="LiveId" clId="{AFEFBC0D-3902-41B2-8D16-017BFAC29AA0}" dt="2020-04-13T20:48:13.240" v="1924" actId="164"/>
          <ac:grpSpMkLst>
            <pc:docMk/>
            <pc:sldMk cId="2067131646" sldId="754"/>
            <ac:grpSpMk id="26" creationId="{FE761549-50F0-4BAE-AA05-1F7C4F2140D7}"/>
          </ac:grpSpMkLst>
        </pc:grpChg>
        <pc:grpChg chg="add mod">
          <ac:chgData name="farouk abu hassanain" userId="319a4f4791f24b01" providerId="LiveId" clId="{AFEFBC0D-3902-41B2-8D16-017BFAC29AA0}" dt="2020-04-13T20:48:13.240" v="1924" actId="164"/>
          <ac:grpSpMkLst>
            <pc:docMk/>
            <pc:sldMk cId="2067131646" sldId="754"/>
            <ac:grpSpMk id="27" creationId="{91DAD215-9981-4560-9A16-CA75930D5ED5}"/>
          </ac:grpSpMkLst>
        </pc:grpChg>
        <pc:grpChg chg="add del mod">
          <ac:chgData name="farouk abu hassanain" userId="319a4f4791f24b01" providerId="LiveId" clId="{AFEFBC0D-3902-41B2-8D16-017BFAC29AA0}" dt="2020-04-13T20:41:46.697" v="1749" actId="165"/>
          <ac:grpSpMkLst>
            <pc:docMk/>
            <pc:sldMk cId="2067131646" sldId="754"/>
            <ac:grpSpMk id="29" creationId="{F6C7A430-60AA-4DF0-B2E2-E4CDB8C06622}"/>
          </ac:grpSpMkLst>
        </pc:grpChg>
        <pc:grpChg chg="del mod topLvl">
          <ac:chgData name="farouk abu hassanain" userId="319a4f4791f24b01" providerId="LiveId" clId="{AFEFBC0D-3902-41B2-8D16-017BFAC29AA0}" dt="2020-04-13T20:42:45.985" v="1850" actId="165"/>
          <ac:grpSpMkLst>
            <pc:docMk/>
            <pc:sldMk cId="2067131646" sldId="754"/>
            <ac:grpSpMk id="35" creationId="{0FDCC4DC-AA2A-4D75-B3E4-A41B4177FC10}"/>
          </ac:grpSpMkLst>
        </pc:grpChg>
        <pc:grpChg chg="del mod topLvl">
          <ac:chgData name="farouk abu hassanain" userId="319a4f4791f24b01" providerId="LiveId" clId="{AFEFBC0D-3902-41B2-8D16-017BFAC29AA0}" dt="2020-04-13T20:42:49.984" v="1851" actId="165"/>
          <ac:grpSpMkLst>
            <pc:docMk/>
            <pc:sldMk cId="2067131646" sldId="754"/>
            <ac:grpSpMk id="36" creationId="{A60D3BCE-39A9-46E9-9254-FA6C48DD9FE3}"/>
          </ac:grpSpMkLst>
        </pc:grpChg>
        <pc:grpChg chg="del mod topLvl">
          <ac:chgData name="farouk abu hassanain" userId="319a4f4791f24b01" providerId="LiveId" clId="{AFEFBC0D-3902-41B2-8D16-017BFAC29AA0}" dt="2020-04-13T20:42:58.530" v="1852" actId="165"/>
          <ac:grpSpMkLst>
            <pc:docMk/>
            <pc:sldMk cId="2067131646" sldId="754"/>
            <ac:grpSpMk id="37" creationId="{B3CE21C8-1DBB-4B77-804C-1F30FF7C0375}"/>
          </ac:grpSpMkLst>
        </pc:grpChg>
        <pc:grpChg chg="del mod topLvl">
          <ac:chgData name="farouk abu hassanain" userId="319a4f4791f24b01" providerId="LiveId" clId="{AFEFBC0D-3902-41B2-8D16-017BFAC29AA0}" dt="2020-04-13T20:41:48.934" v="1750" actId="478"/>
          <ac:grpSpMkLst>
            <pc:docMk/>
            <pc:sldMk cId="2067131646" sldId="754"/>
            <ac:grpSpMk id="38" creationId="{645065E2-2811-4486-BC2E-A26B94D7DC37}"/>
          </ac:grpSpMkLst>
        </pc:grpChg>
        <pc:grpChg chg="del mod topLvl">
          <ac:chgData name="farouk abu hassanain" userId="319a4f4791f24b01" providerId="LiveId" clId="{AFEFBC0D-3902-41B2-8D16-017BFAC29AA0}" dt="2020-04-13T20:44:40.232" v="1885" actId="478"/>
          <ac:grpSpMkLst>
            <pc:docMk/>
            <pc:sldMk cId="2067131646" sldId="754"/>
            <ac:grpSpMk id="48" creationId="{5B6453F2-DE17-43F2-AEB2-D8A6524311F6}"/>
          </ac:grpSpMkLst>
        </pc:grpChg>
        <pc:grpChg chg="del mod topLvl">
          <ac:chgData name="farouk abu hassanain" userId="319a4f4791f24b01" providerId="LiveId" clId="{AFEFBC0D-3902-41B2-8D16-017BFAC29AA0}" dt="2020-04-13T20:41:48.934" v="1750" actId="478"/>
          <ac:grpSpMkLst>
            <pc:docMk/>
            <pc:sldMk cId="2067131646" sldId="754"/>
            <ac:grpSpMk id="50" creationId="{BCBE93F9-9707-46EA-86CE-1D7BE95E3826}"/>
          </ac:grpSpMkLst>
        </pc:grpChg>
        <pc:grpChg chg="del mod topLvl">
          <ac:chgData name="farouk abu hassanain" userId="319a4f4791f24b01" providerId="LiveId" clId="{AFEFBC0D-3902-41B2-8D16-017BFAC29AA0}" dt="2020-04-13T20:44:37.863" v="1884" actId="478"/>
          <ac:grpSpMkLst>
            <pc:docMk/>
            <pc:sldMk cId="2067131646" sldId="754"/>
            <ac:grpSpMk id="51" creationId="{32B784DD-F9B0-4C42-A5E6-0A3848DF43E1}"/>
          </ac:grpSpMkLst>
        </pc:grpChg>
        <pc:grpChg chg="add mod">
          <ac:chgData name="farouk abu hassanain" userId="319a4f4791f24b01" providerId="LiveId" clId="{AFEFBC0D-3902-41B2-8D16-017BFAC29AA0}" dt="2020-04-13T20:48:15.462" v="1931" actId="1035"/>
          <ac:grpSpMkLst>
            <pc:docMk/>
            <pc:sldMk cId="2067131646" sldId="754"/>
            <ac:grpSpMk id="80" creationId="{E5B3FA26-4776-4052-9A1B-C06F7BCE7AAB}"/>
          </ac:grpSpMkLst>
        </pc:grpChg>
        <pc:grpChg chg="add">
          <ac:chgData name="farouk abu hassanain" userId="319a4f4791f24b01" providerId="LiveId" clId="{AFEFBC0D-3902-41B2-8D16-017BFAC29AA0}" dt="2020-04-13T20:50:32.484" v="1945"/>
          <ac:grpSpMkLst>
            <pc:docMk/>
            <pc:sldMk cId="2067131646" sldId="754"/>
            <ac:grpSpMk id="87" creationId="{5E7CF44D-350E-4E5A-93DC-0F03CF8A377E}"/>
          </ac:grpSpMkLst>
        </pc:grpChg>
        <pc:cxnChg chg="mod topLvl">
          <ac:chgData name="farouk abu hassanain" userId="319a4f4791f24b01" providerId="LiveId" clId="{AFEFBC0D-3902-41B2-8D16-017BFAC29AA0}" dt="2020-04-13T20:48:05.171" v="1922" actId="164"/>
          <ac:cxnSpMkLst>
            <pc:docMk/>
            <pc:sldMk cId="2067131646" sldId="754"/>
            <ac:cxnSpMk id="39" creationId="{795A3C7B-6BBC-4E8E-B86A-74C432FC889E}"/>
          </ac:cxnSpMkLst>
        </pc:cxnChg>
        <pc:cxnChg chg="mod topLvl">
          <ac:chgData name="farouk abu hassanain" userId="319a4f4791f24b01" providerId="LiveId" clId="{AFEFBC0D-3902-41B2-8D16-017BFAC29AA0}" dt="2020-04-13T20:48:05.171" v="1922" actId="164"/>
          <ac:cxnSpMkLst>
            <pc:docMk/>
            <pc:sldMk cId="2067131646" sldId="754"/>
            <ac:cxnSpMk id="41" creationId="{578A8E3B-BC3F-4CBD-A3C7-4E414CC2BE09}"/>
          </ac:cxnSpMkLst>
        </pc:cxnChg>
        <pc:cxnChg chg="mod topLvl">
          <ac:chgData name="farouk abu hassanain" userId="319a4f4791f24b01" providerId="LiveId" clId="{AFEFBC0D-3902-41B2-8D16-017BFAC29AA0}" dt="2020-04-13T20:48:05.171" v="1922" actId="164"/>
          <ac:cxnSpMkLst>
            <pc:docMk/>
            <pc:sldMk cId="2067131646" sldId="754"/>
            <ac:cxnSpMk id="46" creationId="{59B0BB43-85E4-4FFD-BD73-19B2C07C4F14}"/>
          </ac:cxnSpMkLst>
        </pc:cxnChg>
        <pc:cxnChg chg="del mod topLvl">
          <ac:chgData name="farouk abu hassanain" userId="319a4f4791f24b01" providerId="LiveId" clId="{AFEFBC0D-3902-41B2-8D16-017BFAC29AA0}" dt="2020-04-13T20:41:48.934" v="1750" actId="478"/>
          <ac:cxnSpMkLst>
            <pc:docMk/>
            <pc:sldMk cId="2067131646" sldId="754"/>
            <ac:cxnSpMk id="47" creationId="{59F92F69-9281-4FA5-BF01-C6E33DC2C3BC}"/>
          </ac:cxnSpMkLst>
        </pc:cxnChg>
      </pc:sldChg>
      <pc:sldChg chg="addSp delSp modSp add">
        <pc:chgData name="farouk abu hassanain" userId="319a4f4791f24b01" providerId="LiveId" clId="{AFEFBC0D-3902-41B2-8D16-017BFAC29AA0}" dt="2020-04-13T21:05:02.016" v="2249" actId="20577"/>
        <pc:sldMkLst>
          <pc:docMk/>
          <pc:sldMk cId="3113932690" sldId="755"/>
        </pc:sldMkLst>
        <pc:spChg chg="mod">
          <ac:chgData name="farouk abu hassanain" userId="319a4f4791f24b01" providerId="LiveId" clId="{AFEFBC0D-3902-41B2-8D16-017BFAC29AA0}" dt="2020-04-13T21:05:02.016" v="2249" actId="20577"/>
          <ac:spMkLst>
            <pc:docMk/>
            <pc:sldMk cId="3113932690" sldId="755"/>
            <ac:spMk id="4" creationId="{63633AA5-FD60-4A4D-B3C2-0921970BA2DC}"/>
          </ac:spMkLst>
        </pc:spChg>
        <pc:spChg chg="add mod">
          <ac:chgData name="farouk abu hassanain" userId="319a4f4791f24b01" providerId="LiveId" clId="{AFEFBC0D-3902-41B2-8D16-017BFAC29AA0}" dt="2020-04-13T20:53:08.704" v="2036" actId="6549"/>
          <ac:spMkLst>
            <pc:docMk/>
            <pc:sldMk cId="3113932690" sldId="755"/>
            <ac:spMk id="9" creationId="{B5D19DC1-252C-4745-9049-67BF6C2E851C}"/>
          </ac:spMkLst>
        </pc:spChg>
        <pc:spChg chg="add mod">
          <ac:chgData name="farouk abu hassanain" userId="319a4f4791f24b01" providerId="LiveId" clId="{AFEFBC0D-3902-41B2-8D16-017BFAC29AA0}" dt="2020-04-13T20:56:15.606" v="2075" actId="2711"/>
          <ac:spMkLst>
            <pc:docMk/>
            <pc:sldMk cId="3113932690" sldId="755"/>
            <ac:spMk id="10" creationId="{BA8538ED-D174-4501-906C-8BFB27CC3025}"/>
          </ac:spMkLst>
        </pc:spChg>
        <pc:spChg chg="add mod">
          <ac:chgData name="farouk abu hassanain" userId="319a4f4791f24b01" providerId="LiveId" clId="{AFEFBC0D-3902-41B2-8D16-017BFAC29AA0}" dt="2020-04-13T20:53:05.413" v="2035" actId="20577"/>
          <ac:spMkLst>
            <pc:docMk/>
            <pc:sldMk cId="3113932690" sldId="755"/>
            <ac:spMk id="40" creationId="{85A36F87-169A-4C71-9F1D-5FDB9266F3B9}"/>
          </ac:spMkLst>
        </pc:spChg>
        <pc:spChg chg="mod">
          <ac:chgData name="farouk abu hassanain" userId="319a4f4791f24b01" providerId="LiveId" clId="{AFEFBC0D-3902-41B2-8D16-017BFAC29AA0}" dt="2020-04-13T20:51:59.928" v="1995" actId="14100"/>
          <ac:spMkLst>
            <pc:docMk/>
            <pc:sldMk cId="3113932690" sldId="755"/>
            <ac:spMk id="53" creationId="{16CED25A-3047-41B4-B1A4-3FF01A5BDB47}"/>
          </ac:spMkLst>
        </pc:spChg>
        <pc:spChg chg="mod">
          <ac:chgData name="farouk abu hassanain" userId="319a4f4791f24b01" providerId="LiveId" clId="{AFEFBC0D-3902-41B2-8D16-017BFAC29AA0}" dt="2020-04-13T20:55:41.910" v="2062" actId="1035"/>
          <ac:spMkLst>
            <pc:docMk/>
            <pc:sldMk cId="3113932690" sldId="755"/>
            <ac:spMk id="56" creationId="{E98BEA63-5D0C-4949-A79D-9CF4E7360AB9}"/>
          </ac:spMkLst>
        </pc:spChg>
        <pc:spChg chg="add mod">
          <ac:chgData name="farouk abu hassanain" userId="319a4f4791f24b01" providerId="LiveId" clId="{AFEFBC0D-3902-41B2-8D16-017BFAC29AA0}" dt="2020-04-13T20:56:28.189" v="2084" actId="20577"/>
          <ac:spMkLst>
            <pc:docMk/>
            <pc:sldMk cId="3113932690" sldId="755"/>
            <ac:spMk id="57" creationId="{7610D36F-E032-4798-8E3E-F2D67D97D79E}"/>
          </ac:spMkLst>
        </pc:spChg>
        <pc:spChg chg="add mod">
          <ac:chgData name="farouk abu hassanain" userId="319a4f4791f24b01" providerId="LiveId" clId="{AFEFBC0D-3902-41B2-8D16-017BFAC29AA0}" dt="2020-04-13T20:57:11.687" v="2117" actId="403"/>
          <ac:spMkLst>
            <pc:docMk/>
            <pc:sldMk cId="3113932690" sldId="755"/>
            <ac:spMk id="58" creationId="{482A156A-79B5-478D-862F-C1FC649A7616}"/>
          </ac:spMkLst>
        </pc:spChg>
        <pc:spChg chg="add mod">
          <ac:chgData name="farouk abu hassanain" userId="319a4f4791f24b01" providerId="LiveId" clId="{AFEFBC0D-3902-41B2-8D16-017BFAC29AA0}" dt="2020-04-13T20:57:24.126" v="2125" actId="20577"/>
          <ac:spMkLst>
            <pc:docMk/>
            <pc:sldMk cId="3113932690" sldId="755"/>
            <ac:spMk id="59" creationId="{C3343896-D6E5-4C1F-8CDF-DB26A7A41A47}"/>
          </ac:spMkLst>
        </pc:spChg>
        <pc:spChg chg="del">
          <ac:chgData name="farouk abu hassanain" userId="319a4f4791f24b01" providerId="LiveId" clId="{AFEFBC0D-3902-41B2-8D16-017BFAC29AA0}" dt="2020-04-13T20:52:27.469" v="2000" actId="478"/>
          <ac:spMkLst>
            <pc:docMk/>
            <pc:sldMk cId="3113932690" sldId="755"/>
            <ac:spMk id="90" creationId="{9CA54B81-36E3-44B6-B8DC-AF85992505C7}"/>
          </ac:spMkLst>
        </pc:spChg>
        <pc:grpChg chg="add mod">
          <ac:chgData name="farouk abu hassanain" userId="319a4f4791f24b01" providerId="LiveId" clId="{AFEFBC0D-3902-41B2-8D16-017BFAC29AA0}" dt="2020-04-13T20:55:22.035" v="2041" actId="1076"/>
          <ac:grpSpMkLst>
            <pc:docMk/>
            <pc:sldMk cId="3113932690" sldId="755"/>
            <ac:grpSpMk id="43" creationId="{224909E8-9904-4D5F-A8AA-C7A66DE0977C}"/>
          </ac:grpSpMkLst>
        </pc:grpChg>
        <pc:grpChg chg="del">
          <ac:chgData name="farouk abu hassanain" userId="319a4f4791f24b01" providerId="LiveId" clId="{AFEFBC0D-3902-41B2-8D16-017BFAC29AA0}" dt="2020-04-13T20:48:31.097" v="1933" actId="478"/>
          <ac:grpSpMkLst>
            <pc:docMk/>
            <pc:sldMk cId="3113932690" sldId="755"/>
            <ac:grpSpMk id="80" creationId="{E5B3FA26-4776-4052-9A1B-C06F7BCE7AAB}"/>
          </ac:grpSpMkLst>
        </pc:grpChg>
        <pc:graphicFrameChg chg="add del mod">
          <ac:chgData name="farouk abu hassanain" userId="319a4f4791f24b01" providerId="LiveId" clId="{AFEFBC0D-3902-41B2-8D16-017BFAC29AA0}" dt="2020-04-13T20:57:32.041" v="2127" actId="478"/>
          <ac:graphicFrameMkLst>
            <pc:docMk/>
            <pc:sldMk cId="3113932690" sldId="755"/>
            <ac:graphicFrameMk id="42" creationId="{855DE309-9026-40A7-8936-AE0BF9E23E78}"/>
          </ac:graphicFrameMkLst>
        </pc:graphicFrameChg>
      </pc:sldChg>
      <pc:sldChg chg="addSp delSp modSp add">
        <pc:chgData name="farouk abu hassanain" userId="319a4f4791f24b01" providerId="LiveId" clId="{AFEFBC0D-3902-41B2-8D16-017BFAC29AA0}" dt="2020-04-13T21:06:28.574" v="2273" actId="20577"/>
        <pc:sldMkLst>
          <pc:docMk/>
          <pc:sldMk cId="2822735662" sldId="756"/>
        </pc:sldMkLst>
        <pc:spChg chg="mod">
          <ac:chgData name="farouk abu hassanain" userId="319a4f4791f24b01" providerId="LiveId" clId="{AFEFBC0D-3902-41B2-8D16-017BFAC29AA0}" dt="2020-04-13T21:05:05.329" v="2251" actId="20577"/>
          <ac:spMkLst>
            <pc:docMk/>
            <pc:sldMk cId="2822735662" sldId="756"/>
            <ac:spMk id="4" creationId="{63633AA5-FD60-4A4D-B3C2-0921970BA2DC}"/>
          </ac:spMkLst>
        </pc:spChg>
        <pc:spChg chg="del">
          <ac:chgData name="farouk abu hassanain" userId="319a4f4791f24b01" providerId="LiveId" clId="{AFEFBC0D-3902-41B2-8D16-017BFAC29AA0}" dt="2020-04-13T20:58:53.009" v="2140" actId="478"/>
          <ac:spMkLst>
            <pc:docMk/>
            <pc:sldMk cId="2822735662" sldId="756"/>
            <ac:spMk id="9" creationId="{B5D19DC1-252C-4745-9049-67BF6C2E851C}"/>
          </ac:spMkLst>
        </pc:spChg>
        <pc:spChg chg="del">
          <ac:chgData name="farouk abu hassanain" userId="319a4f4791f24b01" providerId="LiveId" clId="{AFEFBC0D-3902-41B2-8D16-017BFAC29AA0}" dt="2020-04-13T20:57:50.262" v="2130" actId="478"/>
          <ac:spMkLst>
            <pc:docMk/>
            <pc:sldMk cId="2822735662" sldId="756"/>
            <ac:spMk id="10" creationId="{BA8538ED-D174-4501-906C-8BFB27CC3025}"/>
          </ac:spMkLst>
        </pc:spChg>
        <pc:spChg chg="add mod">
          <ac:chgData name="farouk abu hassanain" userId="319a4f4791f24b01" providerId="LiveId" clId="{AFEFBC0D-3902-41B2-8D16-017BFAC29AA0}" dt="2020-04-13T21:04:03.692" v="2228" actId="1076"/>
          <ac:spMkLst>
            <pc:docMk/>
            <pc:sldMk cId="2822735662" sldId="756"/>
            <ac:spMk id="13" creationId="{5F2571E9-9271-4039-927E-C3ACD405B807}"/>
          </ac:spMkLst>
        </pc:spChg>
        <pc:spChg chg="add mod">
          <ac:chgData name="farouk abu hassanain" userId="319a4f4791f24b01" providerId="LiveId" clId="{AFEFBC0D-3902-41B2-8D16-017BFAC29AA0}" dt="2020-04-13T21:04:06.231" v="2229" actId="1076"/>
          <ac:spMkLst>
            <pc:docMk/>
            <pc:sldMk cId="2822735662" sldId="756"/>
            <ac:spMk id="14" creationId="{875A3D73-6C02-4D98-B496-BA3910F2C07C}"/>
          </ac:spMkLst>
        </pc:spChg>
        <pc:spChg chg="add mod">
          <ac:chgData name="farouk abu hassanain" userId="319a4f4791f24b01" providerId="LiveId" clId="{AFEFBC0D-3902-41B2-8D16-017BFAC29AA0}" dt="2020-04-13T21:04:35.922" v="2239" actId="20577"/>
          <ac:spMkLst>
            <pc:docMk/>
            <pc:sldMk cId="2822735662" sldId="756"/>
            <ac:spMk id="15" creationId="{5FD2C627-9DB5-4026-8701-8EE1F5C8C44C}"/>
          </ac:spMkLst>
        </pc:spChg>
        <pc:spChg chg="add mod">
          <ac:chgData name="farouk abu hassanain" userId="319a4f4791f24b01" providerId="LiveId" clId="{AFEFBC0D-3902-41B2-8D16-017BFAC29AA0}" dt="2020-04-13T21:06:11.687" v="2262" actId="1076"/>
          <ac:spMkLst>
            <pc:docMk/>
            <pc:sldMk cId="2822735662" sldId="756"/>
            <ac:spMk id="16" creationId="{908A6E2B-4E5B-496E-907E-3535C63C2D34}"/>
          </ac:spMkLst>
        </pc:spChg>
        <pc:spChg chg="add del mod">
          <ac:chgData name="farouk abu hassanain" userId="319a4f4791f24b01" providerId="LiveId" clId="{AFEFBC0D-3902-41B2-8D16-017BFAC29AA0}" dt="2020-04-13T21:03:29.281" v="2218" actId="478"/>
          <ac:spMkLst>
            <pc:docMk/>
            <pc:sldMk cId="2822735662" sldId="756"/>
            <ac:spMk id="31" creationId="{5F5C5532-AB25-49A9-ADE0-EFBC1C422547}"/>
          </ac:spMkLst>
        </pc:spChg>
        <pc:spChg chg="mod">
          <ac:chgData name="farouk abu hassanain" userId="319a4f4791f24b01" providerId="LiveId" clId="{AFEFBC0D-3902-41B2-8D16-017BFAC29AA0}" dt="2020-04-13T21:01:35.642" v="2177" actId="948"/>
          <ac:spMkLst>
            <pc:docMk/>
            <pc:sldMk cId="2822735662" sldId="756"/>
            <ac:spMk id="33" creationId="{759A6519-E639-4AC0-B6C8-A429E671AA47}"/>
          </ac:spMkLst>
        </pc:spChg>
        <pc:spChg chg="add del mod">
          <ac:chgData name="farouk abu hassanain" userId="319a4f4791f24b01" providerId="LiveId" clId="{AFEFBC0D-3902-41B2-8D16-017BFAC29AA0}" dt="2020-04-13T21:01:51.250" v="2183" actId="478"/>
          <ac:spMkLst>
            <pc:docMk/>
            <pc:sldMk cId="2822735662" sldId="756"/>
            <ac:spMk id="34" creationId="{B7C23434-67A0-4DC9-BC5A-8E5C39B374C3}"/>
          </ac:spMkLst>
        </pc:spChg>
        <pc:spChg chg="mod">
          <ac:chgData name="farouk abu hassanain" userId="319a4f4791f24b01" providerId="LiveId" clId="{AFEFBC0D-3902-41B2-8D16-017BFAC29AA0}" dt="2020-04-13T21:01:35.642" v="2177" actId="948"/>
          <ac:spMkLst>
            <pc:docMk/>
            <pc:sldMk cId="2822735662" sldId="756"/>
            <ac:spMk id="35" creationId="{1E1726C1-EA38-4300-8ED6-8A0A8F8767AB}"/>
          </ac:spMkLst>
        </pc:spChg>
        <pc:spChg chg="mod">
          <ac:chgData name="farouk abu hassanain" userId="319a4f4791f24b01" providerId="LiveId" clId="{AFEFBC0D-3902-41B2-8D16-017BFAC29AA0}" dt="2020-04-13T21:01:35.642" v="2177" actId="948"/>
          <ac:spMkLst>
            <pc:docMk/>
            <pc:sldMk cId="2822735662" sldId="756"/>
            <ac:spMk id="37" creationId="{66417F47-01FD-4648-83A4-E35DD1048B04}"/>
          </ac:spMkLst>
        </pc:spChg>
        <pc:spChg chg="mod">
          <ac:chgData name="farouk abu hassanain" userId="319a4f4791f24b01" providerId="LiveId" clId="{AFEFBC0D-3902-41B2-8D16-017BFAC29AA0}" dt="2020-04-13T21:01:35.642" v="2177" actId="948"/>
          <ac:spMkLst>
            <pc:docMk/>
            <pc:sldMk cId="2822735662" sldId="756"/>
            <ac:spMk id="38" creationId="{59B632E3-1B9E-49F4-B6E4-8E216B9E11E6}"/>
          </ac:spMkLst>
        </pc:spChg>
        <pc:spChg chg="mod">
          <ac:chgData name="farouk abu hassanain" userId="319a4f4791f24b01" providerId="LiveId" clId="{AFEFBC0D-3902-41B2-8D16-017BFAC29AA0}" dt="2020-04-13T21:01:35.642" v="2177" actId="948"/>
          <ac:spMkLst>
            <pc:docMk/>
            <pc:sldMk cId="2822735662" sldId="756"/>
            <ac:spMk id="39" creationId="{7CD442DC-1C1D-487E-87C6-4FFC8F1308EE}"/>
          </ac:spMkLst>
        </pc:spChg>
        <pc:spChg chg="mod">
          <ac:chgData name="farouk abu hassanain" userId="319a4f4791f24b01" providerId="LiveId" clId="{AFEFBC0D-3902-41B2-8D16-017BFAC29AA0}" dt="2020-04-13T20:59:09.448" v="2166" actId="1076"/>
          <ac:spMkLst>
            <pc:docMk/>
            <pc:sldMk cId="2822735662" sldId="756"/>
            <ac:spMk id="40" creationId="{85A36F87-169A-4C71-9F1D-5FDB9266F3B9}"/>
          </ac:spMkLst>
        </pc:spChg>
        <pc:spChg chg="mod">
          <ac:chgData name="farouk abu hassanain" userId="319a4f4791f24b01" providerId="LiveId" clId="{AFEFBC0D-3902-41B2-8D16-017BFAC29AA0}" dt="2020-04-13T21:01:35.642" v="2177" actId="948"/>
          <ac:spMkLst>
            <pc:docMk/>
            <pc:sldMk cId="2822735662" sldId="756"/>
            <ac:spMk id="42" creationId="{BDB6D268-0868-4BD4-AA63-3D0436B0DCF7}"/>
          </ac:spMkLst>
        </pc:spChg>
        <pc:spChg chg="mod">
          <ac:chgData name="farouk abu hassanain" userId="319a4f4791f24b01" providerId="LiveId" clId="{AFEFBC0D-3902-41B2-8D16-017BFAC29AA0}" dt="2020-04-13T21:01:35.642" v="2177" actId="948"/>
          <ac:spMkLst>
            <pc:docMk/>
            <pc:sldMk cId="2822735662" sldId="756"/>
            <ac:spMk id="46" creationId="{A67FB14A-4DBB-4879-A671-2419D7FC2CD4}"/>
          </ac:spMkLst>
        </pc:spChg>
        <pc:spChg chg="mod">
          <ac:chgData name="farouk abu hassanain" userId="319a4f4791f24b01" providerId="LiveId" clId="{AFEFBC0D-3902-41B2-8D16-017BFAC29AA0}" dt="2020-04-13T20:58:33.027" v="2137" actId="1076"/>
          <ac:spMkLst>
            <pc:docMk/>
            <pc:sldMk cId="2822735662" sldId="756"/>
            <ac:spMk id="53" creationId="{16CED25A-3047-41B4-B1A4-3FF01A5BDB47}"/>
          </ac:spMkLst>
        </pc:spChg>
        <pc:spChg chg="del">
          <ac:chgData name="farouk abu hassanain" userId="319a4f4791f24b01" providerId="LiveId" clId="{AFEFBC0D-3902-41B2-8D16-017BFAC29AA0}" dt="2020-04-13T20:57:50.262" v="2130" actId="478"/>
          <ac:spMkLst>
            <pc:docMk/>
            <pc:sldMk cId="2822735662" sldId="756"/>
            <ac:spMk id="57" creationId="{7610D36F-E032-4798-8E3E-F2D67D97D79E}"/>
          </ac:spMkLst>
        </pc:spChg>
        <pc:spChg chg="del">
          <ac:chgData name="farouk abu hassanain" userId="319a4f4791f24b01" providerId="LiveId" clId="{AFEFBC0D-3902-41B2-8D16-017BFAC29AA0}" dt="2020-04-13T20:57:50.262" v="2130" actId="478"/>
          <ac:spMkLst>
            <pc:docMk/>
            <pc:sldMk cId="2822735662" sldId="756"/>
            <ac:spMk id="58" creationId="{482A156A-79B5-478D-862F-C1FC649A7616}"/>
          </ac:spMkLst>
        </pc:spChg>
        <pc:spChg chg="del">
          <ac:chgData name="farouk abu hassanain" userId="319a4f4791f24b01" providerId="LiveId" clId="{AFEFBC0D-3902-41B2-8D16-017BFAC29AA0}" dt="2020-04-13T20:57:50.262" v="2130" actId="478"/>
          <ac:spMkLst>
            <pc:docMk/>
            <pc:sldMk cId="2822735662" sldId="756"/>
            <ac:spMk id="59" creationId="{C3343896-D6E5-4C1F-8CDF-DB26A7A41A47}"/>
          </ac:spMkLst>
        </pc:spChg>
        <pc:spChg chg="mod">
          <ac:chgData name="farouk abu hassanain" userId="319a4f4791f24b01" providerId="LiveId" clId="{AFEFBC0D-3902-41B2-8D16-017BFAC29AA0}" dt="2020-04-13T21:01:35.642" v="2177" actId="948"/>
          <ac:spMkLst>
            <pc:docMk/>
            <pc:sldMk cId="2822735662" sldId="756"/>
            <ac:spMk id="60" creationId="{0D6EAFA6-E515-4725-AEC0-F87CEDD67319}"/>
          </ac:spMkLst>
        </pc:spChg>
        <pc:spChg chg="add del mod">
          <ac:chgData name="farouk abu hassanain" userId="319a4f4791f24b01" providerId="LiveId" clId="{AFEFBC0D-3902-41B2-8D16-017BFAC29AA0}" dt="2020-04-13T21:01:53.674" v="2184" actId="478"/>
          <ac:spMkLst>
            <pc:docMk/>
            <pc:sldMk cId="2822735662" sldId="756"/>
            <ac:spMk id="61" creationId="{6AF39A16-ADD0-4CCB-A78A-4CB64EDD7D9C}"/>
          </ac:spMkLst>
        </pc:spChg>
        <pc:spChg chg="add del mod">
          <ac:chgData name="farouk abu hassanain" userId="319a4f4791f24b01" providerId="LiveId" clId="{AFEFBC0D-3902-41B2-8D16-017BFAC29AA0}" dt="2020-04-13T21:01:47.135" v="2181" actId="478"/>
          <ac:spMkLst>
            <pc:docMk/>
            <pc:sldMk cId="2822735662" sldId="756"/>
            <ac:spMk id="62" creationId="{E6E50171-A795-41DA-B140-D5DEF7F6A8DA}"/>
          </ac:spMkLst>
        </pc:spChg>
        <pc:spChg chg="add del mod">
          <ac:chgData name="farouk abu hassanain" userId="319a4f4791f24b01" providerId="LiveId" clId="{AFEFBC0D-3902-41B2-8D16-017BFAC29AA0}" dt="2020-04-13T21:01:45.110" v="2180" actId="478"/>
          <ac:spMkLst>
            <pc:docMk/>
            <pc:sldMk cId="2822735662" sldId="756"/>
            <ac:spMk id="63" creationId="{5F990019-29BB-46DB-8826-EF222B7FDF5E}"/>
          </ac:spMkLst>
        </pc:spChg>
        <pc:spChg chg="add del mod">
          <ac:chgData name="farouk abu hassanain" userId="319a4f4791f24b01" providerId="LiveId" clId="{AFEFBC0D-3902-41B2-8D16-017BFAC29AA0}" dt="2020-04-13T21:01:56.444" v="2185" actId="478"/>
          <ac:spMkLst>
            <pc:docMk/>
            <pc:sldMk cId="2822735662" sldId="756"/>
            <ac:spMk id="64" creationId="{3FC8A2E4-BE85-4084-8C41-28A51D80238E}"/>
          </ac:spMkLst>
        </pc:spChg>
        <pc:spChg chg="add del mod">
          <ac:chgData name="farouk abu hassanain" userId="319a4f4791f24b01" providerId="LiveId" clId="{AFEFBC0D-3902-41B2-8D16-017BFAC29AA0}" dt="2020-04-13T21:02:00.355" v="2187" actId="478"/>
          <ac:spMkLst>
            <pc:docMk/>
            <pc:sldMk cId="2822735662" sldId="756"/>
            <ac:spMk id="65" creationId="{5F717F1E-1791-45D1-95D2-D70D08B270B8}"/>
          </ac:spMkLst>
        </pc:spChg>
        <pc:spChg chg="add del mod">
          <ac:chgData name="farouk abu hassanain" userId="319a4f4791f24b01" providerId="LiveId" clId="{AFEFBC0D-3902-41B2-8D16-017BFAC29AA0}" dt="2020-04-13T21:01:58.560" v="2186" actId="478"/>
          <ac:spMkLst>
            <pc:docMk/>
            <pc:sldMk cId="2822735662" sldId="756"/>
            <ac:spMk id="66" creationId="{46582248-C0D9-4080-AC63-8D902D7CCED7}"/>
          </ac:spMkLst>
        </pc:spChg>
        <pc:spChg chg="mod">
          <ac:chgData name="farouk abu hassanain" userId="319a4f4791f24b01" providerId="LiveId" clId="{AFEFBC0D-3902-41B2-8D16-017BFAC29AA0}" dt="2020-04-13T21:05:50.089" v="2255"/>
          <ac:spMkLst>
            <pc:docMk/>
            <pc:sldMk cId="2822735662" sldId="756"/>
            <ac:spMk id="68" creationId="{38521D9D-41D3-4EB5-A99C-120CEA648F7C}"/>
          </ac:spMkLst>
        </pc:spChg>
        <pc:spChg chg="add mod">
          <ac:chgData name="farouk abu hassanain" userId="319a4f4791f24b01" providerId="LiveId" clId="{AFEFBC0D-3902-41B2-8D16-017BFAC29AA0}" dt="2020-04-13T21:04:00.951" v="2227" actId="1076"/>
          <ac:spMkLst>
            <pc:docMk/>
            <pc:sldMk cId="2822735662" sldId="756"/>
            <ac:spMk id="69" creationId="{B5BFED93-3639-4443-8EA8-0F422FDD154E}"/>
          </ac:spMkLst>
        </pc:spChg>
        <pc:spChg chg="mod">
          <ac:chgData name="farouk abu hassanain" userId="319a4f4791f24b01" providerId="LiveId" clId="{AFEFBC0D-3902-41B2-8D16-017BFAC29AA0}" dt="2020-04-13T21:06:13.490" v="2264" actId="948"/>
          <ac:spMkLst>
            <pc:docMk/>
            <pc:sldMk cId="2822735662" sldId="756"/>
            <ac:spMk id="74" creationId="{07500DA1-83B4-4F0E-8118-C31DB307F015}"/>
          </ac:spMkLst>
        </pc:spChg>
        <pc:spChg chg="mod">
          <ac:chgData name="farouk abu hassanain" userId="319a4f4791f24b01" providerId="LiveId" clId="{AFEFBC0D-3902-41B2-8D16-017BFAC29AA0}" dt="2020-04-13T21:06:13.490" v="2264" actId="948"/>
          <ac:spMkLst>
            <pc:docMk/>
            <pc:sldMk cId="2822735662" sldId="756"/>
            <ac:spMk id="75" creationId="{BAAA43AF-92A5-4B9C-9DDD-960FADB98911}"/>
          </ac:spMkLst>
        </pc:spChg>
        <pc:spChg chg="mod">
          <ac:chgData name="farouk abu hassanain" userId="319a4f4791f24b01" providerId="LiveId" clId="{AFEFBC0D-3902-41B2-8D16-017BFAC29AA0}" dt="2020-04-13T21:06:13.490" v="2264" actId="948"/>
          <ac:spMkLst>
            <pc:docMk/>
            <pc:sldMk cId="2822735662" sldId="756"/>
            <ac:spMk id="76" creationId="{F1DD3A0D-ACB5-467C-B110-225DD490812B}"/>
          </ac:spMkLst>
        </pc:spChg>
        <pc:spChg chg="mod">
          <ac:chgData name="farouk abu hassanain" userId="319a4f4791f24b01" providerId="LiveId" clId="{AFEFBC0D-3902-41B2-8D16-017BFAC29AA0}" dt="2020-04-13T21:06:13.490" v="2264" actId="948"/>
          <ac:spMkLst>
            <pc:docMk/>
            <pc:sldMk cId="2822735662" sldId="756"/>
            <ac:spMk id="77" creationId="{2C22EA10-AAB7-4C12-914C-76F147D75DA5}"/>
          </ac:spMkLst>
        </pc:spChg>
        <pc:spChg chg="mod">
          <ac:chgData name="farouk abu hassanain" userId="319a4f4791f24b01" providerId="LiveId" clId="{AFEFBC0D-3902-41B2-8D16-017BFAC29AA0}" dt="2020-04-13T21:06:13.490" v="2264" actId="948"/>
          <ac:spMkLst>
            <pc:docMk/>
            <pc:sldMk cId="2822735662" sldId="756"/>
            <ac:spMk id="78" creationId="{AAAE4735-E01E-4A2D-AF05-9E082E2863B9}"/>
          </ac:spMkLst>
        </pc:spChg>
        <pc:spChg chg="mod">
          <ac:chgData name="farouk abu hassanain" userId="319a4f4791f24b01" providerId="LiveId" clId="{AFEFBC0D-3902-41B2-8D16-017BFAC29AA0}" dt="2020-04-13T21:06:13.490" v="2264" actId="948"/>
          <ac:spMkLst>
            <pc:docMk/>
            <pc:sldMk cId="2822735662" sldId="756"/>
            <ac:spMk id="79" creationId="{7A2334FE-2CF3-406E-8982-441092DE4F20}"/>
          </ac:spMkLst>
        </pc:spChg>
        <pc:spChg chg="mod">
          <ac:chgData name="farouk abu hassanain" userId="319a4f4791f24b01" providerId="LiveId" clId="{AFEFBC0D-3902-41B2-8D16-017BFAC29AA0}" dt="2020-04-13T21:06:13.490" v="2264" actId="948"/>
          <ac:spMkLst>
            <pc:docMk/>
            <pc:sldMk cId="2822735662" sldId="756"/>
            <ac:spMk id="80" creationId="{B900D705-7116-4807-A594-23DABE985E79}"/>
          </ac:spMkLst>
        </pc:spChg>
        <pc:spChg chg="mod">
          <ac:chgData name="farouk abu hassanain" userId="319a4f4791f24b01" providerId="LiveId" clId="{AFEFBC0D-3902-41B2-8D16-017BFAC29AA0}" dt="2020-04-13T21:06:13.490" v="2264" actId="948"/>
          <ac:spMkLst>
            <pc:docMk/>
            <pc:sldMk cId="2822735662" sldId="756"/>
            <ac:spMk id="81" creationId="{EE9BEAE5-E3BC-4C38-B15D-1EFC9CEEDE1C}"/>
          </ac:spMkLst>
        </pc:spChg>
        <pc:spChg chg="mod">
          <ac:chgData name="farouk abu hassanain" userId="319a4f4791f24b01" providerId="LiveId" clId="{AFEFBC0D-3902-41B2-8D16-017BFAC29AA0}" dt="2020-04-13T21:06:13.490" v="2264" actId="948"/>
          <ac:spMkLst>
            <pc:docMk/>
            <pc:sldMk cId="2822735662" sldId="756"/>
            <ac:spMk id="82" creationId="{D459C0AF-1179-4A54-AD81-FA601C3D49F3}"/>
          </ac:spMkLst>
        </pc:spChg>
        <pc:spChg chg="add mod">
          <ac:chgData name="farouk abu hassanain" userId="319a4f4791f24b01" providerId="LiveId" clId="{AFEFBC0D-3902-41B2-8D16-017BFAC29AA0}" dt="2020-04-13T21:06:14.455" v="2266" actId="571"/>
          <ac:spMkLst>
            <pc:docMk/>
            <pc:sldMk cId="2822735662" sldId="756"/>
            <ac:spMk id="83" creationId="{16007310-D7C1-416D-8644-0FC2D25F5107}"/>
          </ac:spMkLst>
        </pc:spChg>
        <pc:spChg chg="add mod">
          <ac:chgData name="farouk abu hassanain" userId="319a4f4791f24b01" providerId="LiveId" clId="{AFEFBC0D-3902-41B2-8D16-017BFAC29AA0}" dt="2020-04-13T21:06:22.924" v="2270" actId="20577"/>
          <ac:spMkLst>
            <pc:docMk/>
            <pc:sldMk cId="2822735662" sldId="756"/>
            <ac:spMk id="84" creationId="{D1EBF8BD-59DC-4E7F-9C36-192A0D111E56}"/>
          </ac:spMkLst>
        </pc:spChg>
        <pc:spChg chg="add mod">
          <ac:chgData name="farouk abu hassanain" userId="319a4f4791f24b01" providerId="LiveId" clId="{AFEFBC0D-3902-41B2-8D16-017BFAC29AA0}" dt="2020-04-13T21:06:28.574" v="2273" actId="20577"/>
          <ac:spMkLst>
            <pc:docMk/>
            <pc:sldMk cId="2822735662" sldId="756"/>
            <ac:spMk id="85" creationId="{79E25245-F547-4BF3-B621-EC181D4F1B87}"/>
          </ac:spMkLst>
        </pc:spChg>
        <pc:grpChg chg="add mod">
          <ac:chgData name="farouk abu hassanain" userId="319a4f4791f24b01" providerId="LiveId" clId="{AFEFBC0D-3902-41B2-8D16-017BFAC29AA0}" dt="2020-04-13T21:02:03.687" v="2188" actId="14100"/>
          <ac:grpSpMkLst>
            <pc:docMk/>
            <pc:sldMk cId="2822735662" sldId="756"/>
            <ac:grpSpMk id="11" creationId="{510B9C44-420B-4B40-9F34-C787BE3BF66B}"/>
          </ac:grpSpMkLst>
        </pc:grpChg>
        <pc:grpChg chg="mod">
          <ac:chgData name="farouk abu hassanain" userId="319a4f4791f24b01" providerId="LiveId" clId="{AFEFBC0D-3902-41B2-8D16-017BFAC29AA0}" dt="2020-04-13T21:05:50.089" v="2255"/>
          <ac:grpSpMkLst>
            <pc:docMk/>
            <pc:sldMk cId="2822735662" sldId="756"/>
            <ac:grpSpMk id="12" creationId="{7E0846B1-F941-49FF-A8E5-C1E2C5D5CEA1}"/>
          </ac:grpSpMkLst>
        </pc:grpChg>
        <pc:grpChg chg="add mod">
          <ac:chgData name="farouk abu hassanain" userId="319a4f4791f24b01" providerId="LiveId" clId="{AFEFBC0D-3902-41B2-8D16-017BFAC29AA0}" dt="2020-04-13T21:01:26.678" v="2173" actId="164"/>
          <ac:grpSpMkLst>
            <pc:docMk/>
            <pc:sldMk cId="2822735662" sldId="756"/>
            <ac:grpSpMk id="32" creationId="{5F0C43D8-16C8-4AF6-800A-9362F75CB80A}"/>
          </ac:grpSpMkLst>
        </pc:grpChg>
        <pc:grpChg chg="add mod">
          <ac:chgData name="farouk abu hassanain" userId="319a4f4791f24b01" providerId="LiveId" clId="{AFEFBC0D-3902-41B2-8D16-017BFAC29AA0}" dt="2020-04-13T21:01:26.678" v="2173" actId="164"/>
          <ac:grpSpMkLst>
            <pc:docMk/>
            <pc:sldMk cId="2822735662" sldId="756"/>
            <ac:grpSpMk id="36" creationId="{8E66C695-CCD9-44F1-9E68-907CC7BF7266}"/>
          </ac:grpSpMkLst>
        </pc:grpChg>
        <pc:grpChg chg="add mod">
          <ac:chgData name="farouk abu hassanain" userId="319a4f4791f24b01" providerId="LiveId" clId="{AFEFBC0D-3902-41B2-8D16-017BFAC29AA0}" dt="2020-04-13T21:01:26.678" v="2173" actId="164"/>
          <ac:grpSpMkLst>
            <pc:docMk/>
            <pc:sldMk cId="2822735662" sldId="756"/>
            <ac:grpSpMk id="41" creationId="{9350976E-194A-489C-AFF9-AC76F0A2DBA2}"/>
          </ac:grpSpMkLst>
        </pc:grpChg>
        <pc:grpChg chg="del">
          <ac:chgData name="farouk abu hassanain" userId="319a4f4791f24b01" providerId="LiveId" clId="{AFEFBC0D-3902-41B2-8D16-017BFAC29AA0}" dt="2020-04-13T20:57:50.262" v="2130" actId="478"/>
          <ac:grpSpMkLst>
            <pc:docMk/>
            <pc:sldMk cId="2822735662" sldId="756"/>
            <ac:grpSpMk id="43" creationId="{224909E8-9904-4D5F-A8AA-C7A66DE0977C}"/>
          </ac:grpSpMkLst>
        </pc:grpChg>
        <pc:grpChg chg="add mod">
          <ac:chgData name="farouk abu hassanain" userId="319a4f4791f24b01" providerId="LiveId" clId="{AFEFBC0D-3902-41B2-8D16-017BFAC29AA0}" dt="2020-04-13T21:06:14.455" v="2266" actId="571"/>
          <ac:grpSpMkLst>
            <pc:docMk/>
            <pc:sldMk cId="2822735662" sldId="756"/>
            <ac:grpSpMk id="70" creationId="{2D88E23C-E7C9-4822-A84B-0F5EACCA972B}"/>
          </ac:grpSpMkLst>
        </pc:grpChg>
        <pc:grpChg chg="mod">
          <ac:chgData name="farouk abu hassanain" userId="319a4f4791f24b01" providerId="LiveId" clId="{AFEFBC0D-3902-41B2-8D16-017BFAC29AA0}" dt="2020-04-13T21:06:14.455" v="2266" actId="571"/>
          <ac:grpSpMkLst>
            <pc:docMk/>
            <pc:sldMk cId="2822735662" sldId="756"/>
            <ac:grpSpMk id="71" creationId="{1BA095DC-5FA4-421E-BD41-93558F37BE83}"/>
          </ac:grpSpMkLst>
        </pc:grpChg>
        <pc:grpChg chg="mod">
          <ac:chgData name="farouk abu hassanain" userId="319a4f4791f24b01" providerId="LiveId" clId="{AFEFBC0D-3902-41B2-8D16-017BFAC29AA0}" dt="2020-04-13T21:06:14.455" v="2266" actId="571"/>
          <ac:grpSpMkLst>
            <pc:docMk/>
            <pc:sldMk cId="2822735662" sldId="756"/>
            <ac:grpSpMk id="72" creationId="{91BAD03D-4626-4416-8643-ACB8A166225E}"/>
          </ac:grpSpMkLst>
        </pc:grpChg>
        <pc:grpChg chg="mod">
          <ac:chgData name="farouk abu hassanain" userId="319a4f4791f24b01" providerId="LiveId" clId="{AFEFBC0D-3902-41B2-8D16-017BFAC29AA0}" dt="2020-04-13T21:06:14.455" v="2266" actId="571"/>
          <ac:grpSpMkLst>
            <pc:docMk/>
            <pc:sldMk cId="2822735662" sldId="756"/>
            <ac:grpSpMk id="73" creationId="{75C1EC02-14F2-4239-B3A4-8BCC645BF217}"/>
          </ac:grpSpMkLst>
        </pc:grpChg>
      </pc:sldChg>
      <pc:sldChg chg="del">
        <pc:chgData name="farouk abu hassanain" userId="319a4f4791f24b01" providerId="LiveId" clId="{AFEFBC0D-3902-41B2-8D16-017BFAC29AA0}" dt="2020-04-13T19:48:18.052" v="299" actId="47"/>
        <pc:sldMkLst>
          <pc:docMk/>
          <pc:sldMk cId="3649024427" sldId="765"/>
        </pc:sldMkLst>
      </pc:sldChg>
      <pc:sldChg chg="del">
        <pc:chgData name="farouk abu hassanain" userId="319a4f4791f24b01" providerId="LiveId" clId="{AFEFBC0D-3902-41B2-8D16-017BFAC29AA0}" dt="2020-04-13T19:48:18.052" v="299" actId="47"/>
        <pc:sldMkLst>
          <pc:docMk/>
          <pc:sldMk cId="1148753460" sldId="766"/>
        </pc:sldMkLst>
      </pc:sldChg>
      <pc:sldChg chg="del">
        <pc:chgData name="farouk abu hassanain" userId="319a4f4791f24b01" providerId="LiveId" clId="{AFEFBC0D-3902-41B2-8D16-017BFAC29AA0}" dt="2020-04-13T19:48:18.052" v="299" actId="47"/>
        <pc:sldMkLst>
          <pc:docMk/>
          <pc:sldMk cId="3886131518" sldId="767"/>
        </pc:sldMkLst>
      </pc:sldChg>
      <pc:sldChg chg="del">
        <pc:chgData name="farouk abu hassanain" userId="319a4f4791f24b01" providerId="LiveId" clId="{AFEFBC0D-3902-41B2-8D16-017BFAC29AA0}" dt="2020-04-13T19:48:18.052" v="299" actId="47"/>
        <pc:sldMkLst>
          <pc:docMk/>
          <pc:sldMk cId="1380625265" sldId="768"/>
        </pc:sldMkLst>
      </pc:sldChg>
      <pc:sldChg chg="del">
        <pc:chgData name="farouk abu hassanain" userId="319a4f4791f24b01" providerId="LiveId" clId="{AFEFBC0D-3902-41B2-8D16-017BFAC29AA0}" dt="2020-04-13T19:48:18.052" v="299" actId="47"/>
        <pc:sldMkLst>
          <pc:docMk/>
          <pc:sldMk cId="3318835914" sldId="769"/>
        </pc:sldMkLst>
      </pc:sldChg>
      <pc:sldChg chg="del">
        <pc:chgData name="farouk abu hassanain" userId="319a4f4791f24b01" providerId="LiveId" clId="{AFEFBC0D-3902-41B2-8D16-017BFAC29AA0}" dt="2020-04-13T19:48:18.052" v="299" actId="47"/>
        <pc:sldMkLst>
          <pc:docMk/>
          <pc:sldMk cId="3258680306" sldId="770"/>
        </pc:sldMkLst>
      </pc:sldChg>
      <pc:sldChg chg="del">
        <pc:chgData name="farouk abu hassanain" userId="319a4f4791f24b01" providerId="LiveId" clId="{AFEFBC0D-3902-41B2-8D16-017BFAC29AA0}" dt="2020-04-13T19:48:18.052" v="299" actId="47"/>
        <pc:sldMkLst>
          <pc:docMk/>
          <pc:sldMk cId="728889713" sldId="771"/>
        </pc:sldMkLst>
      </pc:sldChg>
      <pc:sldChg chg="del">
        <pc:chgData name="farouk abu hassanain" userId="319a4f4791f24b01" providerId="LiveId" clId="{AFEFBC0D-3902-41B2-8D16-017BFAC29AA0}" dt="2020-04-13T19:48:18.052" v="299" actId="47"/>
        <pc:sldMkLst>
          <pc:docMk/>
          <pc:sldMk cId="953441914" sldId="772"/>
        </pc:sldMkLst>
      </pc:sldChg>
      <pc:sldChg chg="del">
        <pc:chgData name="farouk abu hassanain" userId="319a4f4791f24b01" providerId="LiveId" clId="{AFEFBC0D-3902-41B2-8D16-017BFAC29AA0}" dt="2020-04-13T19:48:18.052" v="299" actId="47"/>
        <pc:sldMkLst>
          <pc:docMk/>
          <pc:sldMk cId="2827808190" sldId="773"/>
        </pc:sldMkLst>
      </pc:sldChg>
      <pc:sldChg chg="del">
        <pc:chgData name="farouk abu hassanain" userId="319a4f4791f24b01" providerId="LiveId" clId="{AFEFBC0D-3902-41B2-8D16-017BFAC29AA0}" dt="2020-04-13T19:48:18.052" v="299" actId="47"/>
        <pc:sldMkLst>
          <pc:docMk/>
          <pc:sldMk cId="2200138413" sldId="774"/>
        </pc:sldMkLst>
      </pc:sldChg>
      <pc:sldChg chg="del">
        <pc:chgData name="farouk abu hassanain" userId="319a4f4791f24b01" providerId="LiveId" clId="{AFEFBC0D-3902-41B2-8D16-017BFAC29AA0}" dt="2020-04-13T19:48:18.052" v="299" actId="47"/>
        <pc:sldMkLst>
          <pc:docMk/>
          <pc:sldMk cId="2946802585" sldId="775"/>
        </pc:sldMkLst>
      </pc:sldChg>
      <pc:sldMasterChg chg="setBg delSldLayout modSldLayout">
        <pc:chgData name="farouk abu hassanain" userId="319a4f4791f24b01" providerId="LiveId" clId="{AFEFBC0D-3902-41B2-8D16-017BFAC29AA0}" dt="2020-04-13T20:59:20.520" v="2171" actId="47"/>
        <pc:sldMasterMkLst>
          <pc:docMk/>
          <pc:sldMasterMk cId="0" sldId="2147483648"/>
        </pc:sldMasterMkLst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4239460930" sldId="2147484583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3217882456" sldId="2147484584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4031402251" sldId="2147484585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1550069820" sldId="2147484586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2734946766" sldId="2147484587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107904052" sldId="2147484588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2803958123" sldId="2147484589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2214231948" sldId="2147484590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3772976750" sldId="2147484591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1729153522" sldId="2147484592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3448691414" sldId="2147484593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1835734736" sldId="2147484594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2006601582" sldId="2147484595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1110765406" sldId="2147484596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150981582" sldId="2147484597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62152868" sldId="2147484598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1967361350" sldId="2147484599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1366098753" sldId="2147484600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3516444898" sldId="2147484601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2870400702" sldId="2147484602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2156385566" sldId="2147484603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3279795029" sldId="2147484604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3928703638" sldId="2147484605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319489919" sldId="2147484606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913712504" sldId="2147484607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3491987511" sldId="2147484608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4178023540" sldId="2147484609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125934014" sldId="2147484610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3430914097" sldId="2147484611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502281212" sldId="2147484612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4245409014" sldId="2147484613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2769301136" sldId="2147484614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525072594" sldId="2147484615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825076702" sldId="2147484616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3639592199" sldId="2147484617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155699403" sldId="2147484618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4104609746" sldId="2147484619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4043922144" sldId="2147484620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3517436552" sldId="2147484621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969735342" sldId="2147484624"/>
          </pc:sldLayoutMkLst>
        </pc:sldLayoutChg>
        <pc:sldLayoutChg chg="del">
          <pc:chgData name="farouk abu hassanain" userId="319a4f4791f24b01" providerId="LiveId" clId="{AFEFBC0D-3902-41B2-8D16-017BFAC29AA0}" dt="2020-04-13T20:59:20.520" v="2171" actId="47"/>
          <pc:sldLayoutMkLst>
            <pc:docMk/>
            <pc:sldMasterMk cId="0" sldId="2147483648"/>
            <pc:sldLayoutMk cId="2087828563" sldId="2147484625"/>
          </pc:sldLayoutMkLst>
        </pc:sldLayoutChg>
      </pc:sldMasterChg>
    </pc:docChg>
  </pc:docChgLst>
  <pc:docChgLst>
    <pc:chgData name="farouk abu hassanain" userId="319a4f4791f24b01" providerId="LiveId" clId="{63A4131A-ED2C-47DB-BA98-3343500CB7B0}"/>
    <pc:docChg chg="modSld">
      <pc:chgData name="farouk abu hassanain" userId="319a4f4791f24b01" providerId="LiveId" clId="{63A4131A-ED2C-47DB-BA98-3343500CB7B0}" dt="2020-04-07T19:39:04.737" v="6" actId="6549"/>
      <pc:docMkLst>
        <pc:docMk/>
      </pc:docMkLst>
      <pc:sldChg chg="modSp">
        <pc:chgData name="farouk abu hassanain" userId="319a4f4791f24b01" providerId="LiveId" clId="{63A4131A-ED2C-47DB-BA98-3343500CB7B0}" dt="2020-04-07T19:39:04.737" v="6" actId="6549"/>
        <pc:sldMkLst>
          <pc:docMk/>
          <pc:sldMk cId="3960331076" sldId="747"/>
        </pc:sldMkLst>
        <pc:spChg chg="mod">
          <ac:chgData name="farouk abu hassanain" userId="319a4f4791f24b01" providerId="LiveId" clId="{63A4131A-ED2C-47DB-BA98-3343500CB7B0}" dt="2020-04-07T19:39:04.737" v="6" actId="6549"/>
          <ac:spMkLst>
            <pc:docMk/>
            <pc:sldMk cId="3960331076" sldId="747"/>
            <ac:spMk id="25" creationId="{B1A7F0F3-5470-4B76-A157-0127D692FB77}"/>
          </ac:spMkLst>
        </pc:spChg>
        <pc:spChg chg="mod">
          <ac:chgData name="farouk abu hassanain" userId="319a4f4791f24b01" providerId="LiveId" clId="{63A4131A-ED2C-47DB-BA98-3343500CB7B0}" dt="2020-04-07T19:39:01.438" v="5"/>
          <ac:spMkLst>
            <pc:docMk/>
            <pc:sldMk cId="3960331076" sldId="747"/>
            <ac:spMk id="35" creationId="{81781816-24C4-4537-ABA4-D260B7B0EB98}"/>
          </ac:spMkLst>
        </pc:spChg>
      </pc:sldChg>
    </pc:docChg>
  </pc:docChgLst>
  <pc:docChgLst>
    <pc:chgData name="farouk abu hassanain" userId="319a4f4791f24b01" providerId="LiveId" clId="{7D07C8C1-2B00-48F5-A5E2-4AC5C6320BAA}"/>
    <pc:docChg chg="undo custSel addSld delSld modSld">
      <pc:chgData name="farouk abu hassanain" userId="319a4f4791f24b01" providerId="LiveId" clId="{7D07C8C1-2B00-48F5-A5E2-4AC5C6320BAA}" dt="2020-04-09T12:27:50.259" v="2808" actId="1076"/>
      <pc:docMkLst>
        <pc:docMk/>
      </pc:docMkLst>
      <pc:sldChg chg="del">
        <pc:chgData name="farouk abu hassanain" userId="319a4f4791f24b01" providerId="LiveId" clId="{7D07C8C1-2B00-48F5-A5E2-4AC5C6320BAA}" dt="2020-04-08T23:42:54.936" v="348" actId="47"/>
        <pc:sldMkLst>
          <pc:docMk/>
          <pc:sldMk cId="1491375377" sldId="262"/>
        </pc:sldMkLst>
      </pc:sldChg>
      <pc:sldChg chg="addSp modSp del">
        <pc:chgData name="farouk abu hassanain" userId="319a4f4791f24b01" providerId="LiveId" clId="{7D07C8C1-2B00-48F5-A5E2-4AC5C6320BAA}" dt="2020-04-08T23:56:31.096" v="428" actId="47"/>
        <pc:sldMkLst>
          <pc:docMk/>
          <pc:sldMk cId="2051151516" sldId="263"/>
        </pc:sldMkLst>
        <pc:spChg chg="add mod">
          <ac:chgData name="farouk abu hassanain" userId="319a4f4791f24b01" providerId="LiveId" clId="{7D07C8C1-2B00-48F5-A5E2-4AC5C6320BAA}" dt="2020-04-08T23:43:17.873" v="352" actId="571"/>
          <ac:spMkLst>
            <pc:docMk/>
            <pc:sldMk cId="2051151516" sldId="263"/>
            <ac:spMk id="6" creationId="{A951515B-18FA-4BAD-A8E5-D0871A7BCA8D}"/>
          </ac:spMkLst>
        </pc:spChg>
      </pc:sldChg>
      <pc:sldChg chg="del">
        <pc:chgData name="farouk abu hassanain" userId="319a4f4791f24b01" providerId="LiveId" clId="{7D07C8C1-2B00-48F5-A5E2-4AC5C6320BAA}" dt="2020-04-09T08:51:58.089" v="549" actId="47"/>
        <pc:sldMkLst>
          <pc:docMk/>
          <pc:sldMk cId="2998621988" sldId="264"/>
        </pc:sldMkLst>
      </pc:sldChg>
      <pc:sldChg chg="del">
        <pc:chgData name="farouk abu hassanain" userId="319a4f4791f24b01" providerId="LiveId" clId="{7D07C8C1-2B00-48F5-A5E2-4AC5C6320BAA}" dt="2020-04-09T10:43:06.940" v="1407" actId="47"/>
        <pc:sldMkLst>
          <pc:docMk/>
          <pc:sldMk cId="1726201645" sldId="265"/>
        </pc:sldMkLst>
      </pc:sldChg>
      <pc:sldChg chg="del">
        <pc:chgData name="farouk abu hassanain" userId="319a4f4791f24b01" providerId="LiveId" clId="{7D07C8C1-2B00-48F5-A5E2-4AC5C6320BAA}" dt="2020-04-09T10:56:21.961" v="1480" actId="47"/>
        <pc:sldMkLst>
          <pc:docMk/>
          <pc:sldMk cId="635548617" sldId="266"/>
        </pc:sldMkLst>
      </pc:sldChg>
      <pc:sldChg chg="del">
        <pc:chgData name="farouk abu hassanain" userId="319a4f4791f24b01" providerId="LiveId" clId="{7D07C8C1-2B00-48F5-A5E2-4AC5C6320BAA}" dt="2020-04-09T11:20:34.426" v="1720" actId="47"/>
        <pc:sldMkLst>
          <pc:docMk/>
          <pc:sldMk cId="3551148763" sldId="267"/>
        </pc:sldMkLst>
      </pc:sldChg>
      <pc:sldChg chg="del">
        <pc:chgData name="farouk abu hassanain" userId="319a4f4791f24b01" providerId="LiveId" clId="{7D07C8C1-2B00-48F5-A5E2-4AC5C6320BAA}" dt="2020-04-09T11:23:34.490" v="1732" actId="47"/>
        <pc:sldMkLst>
          <pc:docMk/>
          <pc:sldMk cId="3398212784" sldId="268"/>
        </pc:sldMkLst>
      </pc:sldChg>
      <pc:sldChg chg="del">
        <pc:chgData name="farouk abu hassanain" userId="319a4f4791f24b01" providerId="LiveId" clId="{7D07C8C1-2B00-48F5-A5E2-4AC5C6320BAA}" dt="2020-04-09T12:14:20.856" v="2517" actId="47"/>
        <pc:sldMkLst>
          <pc:docMk/>
          <pc:sldMk cId="2005323040" sldId="269"/>
        </pc:sldMkLst>
      </pc:sldChg>
      <pc:sldChg chg="modSp">
        <pc:chgData name="farouk abu hassanain" userId="319a4f4791f24b01" providerId="LiveId" clId="{7D07C8C1-2B00-48F5-A5E2-4AC5C6320BAA}" dt="2020-04-08T20:13:08.559" v="0"/>
        <pc:sldMkLst>
          <pc:docMk/>
          <pc:sldMk cId="1217957963" sldId="748"/>
        </pc:sldMkLst>
        <pc:spChg chg="mod">
          <ac:chgData name="farouk abu hassanain" userId="319a4f4791f24b01" providerId="LiveId" clId="{7D07C8C1-2B00-48F5-A5E2-4AC5C6320BAA}" dt="2020-04-08T20:13:08.559" v="0"/>
          <ac:spMkLst>
            <pc:docMk/>
            <pc:sldMk cId="1217957963" sldId="748"/>
            <ac:spMk id="52" creationId="{330428CD-5232-45F6-9B9E-3509327A06C8}"/>
          </ac:spMkLst>
        </pc:spChg>
      </pc:sldChg>
      <pc:sldChg chg="modSp">
        <pc:chgData name="farouk abu hassanain" userId="319a4f4791f24b01" providerId="LiveId" clId="{7D07C8C1-2B00-48F5-A5E2-4AC5C6320BAA}" dt="2020-04-08T20:13:12.374" v="1"/>
        <pc:sldMkLst>
          <pc:docMk/>
          <pc:sldMk cId="1375095986" sldId="749"/>
        </pc:sldMkLst>
        <pc:spChg chg="mod">
          <ac:chgData name="farouk abu hassanain" userId="319a4f4791f24b01" providerId="LiveId" clId="{7D07C8C1-2B00-48F5-A5E2-4AC5C6320BAA}" dt="2020-04-08T20:13:12.374" v="1"/>
          <ac:spMkLst>
            <pc:docMk/>
            <pc:sldMk cId="1375095986" sldId="749"/>
            <ac:spMk id="52" creationId="{330428CD-5232-45F6-9B9E-3509327A06C8}"/>
          </ac:spMkLst>
        </pc:spChg>
      </pc:sldChg>
      <pc:sldChg chg="modSp">
        <pc:chgData name="farouk abu hassanain" userId="319a4f4791f24b01" providerId="LiveId" clId="{7D07C8C1-2B00-48F5-A5E2-4AC5C6320BAA}" dt="2020-04-08T20:13:15.005" v="2"/>
        <pc:sldMkLst>
          <pc:docMk/>
          <pc:sldMk cId="3395436358" sldId="750"/>
        </pc:sldMkLst>
        <pc:spChg chg="mod">
          <ac:chgData name="farouk abu hassanain" userId="319a4f4791f24b01" providerId="LiveId" clId="{7D07C8C1-2B00-48F5-A5E2-4AC5C6320BAA}" dt="2020-04-08T20:13:15.005" v="2"/>
          <ac:spMkLst>
            <pc:docMk/>
            <pc:sldMk cId="3395436358" sldId="750"/>
            <ac:spMk id="52" creationId="{330428CD-5232-45F6-9B9E-3509327A06C8}"/>
          </ac:spMkLst>
        </pc:spChg>
      </pc:sldChg>
      <pc:sldChg chg="modSp">
        <pc:chgData name="farouk abu hassanain" userId="319a4f4791f24b01" providerId="LiveId" clId="{7D07C8C1-2B00-48F5-A5E2-4AC5C6320BAA}" dt="2020-04-08T20:13:26.549" v="4"/>
        <pc:sldMkLst>
          <pc:docMk/>
          <pc:sldMk cId="242700331" sldId="751"/>
        </pc:sldMkLst>
        <pc:spChg chg="mod">
          <ac:chgData name="farouk abu hassanain" userId="319a4f4791f24b01" providerId="LiveId" clId="{7D07C8C1-2B00-48F5-A5E2-4AC5C6320BAA}" dt="2020-04-08T20:13:26.549" v="4"/>
          <ac:spMkLst>
            <pc:docMk/>
            <pc:sldMk cId="242700331" sldId="751"/>
            <ac:spMk id="52" creationId="{330428CD-5232-45F6-9B9E-3509327A06C8}"/>
          </ac:spMkLst>
        </pc:spChg>
      </pc:sldChg>
      <pc:sldChg chg="addSp modSp">
        <pc:chgData name="farouk abu hassanain" userId="319a4f4791f24b01" providerId="LiveId" clId="{7D07C8C1-2B00-48F5-A5E2-4AC5C6320BAA}" dt="2020-04-08T20:22:47.206" v="112" actId="313"/>
        <pc:sldMkLst>
          <pc:docMk/>
          <pc:sldMk cId="1382845762" sldId="752"/>
        </pc:sldMkLst>
        <pc:spChg chg="mod">
          <ac:chgData name="farouk abu hassanain" userId="319a4f4791f24b01" providerId="LiveId" clId="{7D07C8C1-2B00-48F5-A5E2-4AC5C6320BAA}" dt="2020-04-08T20:13:54.794" v="6" actId="164"/>
          <ac:spMkLst>
            <pc:docMk/>
            <pc:sldMk cId="1382845762" sldId="752"/>
            <ac:spMk id="10" creationId="{BA8E1833-45BB-44DC-95A5-26F0AF2457AE}"/>
          </ac:spMkLst>
        </pc:spChg>
        <pc:spChg chg="mod">
          <ac:chgData name="farouk abu hassanain" userId="319a4f4791f24b01" providerId="LiveId" clId="{7D07C8C1-2B00-48F5-A5E2-4AC5C6320BAA}" dt="2020-04-08T20:14:05.032" v="37" actId="164"/>
          <ac:spMkLst>
            <pc:docMk/>
            <pc:sldMk cId="1382845762" sldId="752"/>
            <ac:spMk id="11" creationId="{50FDF9D8-3ACA-4915-A55F-B443846C2F5C}"/>
          </ac:spMkLst>
        </pc:spChg>
        <pc:spChg chg="mod">
          <ac:chgData name="farouk abu hassanain" userId="319a4f4791f24b01" providerId="LiveId" clId="{7D07C8C1-2B00-48F5-A5E2-4AC5C6320BAA}" dt="2020-04-08T20:14:29.096" v="59" actId="164"/>
          <ac:spMkLst>
            <pc:docMk/>
            <pc:sldMk cId="1382845762" sldId="752"/>
            <ac:spMk id="29" creationId="{453DAE12-F788-40FD-BBC2-4958A1D989F4}"/>
          </ac:spMkLst>
        </pc:spChg>
        <pc:spChg chg="mod">
          <ac:chgData name="farouk abu hassanain" userId="319a4f4791f24b01" providerId="LiveId" clId="{7D07C8C1-2B00-48F5-A5E2-4AC5C6320BAA}" dt="2020-04-08T20:14:05.032" v="37" actId="164"/>
          <ac:spMkLst>
            <pc:docMk/>
            <pc:sldMk cId="1382845762" sldId="752"/>
            <ac:spMk id="30" creationId="{0049723C-AE26-433B-A132-A416F4F51B3E}"/>
          </ac:spMkLst>
        </pc:spChg>
        <pc:spChg chg="mod">
          <ac:chgData name="farouk abu hassanain" userId="319a4f4791f24b01" providerId="LiveId" clId="{7D07C8C1-2B00-48F5-A5E2-4AC5C6320BAA}" dt="2020-04-08T20:13:54.794" v="6" actId="164"/>
          <ac:spMkLst>
            <pc:docMk/>
            <pc:sldMk cId="1382845762" sldId="752"/>
            <ac:spMk id="31" creationId="{F4D87B0F-4E62-44DC-91FF-6A993E1340E9}"/>
          </ac:spMkLst>
        </pc:spChg>
        <pc:spChg chg="mod">
          <ac:chgData name="farouk abu hassanain" userId="319a4f4791f24b01" providerId="LiveId" clId="{7D07C8C1-2B00-48F5-A5E2-4AC5C6320BAA}" dt="2020-04-08T20:14:29.096" v="59" actId="164"/>
          <ac:spMkLst>
            <pc:docMk/>
            <pc:sldMk cId="1382845762" sldId="752"/>
            <ac:spMk id="34" creationId="{7425B967-1ED7-4C73-9419-FDEA7933A95C}"/>
          </ac:spMkLst>
        </pc:spChg>
        <pc:spChg chg="mod">
          <ac:chgData name="farouk abu hassanain" userId="319a4f4791f24b01" providerId="LiveId" clId="{7D07C8C1-2B00-48F5-A5E2-4AC5C6320BAA}" dt="2020-04-08T20:14:29.096" v="59" actId="164"/>
          <ac:spMkLst>
            <pc:docMk/>
            <pc:sldMk cId="1382845762" sldId="752"/>
            <ac:spMk id="35" creationId="{634CEFEB-93B9-490E-A325-35E255EFE1F2}"/>
          </ac:spMkLst>
        </pc:spChg>
        <pc:spChg chg="mod">
          <ac:chgData name="farouk abu hassanain" userId="319a4f4791f24b01" providerId="LiveId" clId="{7D07C8C1-2B00-48F5-A5E2-4AC5C6320BAA}" dt="2020-04-08T20:14:05.032" v="37" actId="164"/>
          <ac:spMkLst>
            <pc:docMk/>
            <pc:sldMk cId="1382845762" sldId="752"/>
            <ac:spMk id="36" creationId="{BBBB973F-4C46-4727-9615-58126262159F}"/>
          </ac:spMkLst>
        </pc:spChg>
        <pc:spChg chg="mod">
          <ac:chgData name="farouk abu hassanain" userId="319a4f4791f24b01" providerId="LiveId" clId="{7D07C8C1-2B00-48F5-A5E2-4AC5C6320BAA}" dt="2020-04-08T20:13:54.794" v="6" actId="164"/>
          <ac:spMkLst>
            <pc:docMk/>
            <pc:sldMk cId="1382845762" sldId="752"/>
            <ac:spMk id="37" creationId="{AC708AED-E42E-47AC-8403-53C27D79D6BB}"/>
          </ac:spMkLst>
        </pc:spChg>
        <pc:spChg chg="mod">
          <ac:chgData name="farouk abu hassanain" userId="319a4f4791f24b01" providerId="LiveId" clId="{7D07C8C1-2B00-48F5-A5E2-4AC5C6320BAA}" dt="2020-04-08T20:13:54.794" v="6" actId="164"/>
          <ac:spMkLst>
            <pc:docMk/>
            <pc:sldMk cId="1382845762" sldId="752"/>
            <ac:spMk id="38" creationId="{1CE12BE2-19FB-44E2-AF2E-36C089241C62}"/>
          </ac:spMkLst>
        </pc:spChg>
        <pc:spChg chg="mod">
          <ac:chgData name="farouk abu hassanain" userId="319a4f4791f24b01" providerId="LiveId" clId="{7D07C8C1-2B00-48F5-A5E2-4AC5C6320BAA}" dt="2020-04-08T20:22:47.206" v="112" actId="313"/>
          <ac:spMkLst>
            <pc:docMk/>
            <pc:sldMk cId="1382845762" sldId="752"/>
            <ac:spMk id="39" creationId="{9EFE0722-4AB2-42B1-9269-7761A37D9671}"/>
          </ac:spMkLst>
        </pc:spChg>
        <pc:spChg chg="mod">
          <ac:chgData name="farouk abu hassanain" userId="319a4f4791f24b01" providerId="LiveId" clId="{7D07C8C1-2B00-48F5-A5E2-4AC5C6320BAA}" dt="2020-04-08T20:14:29.096" v="59" actId="164"/>
          <ac:spMkLst>
            <pc:docMk/>
            <pc:sldMk cId="1382845762" sldId="752"/>
            <ac:spMk id="40" creationId="{6C824F0E-4E20-43BD-AD0B-F78A9B4EF551}"/>
          </ac:spMkLst>
        </pc:spChg>
        <pc:spChg chg="mod">
          <ac:chgData name="farouk abu hassanain" userId="319a4f4791f24b01" providerId="LiveId" clId="{7D07C8C1-2B00-48F5-A5E2-4AC5C6320BAA}" dt="2020-04-08T20:13:29.574" v="5"/>
          <ac:spMkLst>
            <pc:docMk/>
            <pc:sldMk cId="1382845762" sldId="752"/>
            <ac:spMk id="52" creationId="{330428CD-5232-45F6-9B9E-3509327A06C8}"/>
          </ac:spMkLst>
        </pc:spChg>
        <pc:grpChg chg="add mod">
          <ac:chgData name="farouk abu hassanain" userId="319a4f4791f24b01" providerId="LiveId" clId="{7D07C8C1-2B00-48F5-A5E2-4AC5C6320BAA}" dt="2020-04-08T20:22:44.408" v="111" actId="1037"/>
          <ac:grpSpMkLst>
            <pc:docMk/>
            <pc:sldMk cId="1382845762" sldId="752"/>
            <ac:grpSpMk id="12" creationId="{934DCD40-5EFA-40FD-8513-22707D991CA4}"/>
          </ac:grpSpMkLst>
        </pc:grpChg>
        <pc:grpChg chg="add mod">
          <ac:chgData name="farouk abu hassanain" userId="319a4f4791f24b01" providerId="LiveId" clId="{7D07C8C1-2B00-48F5-A5E2-4AC5C6320BAA}" dt="2020-04-08T20:22:44.408" v="111" actId="1037"/>
          <ac:grpSpMkLst>
            <pc:docMk/>
            <pc:sldMk cId="1382845762" sldId="752"/>
            <ac:grpSpMk id="13" creationId="{1A7019D1-FC40-4348-A8CE-E3D9D8F3A074}"/>
          </ac:grpSpMkLst>
        </pc:grpChg>
        <pc:grpChg chg="add mod">
          <ac:chgData name="farouk abu hassanain" userId="319a4f4791f24b01" providerId="LiveId" clId="{7D07C8C1-2B00-48F5-A5E2-4AC5C6320BAA}" dt="2020-04-08T20:22:44.408" v="111" actId="1037"/>
          <ac:grpSpMkLst>
            <pc:docMk/>
            <pc:sldMk cId="1382845762" sldId="752"/>
            <ac:grpSpMk id="14" creationId="{C4687827-D73A-4F96-983F-CE6E9C07F8B2}"/>
          </ac:grpSpMkLst>
        </pc:grpChg>
      </pc:sldChg>
      <pc:sldChg chg="addSp delSp modSp add modAnim">
        <pc:chgData name="farouk abu hassanain" userId="319a4f4791f24b01" providerId="LiveId" clId="{7D07C8C1-2B00-48F5-A5E2-4AC5C6320BAA}" dt="2020-04-09T10:20:18.032" v="1294"/>
        <pc:sldMkLst>
          <pc:docMk/>
          <pc:sldMk cId="3298155882" sldId="753"/>
        </pc:sldMkLst>
        <pc:spChg chg="mod">
          <ac:chgData name="farouk abu hassanain" userId="319a4f4791f24b01" providerId="LiveId" clId="{7D07C8C1-2B00-48F5-A5E2-4AC5C6320BAA}" dt="2020-04-08T20:34:49.543" v="116" actId="1076"/>
          <ac:spMkLst>
            <pc:docMk/>
            <pc:sldMk cId="3298155882" sldId="753"/>
            <ac:spMk id="7" creationId="{5C5D26A2-F217-42A4-8295-5A0E92D70FAD}"/>
          </ac:spMkLst>
        </pc:spChg>
        <pc:spChg chg="add del mod">
          <ac:chgData name="farouk abu hassanain" userId="319a4f4791f24b01" providerId="LiveId" clId="{7D07C8C1-2B00-48F5-A5E2-4AC5C6320BAA}" dt="2020-04-08T23:42:38.293" v="347" actId="478"/>
          <ac:spMkLst>
            <pc:docMk/>
            <pc:sldMk cId="3298155882" sldId="753"/>
            <ac:spMk id="15" creationId="{91535FB3-62D6-43A9-AFE3-52C8E8F07EAD}"/>
          </ac:spMkLst>
        </pc:spChg>
        <pc:spChg chg="add mod">
          <ac:chgData name="farouk abu hassanain" userId="319a4f4791f24b01" providerId="LiveId" clId="{7D07C8C1-2B00-48F5-A5E2-4AC5C6320BAA}" dt="2020-04-09T10:18:12.615" v="1262" actId="14100"/>
          <ac:spMkLst>
            <pc:docMk/>
            <pc:sldMk cId="3298155882" sldId="753"/>
            <ac:spMk id="27" creationId="{9E306FE2-F670-45AD-8F0C-41B2D4A6BACD}"/>
          </ac:spMkLst>
        </pc:spChg>
        <pc:spChg chg="add mod">
          <ac:chgData name="farouk abu hassanain" userId="319a4f4791f24b01" providerId="LiveId" clId="{7D07C8C1-2B00-48F5-A5E2-4AC5C6320BAA}" dt="2020-04-09T10:18:15.296" v="1263" actId="14100"/>
          <ac:spMkLst>
            <pc:docMk/>
            <pc:sldMk cId="3298155882" sldId="753"/>
            <ac:spMk id="28" creationId="{0540263B-7E6E-4C40-A227-D7A5C2D10BC5}"/>
          </ac:spMkLst>
        </pc:spChg>
        <pc:spChg chg="add mod">
          <ac:chgData name="farouk abu hassanain" userId="319a4f4791f24b01" providerId="LiveId" clId="{7D07C8C1-2B00-48F5-A5E2-4AC5C6320BAA}" dt="2020-04-08T23:35:00.796" v="266" actId="1076"/>
          <ac:spMkLst>
            <pc:docMk/>
            <pc:sldMk cId="3298155882" sldId="753"/>
            <ac:spMk id="33" creationId="{0C9C128A-AC56-456C-B1E2-ED04C5C31EE3}"/>
          </ac:spMkLst>
        </pc:spChg>
        <pc:spChg chg="add mod">
          <ac:chgData name="farouk abu hassanain" userId="319a4f4791f24b01" providerId="LiveId" clId="{7D07C8C1-2B00-48F5-A5E2-4AC5C6320BAA}" dt="2020-04-08T23:35:01.554" v="270" actId="1038"/>
          <ac:spMkLst>
            <pc:docMk/>
            <pc:sldMk cId="3298155882" sldId="753"/>
            <ac:spMk id="42" creationId="{8A055B2A-9B65-4A39-ACBE-104119BE856C}"/>
          </ac:spMkLst>
        </pc:spChg>
        <pc:spChg chg="add mod">
          <ac:chgData name="farouk abu hassanain" userId="319a4f4791f24b01" providerId="LiveId" clId="{7D07C8C1-2B00-48F5-A5E2-4AC5C6320BAA}" dt="2020-04-08T23:35:01.175" v="268" actId="1076"/>
          <ac:spMkLst>
            <pc:docMk/>
            <pc:sldMk cId="3298155882" sldId="753"/>
            <ac:spMk id="44" creationId="{200FFAF1-D48B-422F-BA29-C9AEDB81BB7E}"/>
          </ac:spMkLst>
        </pc:spChg>
        <pc:spChg chg="add mod">
          <ac:chgData name="farouk abu hassanain" userId="319a4f4791f24b01" providerId="LiveId" clId="{7D07C8C1-2B00-48F5-A5E2-4AC5C6320BAA}" dt="2020-04-08T23:35:01.554" v="270" actId="1038"/>
          <ac:spMkLst>
            <pc:docMk/>
            <pc:sldMk cId="3298155882" sldId="753"/>
            <ac:spMk id="46" creationId="{C3ACE337-16CF-4B3B-AB92-E24C6C02AE93}"/>
          </ac:spMkLst>
        </pc:spChg>
        <pc:spChg chg="add mod">
          <ac:chgData name="farouk abu hassanain" userId="319a4f4791f24b01" providerId="LiveId" clId="{7D07C8C1-2B00-48F5-A5E2-4AC5C6320BAA}" dt="2020-04-08T23:39:29.771" v="284" actId="1076"/>
          <ac:spMkLst>
            <pc:docMk/>
            <pc:sldMk cId="3298155882" sldId="753"/>
            <ac:spMk id="47" creationId="{B886C476-4C87-4907-B1A5-A2604A7D3431}"/>
          </ac:spMkLst>
        </pc:spChg>
        <pc:spChg chg="add mod">
          <ac:chgData name="farouk abu hassanain" userId="319a4f4791f24b01" providerId="LiveId" clId="{7D07C8C1-2B00-48F5-A5E2-4AC5C6320BAA}" dt="2020-04-08T23:35:02.274" v="272" actId="1037"/>
          <ac:spMkLst>
            <pc:docMk/>
            <pc:sldMk cId="3298155882" sldId="753"/>
            <ac:spMk id="48" creationId="{4BC3D645-1491-49A5-85A6-5C9E7079C340}"/>
          </ac:spMkLst>
        </pc:spChg>
        <pc:spChg chg="add mod">
          <ac:chgData name="farouk abu hassanain" userId="319a4f4791f24b01" providerId="LiveId" clId="{7D07C8C1-2B00-48F5-A5E2-4AC5C6320BAA}" dt="2020-04-08T23:35:02.274" v="272" actId="1037"/>
          <ac:spMkLst>
            <pc:docMk/>
            <pc:sldMk cId="3298155882" sldId="753"/>
            <ac:spMk id="49" creationId="{9FBEE59F-5F21-469A-983F-0BA6E8B73D37}"/>
          </ac:spMkLst>
        </pc:spChg>
        <pc:spChg chg="add mod">
          <ac:chgData name="farouk abu hassanain" userId="319a4f4791f24b01" providerId="LiveId" clId="{7D07C8C1-2B00-48F5-A5E2-4AC5C6320BAA}" dt="2020-04-08T23:39:26.343" v="283" actId="1076"/>
          <ac:spMkLst>
            <pc:docMk/>
            <pc:sldMk cId="3298155882" sldId="753"/>
            <ac:spMk id="50" creationId="{CFCB5463-596A-4FAD-A7FC-0F61A33842AA}"/>
          </ac:spMkLst>
        </pc:spChg>
        <pc:spChg chg="add mod">
          <ac:chgData name="farouk abu hassanain" userId="319a4f4791f24b01" providerId="LiveId" clId="{7D07C8C1-2B00-48F5-A5E2-4AC5C6320BAA}" dt="2020-04-08T23:19:00.169" v="152" actId="1038"/>
          <ac:spMkLst>
            <pc:docMk/>
            <pc:sldMk cId="3298155882" sldId="753"/>
            <ac:spMk id="51" creationId="{C4915064-99E2-4177-88FF-6EBAB605936A}"/>
          </ac:spMkLst>
        </pc:spChg>
        <pc:spChg chg="add mod">
          <ac:chgData name="farouk abu hassanain" userId="319a4f4791f24b01" providerId="LiveId" clId="{7D07C8C1-2B00-48F5-A5E2-4AC5C6320BAA}" dt="2020-04-08T23:19:00.169" v="152" actId="1038"/>
          <ac:spMkLst>
            <pc:docMk/>
            <pc:sldMk cId="3298155882" sldId="753"/>
            <ac:spMk id="54" creationId="{1A479E37-4B40-4916-8C9A-E33F8AC6951E}"/>
          </ac:spMkLst>
        </pc:spChg>
        <pc:spChg chg="add mod">
          <ac:chgData name="farouk abu hassanain" userId="319a4f4791f24b01" providerId="LiveId" clId="{7D07C8C1-2B00-48F5-A5E2-4AC5C6320BAA}" dt="2020-04-08T23:34:59.187" v="260" actId="571"/>
          <ac:spMkLst>
            <pc:docMk/>
            <pc:sldMk cId="3298155882" sldId="753"/>
            <ac:spMk id="55" creationId="{2760C2AA-B0D7-4FB0-A938-066E57BD385E}"/>
          </ac:spMkLst>
        </pc:spChg>
        <pc:spChg chg="add mod">
          <ac:chgData name="farouk abu hassanain" userId="319a4f4791f24b01" providerId="LiveId" clId="{7D07C8C1-2B00-48F5-A5E2-4AC5C6320BAA}" dt="2020-04-09T10:18:18.214" v="1264" actId="14100"/>
          <ac:spMkLst>
            <pc:docMk/>
            <pc:sldMk cId="3298155882" sldId="753"/>
            <ac:spMk id="56" creationId="{7DEB336D-4432-44F9-A108-7AB9C2C42E70}"/>
          </ac:spMkLst>
        </pc:spChg>
        <pc:spChg chg="add mod">
          <ac:chgData name="farouk abu hassanain" userId="319a4f4791f24b01" providerId="LiveId" clId="{7D07C8C1-2B00-48F5-A5E2-4AC5C6320BAA}" dt="2020-04-09T10:18:41.306" v="1292" actId="1036"/>
          <ac:spMkLst>
            <pc:docMk/>
            <pc:sldMk cId="3298155882" sldId="753"/>
            <ac:spMk id="57" creationId="{A0651CFD-C7F4-46FC-ABF4-77C02CF88F3C}"/>
          </ac:spMkLst>
        </pc:spChg>
        <pc:spChg chg="add mod">
          <ac:chgData name="farouk abu hassanain" userId="319a4f4791f24b01" providerId="LiveId" clId="{7D07C8C1-2B00-48F5-A5E2-4AC5C6320BAA}" dt="2020-04-09T10:18:45.649" v="1293" actId="1076"/>
          <ac:spMkLst>
            <pc:docMk/>
            <pc:sldMk cId="3298155882" sldId="753"/>
            <ac:spMk id="58" creationId="{129D9A24-0EF7-43B1-90D7-2EB9C8CE5F89}"/>
          </ac:spMkLst>
        </pc:spChg>
        <pc:spChg chg="add mod">
          <ac:chgData name="farouk abu hassanain" userId="319a4f4791f24b01" providerId="LiveId" clId="{7D07C8C1-2B00-48F5-A5E2-4AC5C6320BAA}" dt="2020-04-08T23:41:21.459" v="327" actId="1076"/>
          <ac:spMkLst>
            <pc:docMk/>
            <pc:sldMk cId="3298155882" sldId="753"/>
            <ac:spMk id="59" creationId="{67511713-DD43-4B74-8B81-5D897619808D}"/>
          </ac:spMkLst>
        </pc:spChg>
        <pc:spChg chg="add mod">
          <ac:chgData name="farouk abu hassanain" userId="319a4f4791f24b01" providerId="LiveId" clId="{7D07C8C1-2B00-48F5-A5E2-4AC5C6320BAA}" dt="2020-04-09T10:18:32.431" v="1281" actId="14100"/>
          <ac:spMkLst>
            <pc:docMk/>
            <pc:sldMk cId="3298155882" sldId="753"/>
            <ac:spMk id="60" creationId="{D7B8D56D-93D3-49CF-A856-91EE08FF9141}"/>
          </ac:spMkLst>
        </pc:spChg>
        <pc:spChg chg="add mod">
          <ac:chgData name="farouk abu hassanain" userId="319a4f4791f24b01" providerId="LiveId" clId="{7D07C8C1-2B00-48F5-A5E2-4AC5C6320BAA}" dt="2020-04-09T10:18:28.941" v="1280" actId="1037"/>
          <ac:spMkLst>
            <pc:docMk/>
            <pc:sldMk cId="3298155882" sldId="753"/>
            <ac:spMk id="61" creationId="{FE9D08B9-CEB1-48F6-9F98-EFFA091C9ECA}"/>
          </ac:spMkLst>
        </pc:spChg>
        <pc:grpChg chg="del">
          <ac:chgData name="farouk abu hassanain" userId="319a4f4791f24b01" providerId="LiveId" clId="{7D07C8C1-2B00-48F5-A5E2-4AC5C6320BAA}" dt="2020-04-08T20:34:35.007" v="114" actId="478"/>
          <ac:grpSpMkLst>
            <pc:docMk/>
            <pc:sldMk cId="3298155882" sldId="753"/>
            <ac:grpSpMk id="12" creationId="{934DCD40-5EFA-40FD-8513-22707D991CA4}"/>
          </ac:grpSpMkLst>
        </pc:grpChg>
        <pc:grpChg chg="del">
          <ac:chgData name="farouk abu hassanain" userId="319a4f4791f24b01" providerId="LiveId" clId="{7D07C8C1-2B00-48F5-A5E2-4AC5C6320BAA}" dt="2020-04-08T20:34:35.007" v="114" actId="478"/>
          <ac:grpSpMkLst>
            <pc:docMk/>
            <pc:sldMk cId="3298155882" sldId="753"/>
            <ac:grpSpMk id="13" creationId="{1A7019D1-FC40-4348-A8CE-E3D9D8F3A074}"/>
          </ac:grpSpMkLst>
        </pc:grpChg>
        <pc:grpChg chg="del">
          <ac:chgData name="farouk abu hassanain" userId="319a4f4791f24b01" providerId="LiveId" clId="{7D07C8C1-2B00-48F5-A5E2-4AC5C6320BAA}" dt="2020-04-08T20:34:35.007" v="114" actId="478"/>
          <ac:grpSpMkLst>
            <pc:docMk/>
            <pc:sldMk cId="3298155882" sldId="753"/>
            <ac:grpSpMk id="14" creationId="{C4687827-D73A-4F96-983F-CE6E9C07F8B2}"/>
          </ac:grpSpMkLst>
        </pc:grpChg>
        <pc:cxnChg chg="add mod">
          <ac:chgData name="farouk abu hassanain" userId="319a4f4791f24b01" providerId="LiveId" clId="{7D07C8C1-2B00-48F5-A5E2-4AC5C6320BAA}" dt="2020-04-08T23:35:22.627" v="279" actId="14100"/>
          <ac:cxnSpMkLst>
            <pc:docMk/>
            <pc:sldMk cId="3298155882" sldId="753"/>
            <ac:cxnSpMk id="32" creationId="{537464E7-6BDF-4D89-B0A5-85731F9E01A3}"/>
          </ac:cxnSpMkLst>
        </pc:cxnChg>
        <pc:cxnChg chg="add mod">
          <ac:chgData name="farouk abu hassanain" userId="319a4f4791f24b01" providerId="LiveId" clId="{7D07C8C1-2B00-48F5-A5E2-4AC5C6320BAA}" dt="2020-04-08T23:35:01.372" v="269" actId="14100"/>
          <ac:cxnSpMkLst>
            <pc:docMk/>
            <pc:sldMk cId="3298155882" sldId="753"/>
            <ac:cxnSpMk id="41" creationId="{656C2493-FBD0-4478-A655-7330D959B826}"/>
          </ac:cxnSpMkLst>
        </pc:cxnChg>
        <pc:cxnChg chg="add mod">
          <ac:chgData name="farouk abu hassanain" userId="319a4f4791f24b01" providerId="LiveId" clId="{7D07C8C1-2B00-48F5-A5E2-4AC5C6320BAA}" dt="2020-04-08T23:35:26.152" v="280" actId="14100"/>
          <ac:cxnSpMkLst>
            <pc:docMk/>
            <pc:sldMk cId="3298155882" sldId="753"/>
            <ac:cxnSpMk id="43" creationId="{EE410A5B-46D0-4CE5-80DB-36B55E905A75}"/>
          </ac:cxnSpMkLst>
        </pc:cxnChg>
      </pc:sldChg>
      <pc:sldChg chg="addSp delSp modSp add delAnim">
        <pc:chgData name="farouk abu hassanain" userId="319a4f4791f24b01" providerId="LiveId" clId="{7D07C8C1-2B00-48F5-A5E2-4AC5C6320BAA}" dt="2020-04-09T10:11:03.536" v="957" actId="2085"/>
        <pc:sldMkLst>
          <pc:docMk/>
          <pc:sldMk cId="1454500362" sldId="754"/>
        </pc:sldMkLst>
        <pc:spChg chg="mod">
          <ac:chgData name="farouk abu hassanain" userId="319a4f4791f24b01" providerId="LiveId" clId="{7D07C8C1-2B00-48F5-A5E2-4AC5C6320BAA}" dt="2020-04-08T23:43:08.983" v="350"/>
          <ac:spMkLst>
            <pc:docMk/>
            <pc:sldMk cId="1454500362" sldId="754"/>
            <ac:spMk id="7" creationId="{5C5D26A2-F217-42A4-8295-5A0E92D70FAD}"/>
          </ac:spMkLst>
        </pc:spChg>
        <pc:spChg chg="add mod topLvl">
          <ac:chgData name="farouk abu hassanain" userId="319a4f4791f24b01" providerId="LiveId" clId="{7D07C8C1-2B00-48F5-A5E2-4AC5C6320BAA}" dt="2020-04-09T10:10:23.119" v="952" actId="164"/>
          <ac:spMkLst>
            <pc:docMk/>
            <pc:sldMk cId="1454500362" sldId="754"/>
            <ac:spMk id="10" creationId="{EC209E2F-166D-42EF-807F-827906B4185A}"/>
          </ac:spMkLst>
        </pc:spChg>
        <pc:spChg chg="add mod topLvl">
          <ac:chgData name="farouk abu hassanain" userId="319a4f4791f24b01" providerId="LiveId" clId="{7D07C8C1-2B00-48F5-A5E2-4AC5C6320BAA}" dt="2020-04-09T10:10:23.119" v="952" actId="164"/>
          <ac:spMkLst>
            <pc:docMk/>
            <pc:sldMk cId="1454500362" sldId="754"/>
            <ac:spMk id="11" creationId="{3F2F2D82-5F9C-4AE2-A37C-669B22D4B9D9}"/>
          </ac:spMkLst>
        </pc:spChg>
        <pc:spChg chg="add mod topLvl">
          <ac:chgData name="farouk abu hassanain" userId="319a4f4791f24b01" providerId="LiveId" clId="{7D07C8C1-2B00-48F5-A5E2-4AC5C6320BAA}" dt="2020-04-09T10:10:23.119" v="952" actId="164"/>
          <ac:spMkLst>
            <pc:docMk/>
            <pc:sldMk cId="1454500362" sldId="754"/>
            <ac:spMk id="12" creationId="{D08C6463-CCEB-4479-ABF7-1FB5826A9DBC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27" creationId="{9E306FE2-F670-45AD-8F0C-41B2D4A6BACD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28" creationId="{0540263B-7E6E-4C40-A227-D7A5C2D10BC5}"/>
          </ac:spMkLst>
        </pc:spChg>
        <pc:spChg chg="mod topLvl">
          <ac:chgData name="farouk abu hassanain" userId="319a4f4791f24b01" providerId="LiveId" clId="{7D07C8C1-2B00-48F5-A5E2-4AC5C6320BAA}" dt="2020-04-09T10:10:56.936" v="955" actId="2085"/>
          <ac:spMkLst>
            <pc:docMk/>
            <pc:sldMk cId="1454500362" sldId="754"/>
            <ac:spMk id="29" creationId="{962A26C6-A70A-496E-883A-0E0750831423}"/>
          </ac:spMkLst>
        </pc:spChg>
        <pc:spChg chg="del mod">
          <ac:chgData name="farouk abu hassanain" userId="319a4f4791f24b01" providerId="LiveId" clId="{7D07C8C1-2B00-48F5-A5E2-4AC5C6320BAA}" dt="2020-04-09T09:01:55.387" v="775" actId="478"/>
          <ac:spMkLst>
            <pc:docMk/>
            <pc:sldMk cId="1454500362" sldId="754"/>
            <ac:spMk id="30" creationId="{175D8DD5-C189-407E-B172-96773A6A5BC6}"/>
          </ac:spMkLst>
        </pc:spChg>
        <pc:spChg chg="mod topLvl">
          <ac:chgData name="farouk abu hassanain" userId="319a4f4791f24b01" providerId="LiveId" clId="{7D07C8C1-2B00-48F5-A5E2-4AC5C6320BAA}" dt="2020-04-09T10:10:52.132" v="954" actId="2085"/>
          <ac:spMkLst>
            <pc:docMk/>
            <pc:sldMk cId="1454500362" sldId="754"/>
            <ac:spMk id="31" creationId="{E9D6B7D1-AEC3-4C8E-9B20-AB23BAC24385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33" creationId="{0C9C128A-AC56-456C-B1E2-ED04C5C31EE3}"/>
          </ac:spMkLst>
        </pc:spChg>
        <pc:spChg chg="mod topLvl">
          <ac:chgData name="farouk abu hassanain" userId="319a4f4791f24b01" providerId="LiveId" clId="{7D07C8C1-2B00-48F5-A5E2-4AC5C6320BAA}" dt="2020-04-09T10:10:23.119" v="952" actId="164"/>
          <ac:spMkLst>
            <pc:docMk/>
            <pc:sldMk cId="1454500362" sldId="754"/>
            <ac:spMk id="33" creationId="{654CE2F6-6FEE-4463-844F-F480AACEE9D2}"/>
          </ac:spMkLst>
        </pc:spChg>
        <pc:spChg chg="add mod topLvl">
          <ac:chgData name="farouk abu hassanain" userId="319a4f4791f24b01" providerId="LiveId" clId="{7D07C8C1-2B00-48F5-A5E2-4AC5C6320BAA}" dt="2020-04-09T10:10:06.277" v="949" actId="164"/>
          <ac:spMkLst>
            <pc:docMk/>
            <pc:sldMk cId="1454500362" sldId="754"/>
            <ac:spMk id="34" creationId="{0AAA79EB-5236-496A-B764-D362E88FBABB}"/>
          </ac:spMkLst>
        </pc:spChg>
        <pc:spChg chg="add del mod">
          <ac:chgData name="farouk abu hassanain" userId="319a4f4791f24b01" providerId="LiveId" clId="{7D07C8C1-2B00-48F5-A5E2-4AC5C6320BAA}" dt="2020-04-08T23:47:32.421" v="361"/>
          <ac:spMkLst>
            <pc:docMk/>
            <pc:sldMk cId="1454500362" sldId="754"/>
            <ac:spMk id="35" creationId="{0045275A-7049-4EA7-9C7E-CE42B2820717}"/>
          </ac:spMkLst>
        </pc:spChg>
        <pc:spChg chg="mod ord topLvl">
          <ac:chgData name="farouk abu hassanain" userId="319a4f4791f24b01" providerId="LiveId" clId="{7D07C8C1-2B00-48F5-A5E2-4AC5C6320BAA}" dt="2020-04-09T09:06:19.586" v="813" actId="208"/>
          <ac:spMkLst>
            <pc:docMk/>
            <pc:sldMk cId="1454500362" sldId="754"/>
            <ac:spMk id="36" creationId="{5C09609B-9B82-436C-BEC5-953BBFB547CF}"/>
          </ac:spMkLst>
        </pc:spChg>
        <pc:spChg chg="add del mod">
          <ac:chgData name="farouk abu hassanain" userId="319a4f4791f24b01" providerId="LiveId" clId="{7D07C8C1-2B00-48F5-A5E2-4AC5C6320BAA}" dt="2020-04-08T23:47:32.421" v="361"/>
          <ac:spMkLst>
            <pc:docMk/>
            <pc:sldMk cId="1454500362" sldId="754"/>
            <ac:spMk id="36" creationId="{E009D7B3-E6DC-4670-BECA-BF3BDC75298E}"/>
          </ac:spMkLst>
        </pc:spChg>
        <pc:spChg chg="add mod topLvl">
          <ac:chgData name="farouk abu hassanain" userId="319a4f4791f24b01" providerId="LiveId" clId="{7D07C8C1-2B00-48F5-A5E2-4AC5C6320BAA}" dt="2020-04-09T09:02:13.884" v="780" actId="165"/>
          <ac:spMkLst>
            <pc:docMk/>
            <pc:sldMk cId="1454500362" sldId="754"/>
            <ac:spMk id="37" creationId="{483A0B69-89A2-487F-93B6-5FB7D4650325}"/>
          </ac:spMkLst>
        </pc:spChg>
        <pc:spChg chg="add del mod">
          <ac:chgData name="farouk abu hassanain" userId="319a4f4791f24b01" providerId="LiveId" clId="{7D07C8C1-2B00-48F5-A5E2-4AC5C6320BAA}" dt="2020-04-08T23:47:51.142" v="368" actId="478"/>
          <ac:spMkLst>
            <pc:docMk/>
            <pc:sldMk cId="1454500362" sldId="754"/>
            <ac:spMk id="38" creationId="{1B35DD0E-613A-490E-AEAC-FB8B67BA8712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38" creationId="{BD0D89DE-ADEB-48C6-BA0D-A7CC73185791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39" creationId="{8C17012E-D594-43E8-89D3-2A54F6CE25C3}"/>
          </ac:spMkLst>
        </pc:spChg>
        <pc:spChg chg="mod topLvl">
          <ac:chgData name="farouk abu hassanain" userId="319a4f4791f24b01" providerId="LiveId" clId="{7D07C8C1-2B00-48F5-A5E2-4AC5C6320BAA}" dt="2020-04-09T09:02:13.884" v="780" actId="165"/>
          <ac:spMkLst>
            <pc:docMk/>
            <pc:sldMk cId="1454500362" sldId="754"/>
            <ac:spMk id="40" creationId="{1D5D0EEC-38E8-4948-AA97-2F902EE8F885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41" creationId="{AE8800D1-698E-468E-9A21-31DB9C2FB0D0}"/>
          </ac:spMkLst>
        </pc:spChg>
        <pc:spChg chg="mod">
          <ac:chgData name="farouk abu hassanain" userId="319a4f4791f24b01" providerId="LiveId" clId="{7D07C8C1-2B00-48F5-A5E2-4AC5C6320BAA}" dt="2020-04-09T10:05:13.788" v="827" actId="207"/>
          <ac:spMkLst>
            <pc:docMk/>
            <pc:sldMk cId="1454500362" sldId="754"/>
            <ac:spMk id="42" creationId="{79BA92B1-3357-4679-8701-DD21DF2DC83F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42" creationId="{8A055B2A-9B65-4A39-ACBE-104119BE856C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43" creationId="{70111A09-A29A-4DEC-BF1C-21BFACAFA388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44" creationId="{200FFAF1-D48B-422F-BA29-C9AEDB81BB7E}"/>
          </ac:spMkLst>
        </pc:spChg>
        <pc:spChg chg="ord">
          <ac:chgData name="farouk abu hassanain" userId="319a4f4791f24b01" providerId="LiveId" clId="{7D07C8C1-2B00-48F5-A5E2-4AC5C6320BAA}" dt="2020-04-09T09:04:46.165" v="806" actId="166"/>
          <ac:spMkLst>
            <pc:docMk/>
            <pc:sldMk cId="1454500362" sldId="754"/>
            <ac:spMk id="45" creationId="{25C99A01-6374-4748-84EE-7669935C0AE0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46" creationId="{C3ACE337-16CF-4B3B-AB92-E24C6C02AE93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47" creationId="{B886C476-4C87-4907-B1A5-A2604A7D3431}"/>
          </ac:spMkLst>
        </pc:spChg>
        <pc:spChg chg="mod topLvl">
          <ac:chgData name="farouk abu hassanain" userId="319a4f4791f24b01" providerId="LiveId" clId="{7D07C8C1-2B00-48F5-A5E2-4AC5C6320BAA}" dt="2020-04-09T10:11:00.102" v="956" actId="2085"/>
          <ac:spMkLst>
            <pc:docMk/>
            <pc:sldMk cId="1454500362" sldId="754"/>
            <ac:spMk id="48" creationId="{15982E29-AF86-4CAE-813D-580EAB280811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48" creationId="{4BC3D645-1491-49A5-85A6-5C9E7079C340}"/>
          </ac:spMkLst>
        </pc:spChg>
        <pc:spChg chg="del mod">
          <ac:chgData name="farouk abu hassanain" userId="319a4f4791f24b01" providerId="LiveId" clId="{7D07C8C1-2B00-48F5-A5E2-4AC5C6320BAA}" dt="2020-04-09T09:01:53.476" v="774" actId="478"/>
          <ac:spMkLst>
            <pc:docMk/>
            <pc:sldMk cId="1454500362" sldId="754"/>
            <ac:spMk id="49" creationId="{5831B9E4-9F1A-4417-8C3B-D76D42688F18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49" creationId="{9FBEE59F-5F21-469A-983F-0BA6E8B73D37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50" creationId="{CFCB5463-596A-4FAD-A7FC-0F61A33842AA}"/>
          </ac:spMkLst>
        </pc:spChg>
        <pc:spChg chg="mod topLvl">
          <ac:chgData name="farouk abu hassanain" userId="319a4f4791f24b01" providerId="LiveId" clId="{7D07C8C1-2B00-48F5-A5E2-4AC5C6320BAA}" dt="2020-04-09T10:10:23.119" v="952" actId="164"/>
          <ac:spMkLst>
            <pc:docMk/>
            <pc:sldMk cId="1454500362" sldId="754"/>
            <ac:spMk id="50" creationId="{F26B6202-E071-4960-AD1F-0016C67319CD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51" creationId="{C4915064-99E2-4177-88FF-6EBAB605936A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54" creationId="{1A479E37-4B40-4916-8C9A-E33F8AC6951E}"/>
          </ac:spMkLst>
        </pc:spChg>
        <pc:spChg chg="mod topLvl">
          <ac:chgData name="farouk abu hassanain" userId="319a4f4791f24b01" providerId="LiveId" clId="{7D07C8C1-2B00-48F5-A5E2-4AC5C6320BAA}" dt="2020-04-09T10:10:23.119" v="952" actId="164"/>
          <ac:spMkLst>
            <pc:docMk/>
            <pc:sldMk cId="1454500362" sldId="754"/>
            <ac:spMk id="54" creationId="{BBDCD5AC-B846-48B5-B4CB-A21420F9344A}"/>
          </ac:spMkLst>
        </pc:spChg>
        <pc:spChg chg="del topLvl">
          <ac:chgData name="farouk abu hassanain" userId="319a4f4791f24b01" providerId="LiveId" clId="{7D07C8C1-2B00-48F5-A5E2-4AC5C6320BAA}" dt="2020-04-08T23:53:50.633" v="409" actId="478"/>
          <ac:spMkLst>
            <pc:docMk/>
            <pc:sldMk cId="1454500362" sldId="754"/>
            <ac:spMk id="55" creationId="{014C6BA9-8974-4680-92AB-76F8CDD2EE6E}"/>
          </ac:spMkLst>
        </pc:spChg>
        <pc:spChg chg="mod ord topLvl">
          <ac:chgData name="farouk abu hassanain" userId="319a4f4791f24b01" providerId="LiveId" clId="{7D07C8C1-2B00-48F5-A5E2-4AC5C6320BAA}" dt="2020-04-09T09:06:19.586" v="813" actId="208"/>
          <ac:spMkLst>
            <pc:docMk/>
            <pc:sldMk cId="1454500362" sldId="754"/>
            <ac:spMk id="56" creationId="{65348096-2A1D-4304-8589-17E3C5BCE432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56" creationId="{7DEB336D-4432-44F9-A108-7AB9C2C42E70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57" creationId="{A0651CFD-C7F4-46FC-ABF4-77C02CF88F3C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57" creationId="{FF0C8D55-C9A2-4AA9-8780-2AECAA197919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58" creationId="{129D9A24-0EF7-43B1-90D7-2EB9C8CE5F89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58" creationId="{C6A98C0E-6E15-464E-A73F-DF2874B26427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59" creationId="{3DA4B6D7-268F-45AC-BBA1-07906C8832FB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59" creationId="{67511713-DD43-4B74-8B81-5D897619808D}"/>
          </ac:spMkLst>
        </pc:spChg>
        <pc:spChg chg="mod">
          <ac:chgData name="farouk abu hassanain" userId="319a4f4791f24b01" providerId="LiveId" clId="{7D07C8C1-2B00-48F5-A5E2-4AC5C6320BAA}" dt="2020-04-09T10:05:34.079" v="834" actId="207"/>
          <ac:spMkLst>
            <pc:docMk/>
            <pc:sldMk cId="1454500362" sldId="754"/>
            <ac:spMk id="60" creationId="{CF15AADF-C0FA-44ED-8E3A-60D3B12514F1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60" creationId="{D7B8D56D-93D3-49CF-A856-91EE08FF9141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61" creationId="{829FA693-51C7-4FE9-91DA-69549DB7F15F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61" creationId="{FE9D08B9-CEB1-48F6-9F98-EFFA091C9ECA}"/>
          </ac:spMkLst>
        </pc:spChg>
        <pc:spChg chg="del">
          <ac:chgData name="farouk abu hassanain" userId="319a4f4791f24b01" providerId="LiveId" clId="{7D07C8C1-2B00-48F5-A5E2-4AC5C6320BAA}" dt="2020-04-08T23:53:45.259" v="408" actId="478"/>
          <ac:spMkLst>
            <pc:docMk/>
            <pc:sldMk cId="1454500362" sldId="754"/>
            <ac:spMk id="66" creationId="{B438A4CE-7103-4621-A961-34E81AE2268D}"/>
          </ac:spMkLst>
        </pc:spChg>
        <pc:spChg chg="mod topLvl">
          <ac:chgData name="farouk abu hassanain" userId="319a4f4791f24b01" providerId="LiveId" clId="{7D07C8C1-2B00-48F5-A5E2-4AC5C6320BAA}" dt="2020-04-09T09:59:34.575" v="814" actId="1076"/>
          <ac:spMkLst>
            <pc:docMk/>
            <pc:sldMk cId="1454500362" sldId="754"/>
            <ac:spMk id="67" creationId="{37F5B36A-1F14-4CBF-909F-CE5CA5648D3A}"/>
          </ac:spMkLst>
        </pc:spChg>
        <pc:spChg chg="add mod topLvl">
          <ac:chgData name="farouk abu hassanain" userId="319a4f4791f24b01" providerId="LiveId" clId="{7D07C8C1-2B00-48F5-A5E2-4AC5C6320BAA}" dt="2020-04-09T09:02:13.884" v="780" actId="165"/>
          <ac:spMkLst>
            <pc:docMk/>
            <pc:sldMk cId="1454500362" sldId="754"/>
            <ac:spMk id="68" creationId="{9BB0FBCA-816B-459B-AC95-6A962F8D7A82}"/>
          </ac:spMkLst>
        </pc:spChg>
        <pc:spChg chg="mod topLvl">
          <ac:chgData name="farouk abu hassanain" userId="319a4f4791f24b01" providerId="LiveId" clId="{7D07C8C1-2B00-48F5-A5E2-4AC5C6320BAA}" dt="2020-04-09T10:11:03.536" v="957" actId="2085"/>
          <ac:spMkLst>
            <pc:docMk/>
            <pc:sldMk cId="1454500362" sldId="754"/>
            <ac:spMk id="70" creationId="{516EC275-DFBA-428C-A4C3-90682AE3E6F2}"/>
          </ac:spMkLst>
        </pc:spChg>
        <pc:spChg chg="del mod">
          <ac:chgData name="farouk abu hassanain" userId="319a4f4791f24b01" providerId="LiveId" clId="{7D07C8C1-2B00-48F5-A5E2-4AC5C6320BAA}" dt="2020-04-09T09:01:51.237" v="773" actId="478"/>
          <ac:spMkLst>
            <pc:docMk/>
            <pc:sldMk cId="1454500362" sldId="754"/>
            <ac:spMk id="71" creationId="{5B2EFCDB-C5A9-4970-8D3D-9B07D5F08676}"/>
          </ac:spMkLst>
        </pc:spChg>
        <pc:spChg chg="mod topLvl">
          <ac:chgData name="farouk abu hassanain" userId="319a4f4791f24b01" providerId="LiveId" clId="{7D07C8C1-2B00-48F5-A5E2-4AC5C6320BAA}" dt="2020-04-09T10:10:06.277" v="949" actId="164"/>
          <ac:spMkLst>
            <pc:docMk/>
            <pc:sldMk cId="1454500362" sldId="754"/>
            <ac:spMk id="72" creationId="{AF20FF11-78D7-408D-81F3-2B4808222791}"/>
          </ac:spMkLst>
        </pc:spChg>
        <pc:spChg chg="mod topLvl">
          <ac:chgData name="farouk abu hassanain" userId="319a4f4791f24b01" providerId="LiveId" clId="{7D07C8C1-2B00-48F5-A5E2-4AC5C6320BAA}" dt="2020-04-09T10:10:06.277" v="949" actId="164"/>
          <ac:spMkLst>
            <pc:docMk/>
            <pc:sldMk cId="1454500362" sldId="754"/>
            <ac:spMk id="74" creationId="{71AB2C1E-DB88-4460-B68B-C81583887255}"/>
          </ac:spMkLst>
        </pc:spChg>
        <pc:spChg chg="mod ord topLvl">
          <ac:chgData name="farouk abu hassanain" userId="319a4f4791f24b01" providerId="LiveId" clId="{7D07C8C1-2B00-48F5-A5E2-4AC5C6320BAA}" dt="2020-04-09T09:06:19.586" v="813" actId="208"/>
          <ac:spMkLst>
            <pc:docMk/>
            <pc:sldMk cId="1454500362" sldId="754"/>
            <ac:spMk id="76" creationId="{D39EE43C-6E9F-4856-AD7B-143267704B08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77" creationId="{250C8DE2-86DB-43C3-B586-811A5DF6F20C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78" creationId="{071A094F-26B8-4324-80A5-86A3508E17D6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79" creationId="{228F531D-14BC-4578-A439-EAA80C35B464}"/>
          </ac:spMkLst>
        </pc:spChg>
        <pc:spChg chg="mod">
          <ac:chgData name="farouk abu hassanain" userId="319a4f4791f24b01" providerId="LiveId" clId="{7D07C8C1-2B00-48F5-A5E2-4AC5C6320BAA}" dt="2020-04-09T10:05:45.551" v="840" actId="207"/>
          <ac:spMkLst>
            <pc:docMk/>
            <pc:sldMk cId="1454500362" sldId="754"/>
            <ac:spMk id="80" creationId="{68744E19-B8CB-48CC-B65F-C9F25CCBBD96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81" creationId="{A740F092-0099-4DBF-9B1F-51CCD493E34C}"/>
          </ac:spMkLst>
        </pc:spChg>
        <pc:spChg chg="mod topLvl">
          <ac:chgData name="farouk abu hassanain" userId="319a4f4791f24b01" providerId="LiveId" clId="{7D07C8C1-2B00-48F5-A5E2-4AC5C6320BAA}" dt="2020-04-09T10:10:48.544" v="953" actId="2085"/>
          <ac:spMkLst>
            <pc:docMk/>
            <pc:sldMk cId="1454500362" sldId="754"/>
            <ac:spMk id="85" creationId="{8BBC185F-E38F-411C-82A6-AB6D1DD8EC08}"/>
          </ac:spMkLst>
        </pc:spChg>
        <pc:spChg chg="del mod">
          <ac:chgData name="farouk abu hassanain" userId="319a4f4791f24b01" providerId="LiveId" clId="{7D07C8C1-2B00-48F5-A5E2-4AC5C6320BAA}" dt="2020-04-09T09:01:59.467" v="776" actId="478"/>
          <ac:spMkLst>
            <pc:docMk/>
            <pc:sldMk cId="1454500362" sldId="754"/>
            <ac:spMk id="86" creationId="{C9A6AFEC-D350-4ED2-B3B6-F6D7EF3CF184}"/>
          </ac:spMkLst>
        </pc:spChg>
        <pc:spChg chg="mod topLvl">
          <ac:chgData name="farouk abu hassanain" userId="319a4f4791f24b01" providerId="LiveId" clId="{7D07C8C1-2B00-48F5-A5E2-4AC5C6320BAA}" dt="2020-04-09T10:10:23.119" v="952" actId="164"/>
          <ac:spMkLst>
            <pc:docMk/>
            <pc:sldMk cId="1454500362" sldId="754"/>
            <ac:spMk id="87" creationId="{78AE395C-9FDE-45D5-BA36-3CB1261A1841}"/>
          </ac:spMkLst>
        </pc:spChg>
        <pc:spChg chg="mod topLvl">
          <ac:chgData name="farouk abu hassanain" userId="319a4f4791f24b01" providerId="LiveId" clId="{7D07C8C1-2B00-48F5-A5E2-4AC5C6320BAA}" dt="2020-04-09T10:10:23.119" v="952" actId="164"/>
          <ac:spMkLst>
            <pc:docMk/>
            <pc:sldMk cId="1454500362" sldId="754"/>
            <ac:spMk id="89" creationId="{FB5E5DE2-FC84-45AF-BDAE-27E254AB66C2}"/>
          </ac:spMkLst>
        </pc:spChg>
        <pc:spChg chg="mod topLvl">
          <ac:chgData name="farouk abu hassanain" userId="319a4f4791f24b01" providerId="LiveId" clId="{7D07C8C1-2B00-48F5-A5E2-4AC5C6320BAA}" dt="2020-04-09T09:06:19.586" v="813" actId="208"/>
          <ac:spMkLst>
            <pc:docMk/>
            <pc:sldMk cId="1454500362" sldId="754"/>
            <ac:spMk id="91" creationId="{19D46D65-6091-4E8A-8A71-2EDBEA78F500}"/>
          </ac:spMkLst>
        </pc:spChg>
        <pc:spChg chg="mod">
          <ac:chgData name="farouk abu hassanain" userId="319a4f4791f24b01" providerId="LiveId" clId="{7D07C8C1-2B00-48F5-A5E2-4AC5C6320BAA}" dt="2020-04-09T09:01:29.476" v="764" actId="948"/>
          <ac:spMkLst>
            <pc:docMk/>
            <pc:sldMk cId="1454500362" sldId="754"/>
            <ac:spMk id="92" creationId="{8590766B-9123-4D38-9764-A2302FC9CCBD}"/>
          </ac:spMkLst>
        </pc:spChg>
        <pc:spChg chg="mod">
          <ac:chgData name="farouk abu hassanain" userId="319a4f4791f24b01" providerId="LiveId" clId="{7D07C8C1-2B00-48F5-A5E2-4AC5C6320BAA}" dt="2020-04-09T09:01:29.476" v="764" actId="948"/>
          <ac:spMkLst>
            <pc:docMk/>
            <pc:sldMk cId="1454500362" sldId="754"/>
            <ac:spMk id="93" creationId="{E0E5665E-AEEE-4542-BFFF-69F87F314628}"/>
          </ac:spMkLst>
        </pc:spChg>
        <pc:spChg chg="mod">
          <ac:chgData name="farouk abu hassanain" userId="319a4f4791f24b01" providerId="LiveId" clId="{7D07C8C1-2B00-48F5-A5E2-4AC5C6320BAA}" dt="2020-04-09T09:01:29.476" v="764" actId="948"/>
          <ac:spMkLst>
            <pc:docMk/>
            <pc:sldMk cId="1454500362" sldId="754"/>
            <ac:spMk id="94" creationId="{4BC7858A-BAF8-4A89-8D3A-500F6F93C29E}"/>
          </ac:spMkLst>
        </pc:spChg>
        <pc:spChg chg="mod">
          <ac:chgData name="farouk abu hassanain" userId="319a4f4791f24b01" providerId="LiveId" clId="{7D07C8C1-2B00-48F5-A5E2-4AC5C6320BAA}" dt="2020-04-09T10:00:23.270" v="816" actId="207"/>
          <ac:spMkLst>
            <pc:docMk/>
            <pc:sldMk cId="1454500362" sldId="754"/>
            <ac:spMk id="95" creationId="{19A89F30-6A6A-4AF7-A2DA-1E8AC5DABE54}"/>
          </ac:spMkLst>
        </pc:spChg>
        <pc:spChg chg="mod">
          <ac:chgData name="farouk abu hassanain" userId="319a4f4791f24b01" providerId="LiveId" clId="{7D07C8C1-2B00-48F5-A5E2-4AC5C6320BAA}" dt="2020-04-09T09:01:29.476" v="764" actId="948"/>
          <ac:spMkLst>
            <pc:docMk/>
            <pc:sldMk cId="1454500362" sldId="754"/>
            <ac:spMk id="96" creationId="{349A4643-F561-4887-B25C-99E9D7FD1A71}"/>
          </ac:spMkLst>
        </pc:spChg>
        <pc:grpChg chg="add del mod topLvl">
          <ac:chgData name="farouk abu hassanain" userId="319a4f4791f24b01" providerId="LiveId" clId="{7D07C8C1-2B00-48F5-A5E2-4AC5C6320BAA}" dt="2020-04-09T09:02:13.884" v="780" actId="165"/>
          <ac:grpSpMkLst>
            <pc:docMk/>
            <pc:sldMk cId="1454500362" sldId="754"/>
            <ac:grpSpMk id="13" creationId="{8DF54A87-BCD5-43F7-828D-669D010450DE}"/>
          </ac:grpSpMkLst>
        </pc:grpChg>
        <pc:grpChg chg="add del mod">
          <ac:chgData name="farouk abu hassanain" userId="319a4f4791f24b01" providerId="LiveId" clId="{7D07C8C1-2B00-48F5-A5E2-4AC5C6320BAA}" dt="2020-04-09T09:02:04.526" v="777" actId="165"/>
          <ac:grpSpMkLst>
            <pc:docMk/>
            <pc:sldMk cId="1454500362" sldId="754"/>
            <ac:grpSpMk id="14" creationId="{D4870956-DDE4-4AF1-A4B2-5F19C5226A3D}"/>
          </ac:grpSpMkLst>
        </pc:grpChg>
        <pc:grpChg chg="add mod">
          <ac:chgData name="farouk abu hassanain" userId="319a4f4791f24b01" providerId="LiveId" clId="{7D07C8C1-2B00-48F5-A5E2-4AC5C6320BAA}" dt="2020-04-09T10:09:55.306" v="948" actId="164"/>
          <ac:grpSpMkLst>
            <pc:docMk/>
            <pc:sldMk cId="1454500362" sldId="754"/>
            <ac:grpSpMk id="15" creationId="{EE531C28-2931-4814-BCCF-AC4DF2D32F52}"/>
          </ac:grpSpMkLst>
        </pc:grpChg>
        <pc:grpChg chg="add mod">
          <ac:chgData name="farouk abu hassanain" userId="319a4f4791f24b01" providerId="LiveId" clId="{7D07C8C1-2B00-48F5-A5E2-4AC5C6320BAA}" dt="2020-04-09T10:10:23.119" v="952" actId="164"/>
          <ac:grpSpMkLst>
            <pc:docMk/>
            <pc:sldMk cId="1454500362" sldId="754"/>
            <ac:grpSpMk id="16" creationId="{60327FA6-8FB4-4315-AED3-02195FF2ABF7}"/>
          </ac:grpSpMkLst>
        </pc:grpChg>
        <pc:grpChg chg="add mod">
          <ac:chgData name="farouk abu hassanain" userId="319a4f4791f24b01" providerId="LiveId" clId="{7D07C8C1-2B00-48F5-A5E2-4AC5C6320BAA}" dt="2020-04-09T10:10:23.119" v="952" actId="164"/>
          <ac:grpSpMkLst>
            <pc:docMk/>
            <pc:sldMk cId="1454500362" sldId="754"/>
            <ac:grpSpMk id="17" creationId="{B9D4F325-13A5-4D28-A98A-BD2C96583A64}"/>
          </ac:grpSpMkLst>
        </pc:grpChg>
        <pc:grpChg chg="add del mod">
          <ac:chgData name="farouk abu hassanain" userId="319a4f4791f24b01" providerId="LiveId" clId="{7D07C8C1-2B00-48F5-A5E2-4AC5C6320BAA}" dt="2020-04-09T09:03:19.549" v="789" actId="165"/>
          <ac:grpSpMkLst>
            <pc:docMk/>
            <pc:sldMk cId="1454500362" sldId="754"/>
            <ac:grpSpMk id="26" creationId="{CD4C424F-C884-4B1D-8B67-35BD4FEA8ECB}"/>
          </ac:grpSpMkLst>
        </pc:grpChg>
        <pc:grpChg chg="del mod topLvl">
          <ac:chgData name="farouk abu hassanain" userId="319a4f4791f24b01" providerId="LiveId" clId="{7D07C8C1-2B00-48F5-A5E2-4AC5C6320BAA}" dt="2020-04-09T09:03:34.689" v="793" actId="165"/>
          <ac:grpSpMkLst>
            <pc:docMk/>
            <pc:sldMk cId="1454500362" sldId="754"/>
            <ac:grpSpMk id="27" creationId="{C10339D1-922F-4473-ABA1-BA9B5DBE3FD6}"/>
          </ac:grpSpMkLst>
        </pc:grpChg>
        <pc:grpChg chg="del">
          <ac:chgData name="farouk abu hassanain" userId="319a4f4791f24b01" providerId="LiveId" clId="{7D07C8C1-2B00-48F5-A5E2-4AC5C6320BAA}" dt="2020-04-09T09:01:55.387" v="775" actId="478"/>
          <ac:grpSpMkLst>
            <pc:docMk/>
            <pc:sldMk cId="1454500362" sldId="754"/>
            <ac:grpSpMk id="28" creationId="{21D749C8-CC3B-4C82-A2E6-F1B76044F9A5}"/>
          </ac:grpSpMkLst>
        </pc:grpChg>
        <pc:grpChg chg="del mod topLvl">
          <ac:chgData name="farouk abu hassanain" userId="319a4f4791f24b01" providerId="LiveId" clId="{7D07C8C1-2B00-48F5-A5E2-4AC5C6320BAA}" dt="2020-04-09T09:04:07.969" v="799" actId="165"/>
          <ac:grpSpMkLst>
            <pc:docMk/>
            <pc:sldMk cId="1454500362" sldId="754"/>
            <ac:grpSpMk id="32" creationId="{2E6C3685-D7F3-48E1-985B-1F4D239C9BAD}"/>
          </ac:grpSpMkLst>
        </pc:grpChg>
        <pc:grpChg chg="mod topLvl">
          <ac:chgData name="farouk abu hassanain" userId="319a4f4791f24b01" providerId="LiveId" clId="{7D07C8C1-2B00-48F5-A5E2-4AC5C6320BAA}" dt="2020-04-09T10:10:23.119" v="952" actId="164"/>
          <ac:grpSpMkLst>
            <pc:docMk/>
            <pc:sldMk cId="1454500362" sldId="754"/>
            <ac:grpSpMk id="35" creationId="{D962D625-9600-4CCD-B542-A6C7221FF385}"/>
          </ac:grpSpMkLst>
        </pc:grpChg>
        <pc:grpChg chg="add del mod">
          <ac:chgData name="farouk abu hassanain" userId="319a4f4791f24b01" providerId="LiveId" clId="{7D07C8C1-2B00-48F5-A5E2-4AC5C6320BAA}" dt="2020-04-08T23:53:50.633" v="409" actId="478"/>
          <ac:grpSpMkLst>
            <pc:docMk/>
            <pc:sldMk cId="1454500362" sldId="754"/>
            <ac:grpSpMk id="39" creationId="{B784821D-A702-492D-BBC5-B2C2479E3ED5}"/>
          </ac:grpSpMkLst>
        </pc:grpChg>
        <pc:grpChg chg="add del mod">
          <ac:chgData name="farouk abu hassanain" userId="319a4f4791f24b01" providerId="LiveId" clId="{7D07C8C1-2B00-48F5-A5E2-4AC5C6320BAA}" dt="2020-04-09T09:03:22.625" v="790" actId="165"/>
          <ac:grpSpMkLst>
            <pc:docMk/>
            <pc:sldMk cId="1454500362" sldId="754"/>
            <ac:grpSpMk id="44" creationId="{C0A140D3-70A6-46EE-AA75-D3117F1A06F3}"/>
          </ac:grpSpMkLst>
        </pc:grpChg>
        <pc:grpChg chg="del mod topLvl">
          <ac:chgData name="farouk abu hassanain" userId="319a4f4791f24b01" providerId="LiveId" clId="{7D07C8C1-2B00-48F5-A5E2-4AC5C6320BAA}" dt="2020-04-09T09:03:38.397" v="794" actId="165"/>
          <ac:grpSpMkLst>
            <pc:docMk/>
            <pc:sldMk cId="1454500362" sldId="754"/>
            <ac:grpSpMk id="46" creationId="{386F1691-72CF-4674-BBB7-02DA1CC46CEE}"/>
          </ac:grpSpMkLst>
        </pc:grpChg>
        <pc:grpChg chg="del">
          <ac:chgData name="farouk abu hassanain" userId="319a4f4791f24b01" providerId="LiveId" clId="{7D07C8C1-2B00-48F5-A5E2-4AC5C6320BAA}" dt="2020-04-09T09:01:53.476" v="774" actId="478"/>
          <ac:grpSpMkLst>
            <pc:docMk/>
            <pc:sldMk cId="1454500362" sldId="754"/>
            <ac:grpSpMk id="47" creationId="{FD69DA47-7C7B-445E-9FD3-77242A53A514}"/>
          </ac:grpSpMkLst>
        </pc:grpChg>
        <pc:grpChg chg="del mod topLvl">
          <ac:chgData name="farouk abu hassanain" userId="319a4f4791f24b01" providerId="LiveId" clId="{7D07C8C1-2B00-48F5-A5E2-4AC5C6320BAA}" dt="2020-04-09T09:04:11.902" v="800" actId="165"/>
          <ac:grpSpMkLst>
            <pc:docMk/>
            <pc:sldMk cId="1454500362" sldId="754"/>
            <ac:grpSpMk id="51" creationId="{E7AB3869-0FDD-48AF-A805-4FE61FA282AC}"/>
          </ac:grpSpMkLst>
        </pc:grpChg>
        <pc:grpChg chg="mod topLvl">
          <ac:chgData name="farouk abu hassanain" userId="319a4f4791f24b01" providerId="LiveId" clId="{7D07C8C1-2B00-48F5-A5E2-4AC5C6320BAA}" dt="2020-04-09T10:10:23.119" v="952" actId="164"/>
          <ac:grpSpMkLst>
            <pc:docMk/>
            <pc:sldMk cId="1454500362" sldId="754"/>
            <ac:grpSpMk id="55" creationId="{DF3D64F1-1BEE-4462-BF03-408D0594976F}"/>
          </ac:grpSpMkLst>
        </pc:grpChg>
        <pc:grpChg chg="add mod topLvl">
          <ac:chgData name="farouk abu hassanain" userId="319a4f4791f24b01" providerId="LiveId" clId="{7D07C8C1-2B00-48F5-A5E2-4AC5C6320BAA}" dt="2020-04-09T09:02:13.884" v="780" actId="165"/>
          <ac:grpSpMkLst>
            <pc:docMk/>
            <pc:sldMk cId="1454500362" sldId="754"/>
            <ac:grpSpMk id="62" creationId="{15D1EF05-6489-4E0A-A135-E39BB28B0228}"/>
          </ac:grpSpMkLst>
        </pc:grpChg>
        <pc:grpChg chg="add del mod">
          <ac:chgData name="farouk abu hassanain" userId="319a4f4791f24b01" providerId="LiveId" clId="{7D07C8C1-2B00-48F5-A5E2-4AC5C6320BAA}" dt="2020-04-09T09:03:26.492" v="791" actId="165"/>
          <ac:grpSpMkLst>
            <pc:docMk/>
            <pc:sldMk cId="1454500362" sldId="754"/>
            <ac:grpSpMk id="64" creationId="{36D88289-6D81-4CBB-8A1B-564AEBF4B01E}"/>
          </ac:grpSpMkLst>
        </pc:grpChg>
        <pc:grpChg chg="del">
          <ac:chgData name="farouk abu hassanain" userId="319a4f4791f24b01" providerId="LiveId" clId="{7D07C8C1-2B00-48F5-A5E2-4AC5C6320BAA}" dt="2020-04-08T23:53:45.259" v="408" actId="478"/>
          <ac:grpSpMkLst>
            <pc:docMk/>
            <pc:sldMk cId="1454500362" sldId="754"/>
            <ac:grpSpMk id="64" creationId="{C1E725B5-24C2-4A68-BB99-4C67B94A6791}"/>
          </ac:grpSpMkLst>
        </pc:grpChg>
        <pc:grpChg chg="del mod topLvl">
          <ac:chgData name="farouk abu hassanain" userId="319a4f4791f24b01" providerId="LiveId" clId="{7D07C8C1-2B00-48F5-A5E2-4AC5C6320BAA}" dt="2020-04-09T09:03:41.613" v="795" actId="165"/>
          <ac:grpSpMkLst>
            <pc:docMk/>
            <pc:sldMk cId="1454500362" sldId="754"/>
            <ac:grpSpMk id="66" creationId="{B2099101-6B05-4CB9-B297-DC1AB88FF700}"/>
          </ac:grpSpMkLst>
        </pc:grpChg>
        <pc:grpChg chg="del">
          <ac:chgData name="farouk abu hassanain" userId="319a4f4791f24b01" providerId="LiveId" clId="{7D07C8C1-2B00-48F5-A5E2-4AC5C6320BAA}" dt="2020-04-09T09:01:51.237" v="773" actId="478"/>
          <ac:grpSpMkLst>
            <pc:docMk/>
            <pc:sldMk cId="1454500362" sldId="754"/>
            <ac:grpSpMk id="69" creationId="{84E77306-9F2F-4FDD-920E-195515D7577B}"/>
          </ac:grpSpMkLst>
        </pc:grpChg>
        <pc:grpChg chg="del mod topLvl">
          <ac:chgData name="farouk abu hassanain" userId="319a4f4791f24b01" providerId="LiveId" clId="{7D07C8C1-2B00-48F5-A5E2-4AC5C6320BAA}" dt="2020-04-09T09:04:15.730" v="801" actId="165"/>
          <ac:grpSpMkLst>
            <pc:docMk/>
            <pc:sldMk cId="1454500362" sldId="754"/>
            <ac:grpSpMk id="73" creationId="{265C3AFB-8A9B-4163-8107-8D5C315EDA50}"/>
          </ac:grpSpMkLst>
        </pc:grpChg>
        <pc:grpChg chg="mod topLvl">
          <ac:chgData name="farouk abu hassanain" userId="319a4f4791f24b01" providerId="LiveId" clId="{7D07C8C1-2B00-48F5-A5E2-4AC5C6320BAA}" dt="2020-04-09T10:10:13.014" v="951" actId="1035"/>
          <ac:grpSpMkLst>
            <pc:docMk/>
            <pc:sldMk cId="1454500362" sldId="754"/>
            <ac:grpSpMk id="75" creationId="{45B93835-6E86-4CB9-8ED7-A256DE4B88D5}"/>
          </ac:grpSpMkLst>
        </pc:grpChg>
        <pc:grpChg chg="add del mod">
          <ac:chgData name="farouk abu hassanain" userId="319a4f4791f24b01" providerId="LiveId" clId="{7D07C8C1-2B00-48F5-A5E2-4AC5C6320BAA}" dt="2020-04-09T09:03:15.542" v="788" actId="165"/>
          <ac:grpSpMkLst>
            <pc:docMk/>
            <pc:sldMk cId="1454500362" sldId="754"/>
            <ac:grpSpMk id="82" creationId="{232213B1-CF50-4186-8052-0A13533ECD02}"/>
          </ac:grpSpMkLst>
        </pc:grpChg>
        <pc:grpChg chg="del mod topLvl">
          <ac:chgData name="farouk abu hassanain" userId="319a4f4791f24b01" providerId="LiveId" clId="{7D07C8C1-2B00-48F5-A5E2-4AC5C6320BAA}" dt="2020-04-09T09:03:31.977" v="792" actId="165"/>
          <ac:grpSpMkLst>
            <pc:docMk/>
            <pc:sldMk cId="1454500362" sldId="754"/>
            <ac:grpSpMk id="83" creationId="{0BDC8EE0-F4E7-418B-A49A-F18A49389F25}"/>
          </ac:grpSpMkLst>
        </pc:grpChg>
        <pc:grpChg chg="del mod">
          <ac:chgData name="farouk abu hassanain" userId="319a4f4791f24b01" providerId="LiveId" clId="{7D07C8C1-2B00-48F5-A5E2-4AC5C6320BAA}" dt="2020-04-09T09:01:59.467" v="776" actId="478"/>
          <ac:grpSpMkLst>
            <pc:docMk/>
            <pc:sldMk cId="1454500362" sldId="754"/>
            <ac:grpSpMk id="84" creationId="{67C8B5D4-2A2B-4B4E-8F5B-F2197FF6DE7C}"/>
          </ac:grpSpMkLst>
        </pc:grpChg>
        <pc:grpChg chg="del mod topLvl">
          <ac:chgData name="farouk abu hassanain" userId="319a4f4791f24b01" providerId="LiveId" clId="{7D07C8C1-2B00-48F5-A5E2-4AC5C6320BAA}" dt="2020-04-09T09:04:01.795" v="798" actId="165"/>
          <ac:grpSpMkLst>
            <pc:docMk/>
            <pc:sldMk cId="1454500362" sldId="754"/>
            <ac:grpSpMk id="88" creationId="{F01D7297-B1F6-429B-B758-8F7057269C9C}"/>
          </ac:grpSpMkLst>
        </pc:grpChg>
        <pc:grpChg chg="mod topLvl">
          <ac:chgData name="farouk abu hassanain" userId="319a4f4791f24b01" providerId="LiveId" clId="{7D07C8C1-2B00-48F5-A5E2-4AC5C6320BAA}" dt="2020-04-09T10:10:23.119" v="952" actId="164"/>
          <ac:grpSpMkLst>
            <pc:docMk/>
            <pc:sldMk cId="1454500362" sldId="754"/>
            <ac:grpSpMk id="90" creationId="{B2810E60-38AA-4CA9-8DA7-201FB259999E}"/>
          </ac:grpSpMkLst>
        </pc:grpChg>
        <pc:cxnChg chg="del mod">
          <ac:chgData name="farouk abu hassanain" userId="319a4f4791f24b01" providerId="LiveId" clId="{7D07C8C1-2B00-48F5-A5E2-4AC5C6320BAA}" dt="2020-04-08T23:43:13.720" v="351" actId="478"/>
          <ac:cxnSpMkLst>
            <pc:docMk/>
            <pc:sldMk cId="1454500362" sldId="754"/>
            <ac:cxnSpMk id="32" creationId="{537464E7-6BDF-4D89-B0A5-85731F9E01A3}"/>
          </ac:cxnSpMkLst>
        </pc:cxnChg>
        <pc:cxnChg chg="del mod">
          <ac:chgData name="farouk abu hassanain" userId="319a4f4791f24b01" providerId="LiveId" clId="{7D07C8C1-2B00-48F5-A5E2-4AC5C6320BAA}" dt="2020-04-08T23:43:13.720" v="351" actId="478"/>
          <ac:cxnSpMkLst>
            <pc:docMk/>
            <pc:sldMk cId="1454500362" sldId="754"/>
            <ac:cxnSpMk id="41" creationId="{656C2493-FBD0-4478-A655-7330D959B826}"/>
          </ac:cxnSpMkLst>
        </pc:cxnChg>
        <pc:cxnChg chg="del mod">
          <ac:chgData name="farouk abu hassanain" userId="319a4f4791f24b01" providerId="LiveId" clId="{7D07C8C1-2B00-48F5-A5E2-4AC5C6320BAA}" dt="2020-04-08T23:43:13.720" v="351" actId="478"/>
          <ac:cxnSpMkLst>
            <pc:docMk/>
            <pc:sldMk cId="1454500362" sldId="754"/>
            <ac:cxnSpMk id="43" creationId="{EE410A5B-46D0-4CE5-80DB-36B55E905A75}"/>
          </ac:cxnSpMkLst>
        </pc:cxnChg>
      </pc:sldChg>
      <pc:sldChg chg="addSp delSp modSp add">
        <pc:chgData name="farouk abu hassanain" userId="319a4f4791f24b01" providerId="LiveId" clId="{7D07C8C1-2B00-48F5-A5E2-4AC5C6320BAA}" dt="2020-04-09T10:21:23.047" v="1382" actId="207"/>
        <pc:sldMkLst>
          <pc:docMk/>
          <pc:sldMk cId="3244169645" sldId="755"/>
        </pc:sldMkLst>
        <pc:spChg chg="mod ord">
          <ac:chgData name="farouk abu hassanain" userId="319a4f4791f24b01" providerId="LiveId" clId="{7D07C8C1-2B00-48F5-A5E2-4AC5C6320BAA}" dt="2020-04-09T08:58:08.201" v="607" actId="1076"/>
          <ac:spMkLst>
            <pc:docMk/>
            <pc:sldMk cId="3244169645" sldId="755"/>
            <ac:spMk id="7" creationId="{5C5D26A2-F217-42A4-8295-5A0E92D70FAD}"/>
          </ac:spMkLst>
        </pc:spChg>
        <pc:spChg chg="mod topLvl">
          <ac:chgData name="farouk abu hassanain" userId="319a4f4791f24b01" providerId="LiveId" clId="{7D07C8C1-2B00-48F5-A5E2-4AC5C6320BAA}" dt="2020-04-09T10:11:54.272" v="958" actId="165"/>
          <ac:spMkLst>
            <pc:docMk/>
            <pc:sldMk cId="3244169645" sldId="755"/>
            <ac:spMk id="29" creationId="{B7C42E0F-D76E-44E4-A60F-E5B31B3BD0E0}"/>
          </ac:spMkLst>
        </pc:spChg>
        <pc:spChg chg="del">
          <ac:chgData name="farouk abu hassanain" userId="319a4f4791f24b01" providerId="LiveId" clId="{7D07C8C1-2B00-48F5-A5E2-4AC5C6320BAA}" dt="2020-04-09T08:19:38.357" v="538" actId="478"/>
          <ac:spMkLst>
            <pc:docMk/>
            <pc:sldMk cId="3244169645" sldId="755"/>
            <ac:spMk id="30" creationId="{8B0EB08A-277D-42AB-B911-836E36066206}"/>
          </ac:spMkLst>
        </pc:spChg>
        <pc:spChg chg="mod topLvl">
          <ac:chgData name="farouk abu hassanain" userId="319a4f4791f24b01" providerId="LiveId" clId="{7D07C8C1-2B00-48F5-A5E2-4AC5C6320BAA}" dt="2020-04-09T10:13:31.618" v="1102" actId="165"/>
          <ac:spMkLst>
            <pc:docMk/>
            <pc:sldMk cId="3244169645" sldId="755"/>
            <ac:spMk id="31" creationId="{53A79DDD-A8C4-45F6-A640-BD954141FF66}"/>
          </ac:spMkLst>
        </pc:spChg>
        <pc:spChg chg="mod topLvl">
          <ac:chgData name="farouk abu hassanain" userId="319a4f4791f24b01" providerId="LiveId" clId="{7D07C8C1-2B00-48F5-A5E2-4AC5C6320BAA}" dt="2020-04-09T10:14:10.776" v="1179" actId="207"/>
          <ac:spMkLst>
            <pc:docMk/>
            <pc:sldMk cId="3244169645" sldId="755"/>
            <ac:spMk id="32" creationId="{BB0CD4F8-74D0-45B3-92C0-30A152E767CB}"/>
          </ac:spMkLst>
        </pc:spChg>
        <pc:spChg chg="mod topLvl">
          <ac:chgData name="farouk abu hassanain" userId="319a4f4791f24b01" providerId="LiveId" clId="{7D07C8C1-2B00-48F5-A5E2-4AC5C6320BAA}" dt="2020-04-09T10:13:31.618" v="1102" actId="165"/>
          <ac:spMkLst>
            <pc:docMk/>
            <pc:sldMk cId="3244169645" sldId="755"/>
            <ac:spMk id="33" creationId="{02C78DC6-83F8-4345-B2A7-AD2C6BD103D9}"/>
          </ac:spMkLst>
        </pc:spChg>
        <pc:spChg chg="mod topLvl">
          <ac:chgData name="farouk abu hassanain" userId="319a4f4791f24b01" providerId="LiveId" clId="{7D07C8C1-2B00-48F5-A5E2-4AC5C6320BAA}" dt="2020-04-09T10:13:31.618" v="1102" actId="165"/>
          <ac:spMkLst>
            <pc:docMk/>
            <pc:sldMk cId="3244169645" sldId="755"/>
            <ac:spMk id="35" creationId="{55D0853B-8C02-419F-A243-471E956506B7}"/>
          </ac:spMkLst>
        </pc:spChg>
        <pc:spChg chg="mod topLvl">
          <ac:chgData name="farouk abu hassanain" userId="319a4f4791f24b01" providerId="LiveId" clId="{7D07C8C1-2B00-48F5-A5E2-4AC5C6320BAA}" dt="2020-04-09T10:13:31.618" v="1102" actId="165"/>
          <ac:spMkLst>
            <pc:docMk/>
            <pc:sldMk cId="3244169645" sldId="755"/>
            <ac:spMk id="36" creationId="{1841D822-00F2-4B59-A555-6A1FD111DB2F}"/>
          </ac:spMkLst>
        </pc:spChg>
        <pc:spChg chg="mod topLvl">
          <ac:chgData name="farouk abu hassanain" userId="319a4f4791f24b01" providerId="LiveId" clId="{7D07C8C1-2B00-48F5-A5E2-4AC5C6320BAA}" dt="2020-04-09T10:13:31.618" v="1102" actId="165"/>
          <ac:spMkLst>
            <pc:docMk/>
            <pc:sldMk cId="3244169645" sldId="755"/>
            <ac:spMk id="38" creationId="{612D189D-A39B-4611-A72C-99DEAD226743}"/>
          </ac:spMkLst>
        </pc:spChg>
        <pc:spChg chg="mod topLvl">
          <ac:chgData name="farouk abu hassanain" userId="319a4f4791f24b01" providerId="LiveId" clId="{7D07C8C1-2B00-48F5-A5E2-4AC5C6320BAA}" dt="2020-04-09T10:13:31.618" v="1102" actId="165"/>
          <ac:spMkLst>
            <pc:docMk/>
            <pc:sldMk cId="3244169645" sldId="755"/>
            <ac:spMk id="39" creationId="{C34F96A3-75C3-447A-B26A-CD8B6751D7D2}"/>
          </ac:spMkLst>
        </pc:spChg>
        <pc:spChg chg="mod topLvl">
          <ac:chgData name="farouk abu hassanain" userId="319a4f4791f24b01" providerId="LiveId" clId="{7D07C8C1-2B00-48F5-A5E2-4AC5C6320BAA}" dt="2020-04-09T10:11:54.272" v="958" actId="165"/>
          <ac:spMkLst>
            <pc:docMk/>
            <pc:sldMk cId="3244169645" sldId="755"/>
            <ac:spMk id="44" creationId="{051B0053-CA2D-4ABD-BCB8-E280098085C2}"/>
          </ac:spMkLst>
        </pc:spChg>
        <pc:spChg chg="del">
          <ac:chgData name="farouk abu hassanain" userId="319a4f4791f24b01" providerId="LiveId" clId="{7D07C8C1-2B00-48F5-A5E2-4AC5C6320BAA}" dt="2020-04-09T08:19:42.666" v="541" actId="478"/>
          <ac:spMkLst>
            <pc:docMk/>
            <pc:sldMk cId="3244169645" sldId="755"/>
            <ac:spMk id="46" creationId="{F53AE972-4528-4D29-AEED-7E72B1BC2346}"/>
          </ac:spMkLst>
        </pc:spChg>
        <pc:spChg chg="mod topLvl">
          <ac:chgData name="farouk abu hassanain" userId="319a4f4791f24b01" providerId="LiveId" clId="{7D07C8C1-2B00-48F5-A5E2-4AC5C6320BAA}" dt="2020-04-09T10:14:15.618" v="1180" actId="165"/>
          <ac:spMkLst>
            <pc:docMk/>
            <pc:sldMk cId="3244169645" sldId="755"/>
            <ac:spMk id="47" creationId="{61E7A5FF-82E3-4EDB-B6EC-2942798B55C2}"/>
          </ac:spMkLst>
        </pc:spChg>
        <pc:spChg chg="mod topLvl">
          <ac:chgData name="farouk abu hassanain" userId="319a4f4791f24b01" providerId="LiveId" clId="{7D07C8C1-2B00-48F5-A5E2-4AC5C6320BAA}" dt="2020-04-09T10:14:51.510" v="1217" actId="207"/>
          <ac:spMkLst>
            <pc:docMk/>
            <pc:sldMk cId="3244169645" sldId="755"/>
            <ac:spMk id="48" creationId="{2C47BABD-5D5D-4EB6-B3B0-8030D3D9C6F2}"/>
          </ac:spMkLst>
        </pc:spChg>
        <pc:spChg chg="mod topLvl">
          <ac:chgData name="farouk abu hassanain" userId="319a4f4791f24b01" providerId="LiveId" clId="{7D07C8C1-2B00-48F5-A5E2-4AC5C6320BAA}" dt="2020-04-09T10:14:15.618" v="1180" actId="165"/>
          <ac:spMkLst>
            <pc:docMk/>
            <pc:sldMk cId="3244169645" sldId="755"/>
            <ac:spMk id="49" creationId="{0A286C0C-2C1F-45FF-888A-CD56D2F3799C}"/>
          </ac:spMkLst>
        </pc:spChg>
        <pc:spChg chg="mod topLvl">
          <ac:chgData name="farouk abu hassanain" userId="319a4f4791f24b01" providerId="LiveId" clId="{7D07C8C1-2B00-48F5-A5E2-4AC5C6320BAA}" dt="2020-04-09T10:14:15.618" v="1180" actId="165"/>
          <ac:spMkLst>
            <pc:docMk/>
            <pc:sldMk cId="3244169645" sldId="755"/>
            <ac:spMk id="50" creationId="{7D737B10-7242-4813-AD0C-11F221297CD7}"/>
          </ac:spMkLst>
        </pc:spChg>
        <pc:spChg chg="mod topLvl">
          <ac:chgData name="farouk abu hassanain" userId="319a4f4791f24b01" providerId="LiveId" clId="{7D07C8C1-2B00-48F5-A5E2-4AC5C6320BAA}" dt="2020-04-09T10:14:15.618" v="1180" actId="165"/>
          <ac:spMkLst>
            <pc:docMk/>
            <pc:sldMk cId="3244169645" sldId="755"/>
            <ac:spMk id="51" creationId="{0B7698A5-D7EF-42D9-96F8-4A86B5503BB7}"/>
          </ac:spMkLst>
        </pc:spChg>
        <pc:spChg chg="mod">
          <ac:chgData name="farouk abu hassanain" userId="319a4f4791f24b01" providerId="LiveId" clId="{7D07C8C1-2B00-48F5-A5E2-4AC5C6320BAA}" dt="2020-04-09T08:18:16.138" v="468"/>
          <ac:spMkLst>
            <pc:docMk/>
            <pc:sldMk cId="3244169645" sldId="755"/>
            <ac:spMk id="53" creationId="{16CED25A-3047-41B4-B1A4-3FF01A5BDB47}"/>
          </ac:spMkLst>
        </pc:spChg>
        <pc:spChg chg="mod topLvl">
          <ac:chgData name="farouk abu hassanain" userId="319a4f4791f24b01" providerId="LiveId" clId="{7D07C8C1-2B00-48F5-A5E2-4AC5C6320BAA}" dt="2020-04-09T10:14:15.618" v="1180" actId="165"/>
          <ac:spMkLst>
            <pc:docMk/>
            <pc:sldMk cId="3244169645" sldId="755"/>
            <ac:spMk id="54" creationId="{8C7DE809-FAB9-4E92-B6F4-CB35C56407A3}"/>
          </ac:spMkLst>
        </pc:spChg>
        <pc:spChg chg="mod topLvl">
          <ac:chgData name="farouk abu hassanain" userId="319a4f4791f24b01" providerId="LiveId" clId="{7D07C8C1-2B00-48F5-A5E2-4AC5C6320BAA}" dt="2020-04-09T10:14:15.618" v="1180" actId="165"/>
          <ac:spMkLst>
            <pc:docMk/>
            <pc:sldMk cId="3244169645" sldId="755"/>
            <ac:spMk id="55" creationId="{799A2179-86D7-4A8E-A694-41D9DAF617E2}"/>
          </ac:spMkLst>
        </pc:spChg>
        <pc:spChg chg="mod topLvl">
          <ac:chgData name="farouk abu hassanain" userId="319a4f4791f24b01" providerId="LiveId" clId="{7D07C8C1-2B00-48F5-A5E2-4AC5C6320BAA}" dt="2020-04-09T10:11:54.272" v="958" actId="165"/>
          <ac:spMkLst>
            <pc:docMk/>
            <pc:sldMk cId="3244169645" sldId="755"/>
            <ac:spMk id="59" creationId="{76DA4375-855A-4A70-B7B6-0797A691A9FE}"/>
          </ac:spMkLst>
        </pc:spChg>
        <pc:spChg chg="del">
          <ac:chgData name="farouk abu hassanain" userId="319a4f4791f24b01" providerId="LiveId" clId="{7D07C8C1-2B00-48F5-A5E2-4AC5C6320BAA}" dt="2020-04-09T08:19:45.078" v="542" actId="478"/>
          <ac:spMkLst>
            <pc:docMk/>
            <pc:sldMk cId="3244169645" sldId="755"/>
            <ac:spMk id="60" creationId="{AB908ACE-B3B5-4078-B8F1-A660503CD6DE}"/>
          </ac:spMkLst>
        </pc:spChg>
        <pc:spChg chg="mod">
          <ac:chgData name="farouk abu hassanain" userId="319a4f4791f24b01" providerId="LiveId" clId="{7D07C8C1-2B00-48F5-A5E2-4AC5C6320BAA}" dt="2020-04-09T10:13:07.543" v="1058" actId="207"/>
          <ac:spMkLst>
            <pc:docMk/>
            <pc:sldMk cId="3244169645" sldId="755"/>
            <ac:spMk id="61" creationId="{B8B7BB98-BBC0-44CA-AF89-8416080B4B9D}"/>
          </ac:spMkLst>
        </pc:spChg>
        <pc:spChg chg="mod topLvl">
          <ac:chgData name="farouk abu hassanain" userId="319a4f4791f24b01" providerId="LiveId" clId="{7D07C8C1-2B00-48F5-A5E2-4AC5C6320BAA}" dt="2020-04-09T10:21:23.047" v="1382" actId="207"/>
          <ac:spMkLst>
            <pc:docMk/>
            <pc:sldMk cId="3244169645" sldId="755"/>
            <ac:spMk id="76" creationId="{91FD4290-6BFF-4C75-BF8F-40FC0BDF0868}"/>
          </ac:spMkLst>
        </pc:spChg>
        <pc:spChg chg="del mod">
          <ac:chgData name="farouk abu hassanain" userId="319a4f4791f24b01" providerId="LiveId" clId="{7D07C8C1-2B00-48F5-A5E2-4AC5C6320BAA}" dt="2020-04-09T08:19:46.970" v="543" actId="478"/>
          <ac:spMkLst>
            <pc:docMk/>
            <pc:sldMk cId="3244169645" sldId="755"/>
            <ac:spMk id="77" creationId="{EDA77C4E-F988-4E78-A474-7FD41D0AFECD}"/>
          </ac:spMkLst>
        </pc:spChg>
        <pc:spChg chg="mod topLvl">
          <ac:chgData name="farouk abu hassanain" userId="319a4f4791f24b01" providerId="LiveId" clId="{7D07C8C1-2B00-48F5-A5E2-4AC5C6320BAA}" dt="2020-04-09T10:16:13.692" v="1260" actId="207"/>
          <ac:spMkLst>
            <pc:docMk/>
            <pc:sldMk cId="3244169645" sldId="755"/>
            <ac:spMk id="78" creationId="{FB66148A-348C-4047-9CF3-FEA8FBA8D852}"/>
          </ac:spMkLst>
        </pc:spChg>
        <pc:spChg chg="mod topLvl">
          <ac:chgData name="farouk abu hassanain" userId="319a4f4791f24b01" providerId="LiveId" clId="{7D07C8C1-2B00-48F5-A5E2-4AC5C6320BAA}" dt="2020-04-09T10:20:42.390" v="1297" actId="1076"/>
          <ac:spMkLst>
            <pc:docMk/>
            <pc:sldMk cId="3244169645" sldId="755"/>
            <ac:spMk id="79" creationId="{53DD53CA-716B-44B8-A873-ED66216302C4}"/>
          </ac:spMkLst>
        </pc:spChg>
        <pc:spChg chg="mod topLvl">
          <ac:chgData name="farouk abu hassanain" userId="319a4f4791f24b01" providerId="LiveId" clId="{7D07C8C1-2B00-48F5-A5E2-4AC5C6320BAA}" dt="2020-04-09T10:11:59.272" v="959" actId="165"/>
          <ac:spMkLst>
            <pc:docMk/>
            <pc:sldMk cId="3244169645" sldId="755"/>
            <ac:spMk id="80" creationId="{B448ED97-8E02-4AA5-A239-E79C94C2F23D}"/>
          </ac:spMkLst>
        </pc:spChg>
        <pc:spChg chg="mod topLvl">
          <ac:chgData name="farouk abu hassanain" userId="319a4f4791f24b01" providerId="LiveId" clId="{7D07C8C1-2B00-48F5-A5E2-4AC5C6320BAA}" dt="2020-04-09T10:20:59.025" v="1380" actId="207"/>
          <ac:spMkLst>
            <pc:docMk/>
            <pc:sldMk cId="3244169645" sldId="755"/>
            <ac:spMk id="81" creationId="{AE9061CA-1297-4FA9-856D-A4202DA7148E}"/>
          </ac:spMkLst>
        </pc:spChg>
        <pc:spChg chg="mod topLvl">
          <ac:chgData name="farouk abu hassanain" userId="319a4f4791f24b01" providerId="LiveId" clId="{7D07C8C1-2B00-48F5-A5E2-4AC5C6320BAA}" dt="2020-04-09T10:11:59.272" v="959" actId="165"/>
          <ac:spMkLst>
            <pc:docMk/>
            <pc:sldMk cId="3244169645" sldId="755"/>
            <ac:spMk id="82" creationId="{16382F8C-F166-4A34-A389-A4236EA2FB8D}"/>
          </ac:spMkLst>
        </pc:spChg>
        <pc:spChg chg="mod topLvl">
          <ac:chgData name="farouk abu hassanain" userId="319a4f4791f24b01" providerId="LiveId" clId="{7D07C8C1-2B00-48F5-A5E2-4AC5C6320BAA}" dt="2020-04-09T10:11:59.272" v="959" actId="165"/>
          <ac:spMkLst>
            <pc:docMk/>
            <pc:sldMk cId="3244169645" sldId="755"/>
            <ac:spMk id="83" creationId="{38C3EE7F-EA93-4437-8361-4B9691876E04}"/>
          </ac:spMkLst>
        </pc:spChg>
        <pc:spChg chg="mod topLvl">
          <ac:chgData name="farouk abu hassanain" userId="319a4f4791f24b01" providerId="LiveId" clId="{7D07C8C1-2B00-48F5-A5E2-4AC5C6320BAA}" dt="2020-04-09T10:11:59.272" v="959" actId="165"/>
          <ac:spMkLst>
            <pc:docMk/>
            <pc:sldMk cId="3244169645" sldId="755"/>
            <ac:spMk id="84" creationId="{19E74A58-2AEC-4196-BC36-78C42705BA3A}"/>
          </ac:spMkLst>
        </pc:spChg>
        <pc:spChg chg="add mod">
          <ac:chgData name="farouk abu hassanain" userId="319a4f4791f24b01" providerId="LiveId" clId="{7D07C8C1-2B00-48F5-A5E2-4AC5C6320BAA}" dt="2020-04-09T10:20:39.778" v="1295" actId="1076"/>
          <ac:spMkLst>
            <pc:docMk/>
            <pc:sldMk cId="3244169645" sldId="755"/>
            <ac:spMk id="85" creationId="{82803873-CD8D-4298-8E44-CA469B0CA5B9}"/>
          </ac:spMkLst>
        </pc:spChg>
        <pc:spChg chg="add mod topLvl">
          <ac:chgData name="farouk abu hassanain" userId="319a4f4791f24b01" providerId="LiveId" clId="{7D07C8C1-2B00-48F5-A5E2-4AC5C6320BAA}" dt="2020-04-09T10:11:54.272" v="958" actId="165"/>
          <ac:spMkLst>
            <pc:docMk/>
            <pc:sldMk cId="3244169645" sldId="755"/>
            <ac:spMk id="86" creationId="{93BA84A9-3A12-4394-B3E3-5712A838FFDF}"/>
          </ac:spMkLst>
        </pc:spChg>
        <pc:spChg chg="add mod topLvl">
          <ac:chgData name="farouk abu hassanain" userId="319a4f4791f24b01" providerId="LiveId" clId="{7D07C8C1-2B00-48F5-A5E2-4AC5C6320BAA}" dt="2020-04-09T10:11:54.272" v="958" actId="165"/>
          <ac:spMkLst>
            <pc:docMk/>
            <pc:sldMk cId="3244169645" sldId="755"/>
            <ac:spMk id="87" creationId="{FEBE2847-9F30-4F8B-9162-7BD1E21CEFF0}"/>
          </ac:spMkLst>
        </pc:spChg>
        <pc:spChg chg="add mod topLvl">
          <ac:chgData name="farouk abu hassanain" userId="319a4f4791f24b01" providerId="LiveId" clId="{7D07C8C1-2B00-48F5-A5E2-4AC5C6320BAA}" dt="2020-04-09T10:11:54.272" v="958" actId="165"/>
          <ac:spMkLst>
            <pc:docMk/>
            <pc:sldMk cId="3244169645" sldId="755"/>
            <ac:spMk id="88" creationId="{C1B16594-DA04-481A-9140-4672CDEAA840}"/>
          </ac:spMkLst>
        </pc:spChg>
        <pc:spChg chg="add mod topLvl">
          <ac:chgData name="farouk abu hassanain" userId="319a4f4791f24b01" providerId="LiveId" clId="{7D07C8C1-2B00-48F5-A5E2-4AC5C6320BAA}" dt="2020-04-09T10:21:16.180" v="1381" actId="207"/>
          <ac:spMkLst>
            <pc:docMk/>
            <pc:sldMk cId="3244169645" sldId="755"/>
            <ac:spMk id="89" creationId="{3D2C183B-D823-4A4F-8804-70B03AAB5338}"/>
          </ac:spMkLst>
        </pc:spChg>
        <pc:grpChg chg="mod">
          <ac:chgData name="farouk abu hassanain" userId="319a4f4791f24b01" providerId="LiveId" clId="{7D07C8C1-2B00-48F5-A5E2-4AC5C6320BAA}" dt="2020-04-09T08:18:02.412" v="462" actId="14100"/>
          <ac:grpSpMkLst>
            <pc:docMk/>
            <pc:sldMk cId="3244169645" sldId="755"/>
            <ac:grpSpMk id="6" creationId="{44FE5257-7CA8-42A2-916D-759EE97631F4}"/>
          </ac:grpSpMkLst>
        </pc:grpChg>
        <pc:grpChg chg="del">
          <ac:chgData name="farouk abu hassanain" userId="319a4f4791f24b01" providerId="LiveId" clId="{7D07C8C1-2B00-48F5-A5E2-4AC5C6320BAA}" dt="2020-04-09T08:17:32.779" v="436" actId="478"/>
          <ac:grpSpMkLst>
            <pc:docMk/>
            <pc:sldMk cId="3244169645" sldId="755"/>
            <ac:grpSpMk id="14" creationId="{D4870956-DDE4-4AF1-A4B2-5F19C5226A3D}"/>
          </ac:grpSpMkLst>
        </pc:grpChg>
        <pc:grpChg chg="add del mod">
          <ac:chgData name="farouk abu hassanain" userId="319a4f4791f24b01" providerId="LiveId" clId="{7D07C8C1-2B00-48F5-A5E2-4AC5C6320BAA}" dt="2020-04-09T10:11:54.272" v="958" actId="165"/>
          <ac:grpSpMkLst>
            <pc:docMk/>
            <pc:sldMk cId="3244169645" sldId="755"/>
            <ac:grpSpMk id="15" creationId="{840FAE8C-122E-43D9-B21E-A7A68FB416B1}"/>
          </ac:grpSpMkLst>
        </pc:grpChg>
        <pc:grpChg chg="add del mod">
          <ac:chgData name="farouk abu hassanain" userId="319a4f4791f24b01" providerId="LiveId" clId="{7D07C8C1-2B00-48F5-A5E2-4AC5C6320BAA}" dt="2020-04-09T08:20:03.680" v="547" actId="165"/>
          <ac:grpSpMkLst>
            <pc:docMk/>
            <pc:sldMk cId="3244169645" sldId="755"/>
            <ac:grpSpMk id="26" creationId="{DD0995CA-5983-40A9-9F50-07115DA3DF7C}"/>
          </ac:grpSpMkLst>
        </pc:grpChg>
        <pc:grpChg chg="del mod topLvl">
          <ac:chgData name="farouk abu hassanain" userId="319a4f4791f24b01" providerId="LiveId" clId="{7D07C8C1-2B00-48F5-A5E2-4AC5C6320BAA}" dt="2020-04-09T10:13:31.618" v="1102" actId="165"/>
          <ac:grpSpMkLst>
            <pc:docMk/>
            <pc:sldMk cId="3244169645" sldId="755"/>
            <ac:grpSpMk id="27" creationId="{5D5152E7-976B-4748-8308-0FA560B4A30F}"/>
          </ac:grpSpMkLst>
        </pc:grpChg>
        <pc:grpChg chg="del">
          <ac:chgData name="farouk abu hassanain" userId="319a4f4791f24b01" providerId="LiveId" clId="{7D07C8C1-2B00-48F5-A5E2-4AC5C6320BAA}" dt="2020-04-09T08:19:38.357" v="538" actId="478"/>
          <ac:grpSpMkLst>
            <pc:docMk/>
            <pc:sldMk cId="3244169645" sldId="755"/>
            <ac:grpSpMk id="28" creationId="{24FD7CDA-8B1D-4E5A-B3C2-339AF5ECA87C}"/>
          </ac:grpSpMkLst>
        </pc:grpChg>
        <pc:grpChg chg="add del mod">
          <ac:chgData name="farouk abu hassanain" userId="319a4f4791f24b01" providerId="LiveId" clId="{7D07C8C1-2B00-48F5-A5E2-4AC5C6320BAA}" dt="2020-04-09T08:19:59.538" v="546" actId="165"/>
          <ac:grpSpMkLst>
            <pc:docMk/>
            <pc:sldMk cId="3244169645" sldId="755"/>
            <ac:grpSpMk id="41" creationId="{08E300E7-26D5-4696-8542-F1C4BBB99922}"/>
          </ac:grpSpMkLst>
        </pc:grpChg>
        <pc:grpChg chg="del mod topLvl">
          <ac:chgData name="farouk abu hassanain" userId="319a4f4791f24b01" providerId="LiveId" clId="{7D07C8C1-2B00-48F5-A5E2-4AC5C6320BAA}" dt="2020-04-09T10:14:15.618" v="1180" actId="165"/>
          <ac:grpSpMkLst>
            <pc:docMk/>
            <pc:sldMk cId="3244169645" sldId="755"/>
            <ac:grpSpMk id="42" creationId="{6D2937BB-FEDB-4088-A552-7016B66555A8}"/>
          </ac:grpSpMkLst>
        </pc:grpChg>
        <pc:grpChg chg="del">
          <ac:chgData name="farouk abu hassanain" userId="319a4f4791f24b01" providerId="LiveId" clId="{7D07C8C1-2B00-48F5-A5E2-4AC5C6320BAA}" dt="2020-04-09T08:19:42.666" v="541" actId="478"/>
          <ac:grpSpMkLst>
            <pc:docMk/>
            <pc:sldMk cId="3244169645" sldId="755"/>
            <ac:grpSpMk id="43" creationId="{5DF5212A-8AB0-418C-8BC2-1D7056AA5AE9}"/>
          </ac:grpSpMkLst>
        </pc:grpChg>
        <pc:grpChg chg="add del mod">
          <ac:chgData name="farouk abu hassanain" userId="319a4f4791f24b01" providerId="LiveId" clId="{7D07C8C1-2B00-48F5-A5E2-4AC5C6320BAA}" dt="2020-04-09T08:19:56.384" v="545" actId="165"/>
          <ac:grpSpMkLst>
            <pc:docMk/>
            <pc:sldMk cId="3244169645" sldId="755"/>
            <ac:grpSpMk id="56" creationId="{6EC41674-C077-4CEB-8971-45825E88C32B}"/>
          </ac:grpSpMkLst>
        </pc:grpChg>
        <pc:grpChg chg="mod topLvl">
          <ac:chgData name="farouk abu hassanain" userId="319a4f4791f24b01" providerId="LiveId" clId="{7D07C8C1-2B00-48F5-A5E2-4AC5C6320BAA}" dt="2020-04-09T10:11:54.272" v="958" actId="165"/>
          <ac:grpSpMkLst>
            <pc:docMk/>
            <pc:sldMk cId="3244169645" sldId="755"/>
            <ac:grpSpMk id="57" creationId="{0299B39E-A541-4F3D-BBD2-C92A4FD11865}"/>
          </ac:grpSpMkLst>
        </pc:grpChg>
        <pc:grpChg chg="del">
          <ac:chgData name="farouk abu hassanain" userId="319a4f4791f24b01" providerId="LiveId" clId="{7D07C8C1-2B00-48F5-A5E2-4AC5C6320BAA}" dt="2020-04-09T08:19:45.078" v="542" actId="478"/>
          <ac:grpSpMkLst>
            <pc:docMk/>
            <pc:sldMk cId="3244169645" sldId="755"/>
            <ac:grpSpMk id="58" creationId="{008560B8-8118-4EA9-A549-3D0E4C37DD5F}"/>
          </ac:grpSpMkLst>
        </pc:grpChg>
        <pc:grpChg chg="add del mod">
          <ac:chgData name="farouk abu hassanain" userId="319a4f4791f24b01" providerId="LiveId" clId="{7D07C8C1-2B00-48F5-A5E2-4AC5C6320BAA}" dt="2020-04-09T08:19:52.684" v="544" actId="165"/>
          <ac:grpSpMkLst>
            <pc:docMk/>
            <pc:sldMk cId="3244169645" sldId="755"/>
            <ac:grpSpMk id="73" creationId="{935A1CAD-C6F7-4610-B324-72292CCD2B55}"/>
          </ac:grpSpMkLst>
        </pc:grpChg>
        <pc:grpChg chg="del mod topLvl">
          <ac:chgData name="farouk abu hassanain" userId="319a4f4791f24b01" providerId="LiveId" clId="{7D07C8C1-2B00-48F5-A5E2-4AC5C6320BAA}" dt="2020-04-09T10:11:59.272" v="959" actId="165"/>
          <ac:grpSpMkLst>
            <pc:docMk/>
            <pc:sldMk cId="3244169645" sldId="755"/>
            <ac:grpSpMk id="74" creationId="{E123339A-13F5-406B-86F5-00227909F899}"/>
          </ac:grpSpMkLst>
        </pc:grpChg>
        <pc:grpChg chg="del">
          <ac:chgData name="farouk abu hassanain" userId="319a4f4791f24b01" providerId="LiveId" clId="{7D07C8C1-2B00-48F5-A5E2-4AC5C6320BAA}" dt="2020-04-09T08:19:46.970" v="543" actId="478"/>
          <ac:grpSpMkLst>
            <pc:docMk/>
            <pc:sldMk cId="3244169645" sldId="755"/>
            <ac:grpSpMk id="75" creationId="{8E0347B9-D64F-42AF-A8BD-0CF9170F6158}"/>
          </ac:grpSpMkLst>
        </pc:grpChg>
        <pc:cxnChg chg="mod">
          <ac:chgData name="farouk abu hassanain" userId="319a4f4791f24b01" providerId="LiveId" clId="{7D07C8C1-2B00-48F5-A5E2-4AC5C6320BAA}" dt="2020-04-09T08:57:31.896" v="603" actId="1037"/>
          <ac:cxnSpMkLst>
            <pc:docMk/>
            <pc:sldMk cId="3244169645" sldId="755"/>
            <ac:cxnSpMk id="8" creationId="{E075A894-F888-4C98-B7FC-83D1F0F6742E}"/>
          </ac:cxnSpMkLst>
        </pc:cxnChg>
      </pc:sldChg>
      <pc:sldChg chg="addSp delSp modSp add">
        <pc:chgData name="farouk abu hassanain" userId="319a4f4791f24b01" providerId="LiveId" clId="{7D07C8C1-2B00-48F5-A5E2-4AC5C6320BAA}" dt="2020-04-09T10:42:57.909" v="1406" actId="208"/>
        <pc:sldMkLst>
          <pc:docMk/>
          <pc:sldMk cId="890842758" sldId="756"/>
        </pc:sldMkLst>
        <pc:spChg chg="mod">
          <ac:chgData name="farouk abu hassanain" userId="319a4f4791f24b01" providerId="LiveId" clId="{7D07C8C1-2B00-48F5-A5E2-4AC5C6320BAA}" dt="2020-04-09T10:29:48.459" v="1384"/>
          <ac:spMkLst>
            <pc:docMk/>
            <pc:sldMk cId="890842758" sldId="756"/>
            <ac:spMk id="7" creationId="{5C5D26A2-F217-42A4-8295-5A0E92D70FAD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29" creationId="{B7C42E0F-D76E-44E4-A60F-E5B31B3BD0E0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31" creationId="{53A79DDD-A8C4-45F6-A640-BD954141FF66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32" creationId="{BB0CD4F8-74D0-45B3-92C0-30A152E767CB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33" creationId="{02C78DC6-83F8-4345-B2A7-AD2C6BD103D9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35" creationId="{55D0853B-8C02-419F-A243-471E956506B7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36" creationId="{1841D822-00F2-4B59-A555-6A1FD111DB2F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38" creationId="{612D189D-A39B-4611-A72C-99DEAD226743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39" creationId="{C34F96A3-75C3-447A-B26A-CD8B6751D7D2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44" creationId="{051B0053-CA2D-4ABD-BCB8-E280098085C2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47" creationId="{61E7A5FF-82E3-4EDB-B6EC-2942798B55C2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48" creationId="{2C47BABD-5D5D-4EB6-B3B0-8030D3D9C6F2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49" creationId="{0A286C0C-2C1F-45FF-888A-CD56D2F3799C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50" creationId="{7D737B10-7242-4813-AD0C-11F221297CD7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51" creationId="{0B7698A5-D7EF-42D9-96F8-4A86B5503BB7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54" creationId="{8C7DE809-FAB9-4E92-B6F4-CB35C56407A3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55" creationId="{799A2179-86D7-4A8E-A694-41D9DAF617E2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59" creationId="{76DA4375-855A-4A70-B7B6-0797A691A9FE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76" creationId="{91FD4290-6BFF-4C75-BF8F-40FC0BDF0868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78" creationId="{FB66148A-348C-4047-9CF3-FEA8FBA8D852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79" creationId="{53DD53CA-716B-44B8-A873-ED66216302C4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80" creationId="{B448ED97-8E02-4AA5-A239-E79C94C2F23D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81" creationId="{AE9061CA-1297-4FA9-856D-A4202DA7148E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82" creationId="{16382F8C-F166-4A34-A389-A4236EA2FB8D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83" creationId="{38C3EE7F-EA93-4437-8361-4B9691876E04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84" creationId="{19E74A58-2AEC-4196-BC36-78C42705BA3A}"/>
          </ac:spMkLst>
        </pc:spChg>
        <pc:spChg chg="mod">
          <ac:chgData name="farouk abu hassanain" userId="319a4f4791f24b01" providerId="LiveId" clId="{7D07C8C1-2B00-48F5-A5E2-4AC5C6320BAA}" dt="2020-04-09T10:42:57.909" v="1406" actId="208"/>
          <ac:spMkLst>
            <pc:docMk/>
            <pc:sldMk cId="890842758" sldId="756"/>
            <ac:spMk id="85" creationId="{82803873-CD8D-4298-8E44-CA469B0CA5B9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86" creationId="{93BA84A9-3A12-4394-B3E3-5712A838FFDF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87" creationId="{FEBE2847-9F30-4F8B-9162-7BD1E21CEFF0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88" creationId="{C1B16594-DA04-481A-9140-4672CDEAA840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89" creationId="{3D2C183B-D823-4A4F-8804-70B03AAB5338}"/>
          </ac:spMkLst>
        </pc:spChg>
        <pc:grpChg chg="add mod">
          <ac:chgData name="farouk abu hassanain" userId="319a4f4791f24b01" providerId="LiveId" clId="{7D07C8C1-2B00-48F5-A5E2-4AC5C6320BAA}" dt="2020-04-09T10:38:18.572" v="1401" actId="1076"/>
          <ac:grpSpMkLst>
            <pc:docMk/>
            <pc:sldMk cId="890842758" sldId="756"/>
            <ac:grpSpMk id="56" creationId="{0EF39A83-C211-415C-A25D-B787F54BD877}"/>
          </ac:grpSpMkLst>
        </pc:grpChg>
        <pc:grpChg chg="del">
          <ac:chgData name="farouk abu hassanain" userId="319a4f4791f24b01" providerId="LiveId" clId="{7D07C8C1-2B00-48F5-A5E2-4AC5C6320BAA}" dt="2020-04-09T10:30:05.620" v="1386" actId="478"/>
          <ac:grpSpMkLst>
            <pc:docMk/>
            <pc:sldMk cId="890842758" sldId="756"/>
            <ac:grpSpMk id="57" creationId="{0299B39E-A541-4F3D-BBD2-C92A4FD11865}"/>
          </ac:grpSpMkLst>
        </pc:grpChg>
      </pc:sldChg>
      <pc:sldChg chg="addSp delSp modSp add">
        <pc:chgData name="farouk abu hassanain" userId="319a4f4791f24b01" providerId="LiveId" clId="{7D07C8C1-2B00-48F5-A5E2-4AC5C6320BAA}" dt="2020-04-09T10:56:14.668" v="1479" actId="1582"/>
        <pc:sldMkLst>
          <pc:docMk/>
          <pc:sldMk cId="3921116194" sldId="757"/>
        </pc:sldMkLst>
        <pc:spChg chg="add mod">
          <ac:chgData name="farouk abu hassanain" userId="319a4f4791f24b01" providerId="LiveId" clId="{7D07C8C1-2B00-48F5-A5E2-4AC5C6320BAA}" dt="2020-04-09T10:56:14.668" v="1479" actId="1582"/>
          <ac:spMkLst>
            <pc:docMk/>
            <pc:sldMk cId="3921116194" sldId="757"/>
            <ac:spMk id="50" creationId="{2B24C1B1-7D7D-41D5-8AB3-D7AAE9C7670F}"/>
          </ac:spMkLst>
        </pc:spChg>
        <pc:spChg chg="del">
          <ac:chgData name="farouk abu hassanain" userId="319a4f4791f24b01" providerId="LiveId" clId="{7D07C8C1-2B00-48F5-A5E2-4AC5C6320BAA}" dt="2020-04-09T10:43:20.310" v="1411" actId="478"/>
          <ac:spMkLst>
            <pc:docMk/>
            <pc:sldMk cId="3921116194" sldId="757"/>
            <ac:spMk id="85" creationId="{82803873-CD8D-4298-8E44-CA469B0CA5B9}"/>
          </ac:spMkLst>
        </pc:spChg>
        <pc:grpChg chg="del mod">
          <ac:chgData name="farouk abu hassanain" userId="319a4f4791f24b01" providerId="LiveId" clId="{7D07C8C1-2B00-48F5-A5E2-4AC5C6320BAA}" dt="2020-04-09T10:43:18.090" v="1410" actId="478"/>
          <ac:grpSpMkLst>
            <pc:docMk/>
            <pc:sldMk cId="3921116194" sldId="757"/>
            <ac:grpSpMk id="56" creationId="{0EF39A83-C211-415C-A25D-B787F54BD877}"/>
          </ac:grpSpMkLst>
        </pc:grpChg>
        <pc:graphicFrameChg chg="add mod modGraphic">
          <ac:chgData name="farouk abu hassanain" userId="319a4f4791f24b01" providerId="LiveId" clId="{7D07C8C1-2B00-48F5-A5E2-4AC5C6320BAA}" dt="2020-04-09T10:54:52.858" v="1470" actId="14734"/>
          <ac:graphicFrameMkLst>
            <pc:docMk/>
            <pc:sldMk cId="3921116194" sldId="757"/>
            <ac:graphicFrameMk id="51" creationId="{A290CB02-A4FD-4269-A3FC-C1AB5EB6FA64}"/>
          </ac:graphicFrameMkLst>
        </pc:graphicFrameChg>
        <pc:graphicFrameChg chg="add mod modGraphic">
          <ac:chgData name="farouk abu hassanain" userId="319a4f4791f24b01" providerId="LiveId" clId="{7D07C8C1-2B00-48F5-A5E2-4AC5C6320BAA}" dt="2020-04-09T10:55:00.498" v="1471" actId="14734"/>
          <ac:graphicFrameMkLst>
            <pc:docMk/>
            <pc:sldMk cId="3921116194" sldId="757"/>
            <ac:graphicFrameMk id="54" creationId="{AAEB1DEF-B378-43C0-9AA1-8E8425580B7E}"/>
          </ac:graphicFrameMkLst>
        </pc:graphicFrameChg>
      </pc:sldChg>
      <pc:sldChg chg="addSp delSp modSp add modAnim">
        <pc:chgData name="farouk abu hassanain" userId="319a4f4791f24b01" providerId="LiveId" clId="{7D07C8C1-2B00-48F5-A5E2-4AC5C6320BAA}" dt="2020-04-09T11:20:27.394" v="1719" actId="1076"/>
        <pc:sldMkLst>
          <pc:docMk/>
          <pc:sldMk cId="3762986551" sldId="758"/>
        </pc:sldMkLst>
        <pc:spChg chg="mod">
          <ac:chgData name="farouk abu hassanain" userId="319a4f4791f24b01" providerId="LiveId" clId="{7D07C8C1-2B00-48F5-A5E2-4AC5C6320BAA}" dt="2020-04-09T10:57:09.312" v="1513" actId="20577"/>
          <ac:spMkLst>
            <pc:docMk/>
            <pc:sldMk cId="3762986551" sldId="758"/>
            <ac:spMk id="7" creationId="{5C5D26A2-F217-42A4-8295-5A0E92D70FAD}"/>
          </ac:spMkLst>
        </pc:spChg>
        <pc:spChg chg="add mod">
          <ac:chgData name="farouk abu hassanain" userId="319a4f4791f24b01" providerId="LiveId" clId="{7D07C8C1-2B00-48F5-A5E2-4AC5C6320BAA}" dt="2020-04-09T11:18:58.081" v="1683" actId="164"/>
          <ac:spMkLst>
            <pc:docMk/>
            <pc:sldMk cId="3762986551" sldId="758"/>
            <ac:spMk id="10" creationId="{52458B5B-3052-42F2-AAF1-AFEBE1BB0F52}"/>
          </ac:spMkLst>
        </pc:spChg>
        <pc:spChg chg="add mod ord">
          <ac:chgData name="farouk abu hassanain" userId="319a4f4791f24b01" providerId="LiveId" clId="{7D07C8C1-2B00-48F5-A5E2-4AC5C6320BAA}" dt="2020-04-09T11:19:01.944" v="1684" actId="164"/>
          <ac:spMkLst>
            <pc:docMk/>
            <pc:sldMk cId="3762986551" sldId="758"/>
            <ac:spMk id="11" creationId="{C20FB773-44F7-4C40-9729-667E8A53FAE7}"/>
          </ac:spMkLst>
        </pc:spChg>
        <pc:spChg chg="add del mod">
          <ac:chgData name="farouk abu hassanain" userId="319a4f4791f24b01" providerId="LiveId" clId="{7D07C8C1-2B00-48F5-A5E2-4AC5C6320BAA}" dt="2020-04-09T10:58:06.707" v="1514" actId="478"/>
          <ac:spMkLst>
            <pc:docMk/>
            <pc:sldMk cId="3762986551" sldId="758"/>
            <ac:spMk id="16" creationId="{1AA95311-940A-4158-B285-2B5CBBB71A77}"/>
          </ac:spMkLst>
        </pc:spChg>
        <pc:spChg chg="add mod ord">
          <ac:chgData name="farouk abu hassanain" userId="319a4f4791f24b01" providerId="LiveId" clId="{7D07C8C1-2B00-48F5-A5E2-4AC5C6320BAA}" dt="2020-04-09T11:19:07.361" v="1685" actId="164"/>
          <ac:spMkLst>
            <pc:docMk/>
            <pc:sldMk cId="3762986551" sldId="758"/>
            <ac:spMk id="17" creationId="{D36AA09D-29DE-480A-934B-A678527500D1}"/>
          </ac:spMkLst>
        </pc:spChg>
        <pc:spChg chg="mod topLvl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9" creationId="{68B26FE9-757A-419A-B377-D58FF2CAE394}"/>
          </ac:spMkLst>
        </pc:spChg>
        <pc:spChg chg="mod topLvl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0" creationId="{F4ACA118-59CD-4BCD-A1AB-8B69A18D2411}"/>
          </ac:spMkLst>
        </pc:spChg>
        <pc:spChg chg="mod topLvl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3" creationId="{6379CC97-C25E-4260-839B-32F67678C2CF}"/>
          </ac:spMkLst>
        </pc:spChg>
        <pc:spChg chg="mod topLvl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4" creationId="{957006D7-5E67-4FA9-B55F-B7FF74B022EA}"/>
          </ac:spMkLst>
        </pc:spChg>
        <pc:spChg chg="mod topLvl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5" creationId="{7868E4D4-B056-4191-BA77-15BC1208CD38}"/>
          </ac:spMkLst>
        </pc:spChg>
        <pc:spChg chg="mod topLvl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6" creationId="{E34959EA-EDDB-4C49-B943-A341F179609B}"/>
          </ac:spMkLst>
        </pc:spChg>
        <pc:spChg chg="mod topLvl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7" creationId="{B60AD52F-D2C2-487F-B197-68EA08D7F64E}"/>
          </ac:spMkLst>
        </pc:spChg>
        <pc:spChg chg="mod topLvl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8" creationId="{CBAC0ACD-62CD-42C4-A251-77B14E98AD1E}"/>
          </ac:spMkLst>
        </pc:spChg>
        <pc:spChg chg="mod topLvl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9" creationId="{DE0EEBDB-700B-4901-96A1-07D76537A586}"/>
          </ac:spMkLst>
        </pc:spChg>
        <pc:spChg chg="mod topLvl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30" creationId="{1CBA0299-76C9-45DD-A0BE-B6A69A77F2E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49" creationId="{67055C57-992B-4701-9D4C-820D3FC16201}"/>
          </ac:spMkLst>
        </pc:spChg>
        <pc:spChg chg="del">
          <ac:chgData name="farouk abu hassanain" userId="319a4f4791f24b01" providerId="LiveId" clId="{7D07C8C1-2B00-48F5-A5E2-4AC5C6320BAA}" dt="2020-04-09T10:56:45.894" v="1486" actId="478"/>
          <ac:spMkLst>
            <pc:docMk/>
            <pc:sldMk cId="3762986551" sldId="758"/>
            <ac:spMk id="50" creationId="{2B24C1B1-7D7D-41D5-8AB3-D7AAE9C7670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55" creationId="{47E44FB7-37C1-4F7C-BB26-8DECACC819F0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56" creationId="{F67CC132-2355-4813-B93C-513D32DBB473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57" creationId="{F57AE3AD-AA40-4228-A14F-36CB3BDA4DFA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58" creationId="{4B010627-902F-4391-BD54-9FFBB18D91C0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59" creationId="{37CAFD58-DBF1-42B9-A1B2-43307CBB4D88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60" creationId="{2879A0BE-601F-430A-9164-21B44F3BB630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61" creationId="{5C178859-095B-408B-8A9B-D9EFE82AD0E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62" creationId="{49D52796-F4F6-4CB4-998B-F1873FDAB73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63" creationId="{69C08995-AECD-4325-AE59-6FE5B31B8BE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64" creationId="{61DFA321-794C-481B-BE55-EC0736F2827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65" creationId="{6879C09E-775C-48FF-9BBF-C888336FAF3A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66" creationId="{8F40FE51-E2C5-459E-92CE-0078032B125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67" creationId="{13B6DC09-E82B-4DF8-AE28-142BDF09E85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68" creationId="{4067E8C0-82C4-48C9-A9E6-802A49077961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69" creationId="{D93E2CA1-735D-4547-93D7-A8FB925D137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70" creationId="{714D6664-758D-486A-BEFF-842C348E1B77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71" creationId="{68EC2603-5F0A-4109-8920-ADACBAE1E748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72" creationId="{1F723210-66A2-4E83-8123-BA8F9569095C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75" creationId="{5843FD56-619A-4F46-8861-8550FA183ABC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77" creationId="{37C3BD49-B84A-4A55-9F18-C53567BBF009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78" creationId="{521BCA28-404E-49E3-97E7-8CE92EE91ADB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79" creationId="{77996B8D-7B20-455C-951E-D74C02ADA53D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80" creationId="{2CD8BDCF-485C-4FCE-B3A8-5F4DCDFB875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81" creationId="{406E6DA7-3F8D-4E70-B267-28B6FB1AB15A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82" creationId="{67DEF903-8A40-4359-AD0A-6D425CBF3D8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83" creationId="{B84B0C0E-38D5-4BBE-AC14-159C0C284A7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84" creationId="{A964D5B4-70B6-429F-891D-60643B6CCF93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85" creationId="{4673C259-C136-4270-8F1C-2672CE971B9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86" creationId="{EF8063EF-1D0B-4FFD-85A2-4F0F6A65676D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87" creationId="{16915D8A-1998-4D01-AA1D-2B300C104513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88" creationId="{AA868E25-2679-43B8-899D-DB9133C0AF74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89" creationId="{698918BC-BBFA-4A1C-8C7C-4CD3376316D2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90" creationId="{34BA3877-32E1-40B8-A3F8-F15173C7AAA8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91" creationId="{3F001714-B70A-45C8-95C4-582FDB83D1AA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92" creationId="{89348DD2-F68A-439F-9DE0-9DBF7D2835F3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93" creationId="{A5F8DB9B-2325-4895-8066-59693C286439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94" creationId="{1D676B65-DD2D-4C84-8659-10A642CD5E8B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95" creationId="{34AD1B10-1D17-447C-BDA9-EC46F9794FF8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96" creationId="{43DF5986-2A6D-421F-9B96-D1B123C63DF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97" creationId="{30436232-05F2-4538-81C6-0A92EAF195B3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98" creationId="{F7BCE435-5430-4BE9-B534-DBFBCF871B8B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99" creationId="{7CA7416E-D041-438E-AB78-29A25DC70D6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00" creationId="{1D594FA1-58D2-405C-ADAF-CB0384E73811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01" creationId="{BC535880-0655-4232-ADEC-4350A86CB4D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02" creationId="{0E74B2F6-EBB7-4D92-B7B9-EA3D07A4AB0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03" creationId="{FE64FE45-DDE3-4315-91B2-2733704D930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04" creationId="{AE56FC99-4E98-4E9B-961F-5396C1B89029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05" creationId="{B213B320-20E7-4BC6-AE88-90766DFB3B9C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06" creationId="{638C299F-BF6F-4FD9-8CA6-EA3C128D5743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07" creationId="{05A32042-DB92-497B-9452-8337C1511AD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08" creationId="{C00B2A95-2F3E-47A6-B006-1A9B74A5AFAD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09" creationId="{CE2BE435-011A-4E18-842B-8EBDB37AF8E7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10" creationId="{6BC58409-BF52-40C2-A8D1-8797D60CFC1D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11" creationId="{E018D6E2-CDF1-41E5-A292-22EB9A512179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12" creationId="{267ECB0E-8731-46BD-88AE-35680ED0FB4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13" creationId="{74847BB2-BDE3-491B-9415-4827F5CCF069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14" creationId="{81B78C29-C72E-4AB1-A852-15AF8FF32F7B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15" creationId="{F29D0575-362C-4F6D-A51E-F1027FA00EA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16" creationId="{F85B5D18-C5C4-4112-AB8A-D040D7F8C8D0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17" creationId="{48216EDB-1754-4B71-87E6-4CC71E953F23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118" creationId="{5EB2046A-9608-42CA-A24E-567C3DB743A9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119" creationId="{EF83A396-7956-4A7E-9B33-75A0BC668230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120" creationId="{D30E0F20-8C0E-4BF8-8DA2-C9EBD5692EA7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121" creationId="{D4039E1B-88EE-4C53-AC3C-7D00F0F75A58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122" creationId="{DDEAEEA7-DC84-4AEA-BEB4-D6D351418968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123" creationId="{FF4BAE75-32DE-4D50-A276-9E4E6508F366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24" creationId="{857C8565-EF57-418C-847C-1306CE31DB57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25" creationId="{C72C4620-9E8C-4A22-AC20-B046B74DFB8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26" creationId="{77330BF2-C52A-4642-A178-51B5E8F51C89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27" creationId="{462041EF-71E0-4AFA-9C30-D0A99567D3A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28" creationId="{8F844CC5-893A-4D00-8D4C-56744580E5BB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29" creationId="{5B9D4948-6418-4156-AB83-F0E064B8EE5B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30" creationId="{FEA85C91-5381-47C2-A514-FDFE5C643D9A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31" creationId="{C626AC61-8228-4869-BA8F-C7E1BCE37E7A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32" creationId="{CE059F16-C4AF-4BC6-B62E-7A8AA49F6F91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33" creationId="{142B8C46-3C2B-465A-B33D-6AAFB17CD57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34" creationId="{3E4B2FB7-78DD-4B7A-8043-C3A9AA22ADE1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35" creationId="{DE6F3E57-2148-48A5-8D3B-7845A243193D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36" creationId="{6ED1BAC9-DCD8-459C-9DCA-174C04E7ECB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37" creationId="{820BBC79-367C-4AE5-A2EE-3EFE8A15D881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38" creationId="{F4223C2F-D1F6-4BD2-909D-4A6485B9E31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39" creationId="{6F958DFE-2086-49AF-B23E-3170717B19EA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40" creationId="{838B9F4D-C869-4244-80C3-DC7033AD9C91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41" creationId="{05989A1D-FF07-4D4A-BF92-C11228076341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42" creationId="{7BAE075D-BB73-4C0C-8C71-A62592BE3DA7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43" creationId="{9FD2D71E-324E-475C-9770-FA366B6F32E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44" creationId="{2CA1C711-109A-43A4-8F07-317A69E3CE6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45" creationId="{80C885B1-5AFE-44E7-A428-89EC5944994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46" creationId="{FB29F296-C162-4351-9066-2D39D1FB717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47" creationId="{4F988079-017E-49F9-9A9F-6D00FC0FF5E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48" creationId="{0B2D9EFE-F4C9-4FDE-8C2C-139973F5FC57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49" creationId="{1E881579-3670-49CC-88E4-730379386F0C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50" creationId="{4738A7D4-FC5E-4268-9232-27EEC295BFE9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51" creationId="{922CD243-B110-4A59-A020-F321107731DC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52" creationId="{66295F97-CBB8-41CE-91C4-BEE836E9D2F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53" creationId="{125AD61D-DCA9-4A74-8549-E9AB1614AEAD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54" creationId="{05E50A9E-4AA1-4193-9BF8-9D6F0F19FA4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55" creationId="{CDE635DB-BBCB-4CA6-92B5-26ED2510F0D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56" creationId="{50E1EDD9-3845-48F9-9055-0375ACE7B2E7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57" creationId="{1410CAC7-58CD-4C56-BD55-89A6673C8810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58" creationId="{CED83560-E3B7-4865-8C8C-F7F866D5EE5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59" creationId="{D19B99B4-00A6-4977-B375-EC5470F914C9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60" creationId="{8F568EFC-6FF5-4369-885A-337645EFF123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61" creationId="{C18D33D8-C645-42E7-80BC-81F24278D97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62" creationId="{F8A1D38F-2856-4879-B4E3-7F29F6C0F171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63" creationId="{923ADB7B-B2FB-4F0C-896F-43E75CBD296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64" creationId="{EA407C59-BAA2-4047-BCBF-E025F5C1B46C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65" creationId="{52D6888A-505C-43F8-ACB5-26AC90760D17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66" creationId="{DD915452-4D41-41FD-8F18-8BD567C72C87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67" creationId="{37D6CE33-48EC-4972-A7BA-2CBEF9C92F5A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68" creationId="{6DB27BD1-7547-462D-8297-EEAFC9CF0D6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69" creationId="{047264F2-1967-42B3-A0D8-96498FC04D9C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70" creationId="{07CB6210-DC1B-4783-8B6F-2A59B83A309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71" creationId="{FDD9F94E-DF0E-4BA1-AC26-545B4DFFC531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72" creationId="{4BCE460B-5E07-465C-8065-B302B4B348A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73" creationId="{85923C44-8AB1-4AF2-9D49-9CAD35868A66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74" creationId="{A5C0C5F6-8C04-4AF3-A587-76E31284098C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75" creationId="{089016D6-70C0-4592-87F4-91728FC1FCB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76" creationId="{9EFB1382-AAE8-4EEB-9F09-A3EE96C9F58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77" creationId="{C10F51A3-8955-40AC-8DE5-9BBEF64B359A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78" creationId="{06FD0EC2-AE2A-4871-8F57-1208907AC3C3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79" creationId="{22B69F81-951F-4AE1-BDF1-10141483D236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80" creationId="{6E71BE95-D2D5-4FFE-BE73-33F77A672A2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81" creationId="{B51A9649-D781-4607-ACE6-76D93D05E2D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82" creationId="{61DCE10F-9797-4A7A-819E-B8E555D85FA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83" creationId="{C09C3EC8-8F01-4FEC-8307-8F2E78993918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84" creationId="{83536CEE-1279-4EFA-968A-35F15606DA9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85" creationId="{559F1756-713B-4A50-A0C8-D820B21CCF8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86" creationId="{DD85BE8A-F34B-4130-A421-330D5D52DEA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87" creationId="{DBCD5E9C-8AFA-4B81-AD7E-18C36C68C828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88" creationId="{F2B09ECA-5BEF-4E8C-9F05-27E615F3C95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89" creationId="{A7348807-CCDB-4152-AEE5-B3CF4A561599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90" creationId="{73BA79A6-46A8-458B-9577-593BDCFE7B5B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91" creationId="{4EC7D0E9-EAE0-4B4C-85BE-1143DCB13569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92" creationId="{5ED49AB1-6BAB-4DD2-B167-DDC195136329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93" creationId="{C9AF237F-AD75-40C2-ACD1-48E8F163975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94" creationId="{FA81D20A-FE90-4A66-AE1C-075D86C85D06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95" creationId="{B288C6E3-F3A6-49A0-A802-372C9D266B4B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96" creationId="{93B33433-2506-46BE-9D6E-D5AC3C42E22B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97" creationId="{671730FA-A4F8-4F53-ABA2-B0A7E2C8D2F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98" creationId="{19F3E05B-9AB5-49C9-A9CC-CBE59F8EF0F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99" creationId="{185985DC-FCB9-4C97-9854-899BAC1E8C7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00" creationId="{7371F219-1888-4B61-A98E-80C46626C9A0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01" creationId="{579BC0BA-3AC6-4DD9-9663-EF69279EA6A0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02" creationId="{0FEC5C2F-F595-44BB-918A-040006BA130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03" creationId="{8E98383C-1315-458A-B07C-C7677FCE62D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04" creationId="{1FD23CDB-82FA-4FAA-A793-62E4F314A2E6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05" creationId="{43B09142-CEF1-4693-8553-516008A46AFC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06" creationId="{240BF102-0614-4AEB-B6AF-E239EDAF136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08" creationId="{3945A59C-AD87-4D23-8C0D-B551A43E06D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09" creationId="{7D1D0565-8E58-4E5B-B733-A41A08488AE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10" creationId="{2DFA2D04-2F5A-46D8-84F3-FCF49092EC44}"/>
          </ac:spMkLst>
        </pc:spChg>
        <pc:spChg chg="mod topLvl">
          <ac:chgData name="farouk abu hassanain" userId="319a4f4791f24b01" providerId="LiveId" clId="{7D07C8C1-2B00-48F5-A5E2-4AC5C6320BAA}" dt="2020-04-09T11:18:58.081" v="1683" actId="164"/>
          <ac:spMkLst>
            <pc:docMk/>
            <pc:sldMk cId="3762986551" sldId="758"/>
            <ac:spMk id="212" creationId="{0C1A0387-C845-4FF4-AB94-5C899681D33A}"/>
          </ac:spMkLst>
        </pc:spChg>
        <pc:spChg chg="del mod topLvl">
          <ac:chgData name="farouk abu hassanain" userId="319a4f4791f24b01" providerId="LiveId" clId="{7D07C8C1-2B00-48F5-A5E2-4AC5C6320BAA}" dt="2020-04-09T11:05:06.920" v="1613" actId="478"/>
          <ac:spMkLst>
            <pc:docMk/>
            <pc:sldMk cId="3762986551" sldId="758"/>
            <ac:spMk id="213" creationId="{EFD0F7E0-C145-4BA6-A29B-55F8997A7718}"/>
          </ac:spMkLst>
        </pc:spChg>
        <pc:spChg chg="add mod">
          <ac:chgData name="farouk abu hassanain" userId="319a4f4791f24b01" providerId="LiveId" clId="{7D07C8C1-2B00-48F5-A5E2-4AC5C6320BAA}" dt="2020-04-09T11:19:01.944" v="1684" actId="164"/>
          <ac:spMkLst>
            <pc:docMk/>
            <pc:sldMk cId="3762986551" sldId="758"/>
            <ac:spMk id="214" creationId="{E06BCBD2-E130-4351-B283-8C4185F99221}"/>
          </ac:spMkLst>
        </pc:spChg>
        <pc:spChg chg="add mod">
          <ac:chgData name="farouk abu hassanain" userId="319a4f4791f24b01" providerId="LiveId" clId="{7D07C8C1-2B00-48F5-A5E2-4AC5C6320BAA}" dt="2020-04-09T11:19:07.361" v="1685" actId="164"/>
          <ac:spMkLst>
            <pc:docMk/>
            <pc:sldMk cId="3762986551" sldId="758"/>
            <ac:spMk id="215" creationId="{39EB6691-EBC1-41C2-BF4B-1A0742AF9E1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17" creationId="{0418B014-11FA-4FC2-B296-AB8A0DD348C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18" creationId="{E7336EC5-3FC9-40E6-9A20-6CA5C53C0A0B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19" creationId="{0D4D3474-5987-498A-8EA3-44DD1A0004F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20" creationId="{31AB110E-2D54-4CFB-8A7B-7CB633A3E25A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21" creationId="{0A671177-3716-4027-A3EF-BE18A5472340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22" creationId="{EB328900-EE44-4813-875E-9C27EFBB003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23" creationId="{CBA29DC2-EF82-4FC5-B608-B353E2E443A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24" creationId="{7687A309-C63D-441E-A9AC-7CAA3E98CC38}"/>
          </ac:spMkLst>
        </pc:spChg>
        <pc:grpChg chg="mod">
          <ac:chgData name="farouk abu hassanain" userId="319a4f4791f24b01" providerId="LiveId" clId="{7D07C8C1-2B00-48F5-A5E2-4AC5C6320BAA}" dt="2020-04-09T10:56:57.282" v="1490" actId="1076"/>
          <ac:grpSpMkLst>
            <pc:docMk/>
            <pc:sldMk cId="3762986551" sldId="758"/>
            <ac:grpSpMk id="6" creationId="{44FE5257-7CA8-42A2-916D-759EE97631F4}"/>
          </ac:grpSpMkLst>
        </pc:grpChg>
        <pc:grpChg chg="add del mod">
          <ac:chgData name="farouk abu hassanain" userId="319a4f4791f24b01" providerId="LiveId" clId="{7D07C8C1-2B00-48F5-A5E2-4AC5C6320BAA}" dt="2020-04-09T11:08:43.457" v="1639" actId="165"/>
          <ac:grpSpMkLst>
            <pc:docMk/>
            <pc:sldMk cId="3762986551" sldId="758"/>
            <ac:grpSpMk id="12" creationId="{08C711A1-45DE-40A8-B9B7-A0A482041DCA}"/>
          </ac:grpSpMkLst>
        </pc:grpChg>
        <pc:grpChg chg="add mod">
          <ac:chgData name="farouk abu hassanain" userId="319a4f4791f24b01" providerId="LiveId" clId="{7D07C8C1-2B00-48F5-A5E2-4AC5C6320BAA}" dt="2020-04-09T11:09:44.378" v="1650" actId="164"/>
          <ac:grpSpMkLst>
            <pc:docMk/>
            <pc:sldMk cId="3762986551" sldId="758"/>
            <ac:grpSpMk id="13" creationId="{F122BDA1-BAF7-427B-90C0-296BA38499E7}"/>
          </ac:grpSpMkLst>
        </pc:grpChg>
        <pc:grpChg chg="add mod">
          <ac:chgData name="farouk abu hassanain" userId="319a4f4791f24b01" providerId="LiveId" clId="{7D07C8C1-2B00-48F5-A5E2-4AC5C6320BAA}" dt="2020-04-09T11:09:55.892" v="1652" actId="164"/>
          <ac:grpSpMkLst>
            <pc:docMk/>
            <pc:sldMk cId="3762986551" sldId="758"/>
            <ac:grpSpMk id="14" creationId="{69AE144D-376A-4E1E-A6CD-F62D50267DC7}"/>
          </ac:grpSpMkLst>
        </pc:grpChg>
        <pc:grpChg chg="add mod">
          <ac:chgData name="farouk abu hassanain" userId="319a4f4791f24b01" providerId="LiveId" clId="{7D07C8C1-2B00-48F5-A5E2-4AC5C6320BAA}" dt="2020-04-09T11:20:27.394" v="1719" actId="1076"/>
          <ac:grpSpMkLst>
            <pc:docMk/>
            <pc:sldMk cId="3762986551" sldId="758"/>
            <ac:grpSpMk id="15" creationId="{F1CF87C4-06B4-4BDE-803B-DD63B7488B19}"/>
          </ac:grpSpMkLst>
        </pc:grpChg>
        <pc:grpChg chg="add del mod">
          <ac:chgData name="farouk abu hassanain" userId="319a4f4791f24b01" providerId="LiveId" clId="{7D07C8C1-2B00-48F5-A5E2-4AC5C6320BAA}" dt="2020-04-09T11:07:56.471" v="1634" actId="165"/>
          <ac:grpSpMkLst>
            <pc:docMk/>
            <pc:sldMk cId="3762986551" sldId="758"/>
            <ac:grpSpMk id="18" creationId="{DC1ADE17-B01A-4F3F-A2CC-444C1DBC87E6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21" creationId="{9F71843A-9686-4653-A4A4-FB7A965A3834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22" creationId="{E6C46A1B-38A9-47C9-9AB4-8A301A3B35B5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31" creationId="{75F581FA-D126-4101-BB9F-5B87D731EDA6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32" creationId="{21B8B64E-83E4-46FE-8C05-E4256353697E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33" creationId="{53E87D51-20E1-436A-8819-9DCB904CDF51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34" creationId="{FFA99DCF-E34A-404B-86CA-8307CD50A095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35" creationId="{F4282735-0972-42F0-9128-7CFCCA1069E9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36" creationId="{D472048A-796D-400D-842B-15989777D132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37" creationId="{23EFD88E-B9EF-4956-A146-253DAB069E6D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38" creationId="{95CE2C6B-37D3-44F9-9647-7B96044CE836}"/>
          </ac:grpSpMkLst>
        </pc:grpChg>
        <pc:grpChg chg="del mod topLvl">
          <ac:chgData name="farouk abu hassanain" userId="319a4f4791f24b01" providerId="LiveId" clId="{7D07C8C1-2B00-48F5-A5E2-4AC5C6320BAA}" dt="2020-04-09T11:08:48.766" v="1640" actId="478"/>
          <ac:grpSpMkLst>
            <pc:docMk/>
            <pc:sldMk cId="3762986551" sldId="758"/>
            <ac:grpSpMk id="39" creationId="{8B859A7C-4358-4EA5-9E97-6CAE147EEB18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40" creationId="{96F8E8DC-39D5-45D3-8FBD-8E3E5DCEF625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41" creationId="{50942C86-4451-4A97-9766-FCCF7AC5754C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42" creationId="{BFCC2800-E64B-46AE-BC82-A8F0EC85159F}"/>
          </ac:grpSpMkLst>
        </pc:grpChg>
        <pc:grpChg chg="del mod topLvl">
          <ac:chgData name="farouk abu hassanain" userId="319a4f4791f24b01" providerId="LiveId" clId="{7D07C8C1-2B00-48F5-A5E2-4AC5C6320BAA}" dt="2020-04-09T11:09:08.705" v="1642" actId="478"/>
          <ac:grpSpMkLst>
            <pc:docMk/>
            <pc:sldMk cId="3762986551" sldId="758"/>
            <ac:grpSpMk id="43" creationId="{395D902E-BFB7-4AF5-B453-CA77AD762158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44" creationId="{D223B6AE-6AC6-4C20-8C52-3743430913B8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46" creationId="{65BEBDD4-DD53-44C6-BA53-47B762F54542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47" creationId="{1606B38A-9AF1-40DE-9507-AF20B24D9796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48" creationId="{9466B452-6150-494D-82CB-6CA7FA8DA08F}"/>
          </ac:grpSpMkLst>
        </pc:grpChg>
        <pc:grpChg chg="add del mod ord">
          <ac:chgData name="farouk abu hassanain" userId="319a4f4791f24b01" providerId="LiveId" clId="{7D07C8C1-2B00-48F5-A5E2-4AC5C6320BAA}" dt="2020-04-09T11:02:51.320" v="1527" actId="165"/>
          <ac:grpSpMkLst>
            <pc:docMk/>
            <pc:sldMk cId="3762986551" sldId="758"/>
            <ac:grpSpMk id="211" creationId="{0FEF8F4B-235E-4607-B27E-E3A2E24EBC64}"/>
          </ac:grpSpMkLst>
        </pc:grpChg>
        <pc:grpChg chg="add mod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216" creationId="{35029D70-E6F2-4AAC-AAAE-3B826DF211EA}"/>
          </ac:grpSpMkLst>
        </pc:grpChg>
        <pc:grpChg chg="add mod ord">
          <ac:chgData name="farouk abu hassanain" userId="319a4f4791f24b01" providerId="LiveId" clId="{7D07C8C1-2B00-48F5-A5E2-4AC5C6320BAA}" dt="2020-04-09T11:19:50.073" v="1715" actId="1038"/>
          <ac:grpSpMkLst>
            <pc:docMk/>
            <pc:sldMk cId="3762986551" sldId="758"/>
            <ac:grpSpMk id="225" creationId="{04CC984B-8192-400D-9791-CCB77AEDFF0F}"/>
          </ac:grpSpMkLst>
        </pc:grpChg>
        <pc:grpChg chg="add mod ord">
          <ac:chgData name="farouk abu hassanain" userId="319a4f4791f24b01" providerId="LiveId" clId="{7D07C8C1-2B00-48F5-A5E2-4AC5C6320BAA}" dt="2020-04-09T11:19:50.073" v="1715" actId="1038"/>
          <ac:grpSpMkLst>
            <pc:docMk/>
            <pc:sldMk cId="3762986551" sldId="758"/>
            <ac:grpSpMk id="226" creationId="{1C936ACF-554A-4B7D-B216-4A2520009CF1}"/>
          </ac:grpSpMkLst>
        </pc:grpChg>
        <pc:grpChg chg="add mod ord">
          <ac:chgData name="farouk abu hassanain" userId="319a4f4791f24b01" providerId="LiveId" clId="{7D07C8C1-2B00-48F5-A5E2-4AC5C6320BAA}" dt="2020-04-09T11:19:50.073" v="1715" actId="1038"/>
          <ac:grpSpMkLst>
            <pc:docMk/>
            <pc:sldMk cId="3762986551" sldId="758"/>
            <ac:grpSpMk id="227" creationId="{0B43EDBA-01AF-4D24-91E4-4FFB0D22D3FF}"/>
          </ac:grpSpMkLst>
        </pc:grpChg>
        <pc:graphicFrameChg chg="del modGraphic">
          <ac:chgData name="farouk abu hassanain" userId="319a4f4791f24b01" providerId="LiveId" clId="{7D07C8C1-2B00-48F5-A5E2-4AC5C6320BAA}" dt="2020-04-09T10:56:39.941" v="1484" actId="478"/>
          <ac:graphicFrameMkLst>
            <pc:docMk/>
            <pc:sldMk cId="3762986551" sldId="758"/>
            <ac:graphicFrameMk id="51" creationId="{A290CB02-A4FD-4269-A3FC-C1AB5EB6FA64}"/>
          </ac:graphicFrameMkLst>
        </pc:graphicFrameChg>
        <pc:graphicFrameChg chg="del">
          <ac:chgData name="farouk abu hassanain" userId="319a4f4791f24b01" providerId="LiveId" clId="{7D07C8C1-2B00-48F5-A5E2-4AC5C6320BAA}" dt="2020-04-09T10:56:42.038" v="1485" actId="478"/>
          <ac:graphicFrameMkLst>
            <pc:docMk/>
            <pc:sldMk cId="3762986551" sldId="758"/>
            <ac:graphicFrameMk id="54" creationId="{AAEB1DEF-B378-43C0-9AA1-8E8425580B7E}"/>
          </ac:graphicFrameMkLst>
        </pc:graphicFrameChg>
      </pc:sldChg>
      <pc:sldChg chg="addSp delSp modSp add modAnim">
        <pc:chgData name="farouk abu hassanain" userId="319a4f4791f24b01" providerId="LiveId" clId="{7D07C8C1-2B00-48F5-A5E2-4AC5C6320BAA}" dt="2020-04-09T12:26:42.301" v="2788" actId="1076"/>
        <pc:sldMkLst>
          <pc:docMk/>
          <pc:sldMk cId="2828524089" sldId="759"/>
        </pc:sldMkLst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43" creationId="{6CEC990C-D729-40FF-B0A8-0EF5FCA61F31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50" creationId="{BEBB57E6-9F3B-4564-B2A3-7C02F9D73A28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51" creationId="{81ECBA4B-C370-4907-99BD-7941BBFD3BB8}"/>
          </ac:spMkLst>
        </pc:spChg>
        <pc:spChg chg="add mod or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54" creationId="{EF4E94D5-088C-4A8D-89FA-C98A328797D7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89" creationId="{22DB9629-0139-435F-8CB5-2216DBBAB5AC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90" creationId="{19514AF8-D31E-4C32-AEF7-E0FD73AA1B7A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91" creationId="{FDE4F583-1ACA-42A6-8DC2-2FA11F6D676A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92" creationId="{51FA5C0C-0158-4716-9087-D8CA22E20217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93" creationId="{E15F3BA8-206B-4939-9190-8FF49A65C319}"/>
          </ac:spMkLst>
        </pc:spChg>
        <pc:spChg chg="add">
          <ac:chgData name="farouk abu hassanain" userId="319a4f4791f24b01" providerId="LiveId" clId="{7D07C8C1-2B00-48F5-A5E2-4AC5C6320BAA}" dt="2020-04-09T11:22:45.650" v="1725"/>
          <ac:spMkLst>
            <pc:docMk/>
            <pc:sldMk cId="2828524089" sldId="759"/>
            <ac:spMk id="211" creationId="{0A3A252A-A7A1-49C5-BA6C-FE6F87DCEED6}"/>
          </ac:spMkLst>
        </pc:spChg>
        <pc:spChg chg="mod topLvl">
          <ac:chgData name="farouk abu hassanain" userId="319a4f4791f24b01" providerId="LiveId" clId="{7D07C8C1-2B00-48F5-A5E2-4AC5C6320BAA}" dt="2020-04-09T11:26:07.144" v="1839" actId="164"/>
          <ac:spMkLst>
            <pc:docMk/>
            <pc:sldMk cId="2828524089" sldId="759"/>
            <ac:spMk id="229" creationId="{34C4B549-B648-4EB3-9510-DE76C6C44090}"/>
          </ac:spMkLst>
        </pc:spChg>
        <pc:spChg chg="mod topLvl">
          <ac:chgData name="farouk abu hassanain" userId="319a4f4791f24b01" providerId="LiveId" clId="{7D07C8C1-2B00-48F5-A5E2-4AC5C6320BAA}" dt="2020-04-09T11:26:10.245" v="1840" actId="164"/>
          <ac:spMkLst>
            <pc:docMk/>
            <pc:sldMk cId="2828524089" sldId="759"/>
            <ac:spMk id="230" creationId="{DA993971-8047-4559-B7AE-64254F32B3A1}"/>
          </ac:spMkLst>
        </pc:spChg>
        <pc:spChg chg="mod topLvl">
          <ac:chgData name="farouk abu hassanain" userId="319a4f4791f24b01" providerId="LiveId" clId="{7D07C8C1-2B00-48F5-A5E2-4AC5C6320BAA}" dt="2020-04-09T11:26:14.934" v="1841" actId="164"/>
          <ac:spMkLst>
            <pc:docMk/>
            <pc:sldMk cId="2828524089" sldId="759"/>
            <ac:spMk id="231" creationId="{C98821F6-44ED-4CDB-99CE-8B5BCDF4005D}"/>
          </ac:spMkLst>
        </pc:spChg>
        <pc:spChg chg="del">
          <ac:chgData name="farouk abu hassanain" userId="319a4f4791f24b01" providerId="LiveId" clId="{7D07C8C1-2B00-48F5-A5E2-4AC5C6320BAA}" dt="2020-04-09T11:25:27.939" v="1768" actId="478"/>
          <ac:spMkLst>
            <pc:docMk/>
            <pc:sldMk cId="2828524089" sldId="759"/>
            <ac:spMk id="232" creationId="{E0A7B2AA-5D50-4A45-8C5F-8AA034E0AB08}"/>
          </ac:spMkLst>
        </pc:spChg>
        <pc:spChg chg="del">
          <ac:chgData name="farouk abu hassanain" userId="319a4f4791f24b01" providerId="LiveId" clId="{7D07C8C1-2B00-48F5-A5E2-4AC5C6320BAA}" dt="2020-04-09T11:25:21.906" v="1765" actId="478"/>
          <ac:spMkLst>
            <pc:docMk/>
            <pc:sldMk cId="2828524089" sldId="759"/>
            <ac:spMk id="233" creationId="{C7129211-8744-4953-A933-2EFBBB79E18D}"/>
          </ac:spMkLst>
        </pc:spChg>
        <pc:spChg chg="del">
          <ac:chgData name="farouk abu hassanain" userId="319a4f4791f24b01" providerId="LiveId" clId="{7D07C8C1-2B00-48F5-A5E2-4AC5C6320BAA}" dt="2020-04-09T11:25:24.698" v="1766" actId="478"/>
          <ac:spMkLst>
            <pc:docMk/>
            <pc:sldMk cId="2828524089" sldId="759"/>
            <ac:spMk id="234" creationId="{6B7E9225-D0BD-41B8-BF9F-F35935553F54}"/>
          </ac:spMkLst>
        </pc:spChg>
        <pc:spChg chg="del">
          <ac:chgData name="farouk abu hassanain" userId="319a4f4791f24b01" providerId="LiveId" clId="{7D07C8C1-2B00-48F5-A5E2-4AC5C6320BAA}" dt="2020-04-09T11:25:29.598" v="1769" actId="478"/>
          <ac:spMkLst>
            <pc:docMk/>
            <pc:sldMk cId="2828524089" sldId="759"/>
            <ac:spMk id="235" creationId="{FD798506-710D-4AC6-A79E-426001544126}"/>
          </ac:spMkLst>
        </pc:spChg>
        <pc:spChg chg="del">
          <ac:chgData name="farouk abu hassanain" userId="319a4f4791f24b01" providerId="LiveId" clId="{7D07C8C1-2B00-48F5-A5E2-4AC5C6320BAA}" dt="2020-04-09T11:25:19.380" v="1764" actId="478"/>
          <ac:spMkLst>
            <pc:docMk/>
            <pc:sldMk cId="2828524089" sldId="759"/>
            <ac:spMk id="236" creationId="{D73F5F6E-78F7-41C7-8AD3-1A9CFEE84C09}"/>
          </ac:spMkLst>
        </pc:spChg>
        <pc:spChg chg="del">
          <ac:chgData name="farouk abu hassanain" userId="319a4f4791f24b01" providerId="LiveId" clId="{7D07C8C1-2B00-48F5-A5E2-4AC5C6320BAA}" dt="2020-04-09T11:25:26.317" v="1767" actId="478"/>
          <ac:spMkLst>
            <pc:docMk/>
            <pc:sldMk cId="2828524089" sldId="759"/>
            <ac:spMk id="237" creationId="{1CEAF123-9090-43D6-8583-D549EA343CA8}"/>
          </ac:spMkLst>
        </pc:spChg>
        <pc:spChg chg="mod topLvl">
          <ac:chgData name="farouk abu hassanain" userId="319a4f4791f24b01" providerId="LiveId" clId="{7D07C8C1-2B00-48F5-A5E2-4AC5C6320BAA}" dt="2020-04-09T11:26:07.144" v="1839" actId="164"/>
          <ac:spMkLst>
            <pc:docMk/>
            <pc:sldMk cId="2828524089" sldId="759"/>
            <ac:spMk id="238" creationId="{A73990C9-41C3-440D-BC43-831BE5D21A9A}"/>
          </ac:spMkLst>
        </pc:spChg>
        <pc:spChg chg="mod topLvl">
          <ac:chgData name="farouk abu hassanain" userId="319a4f4791f24b01" providerId="LiveId" clId="{7D07C8C1-2B00-48F5-A5E2-4AC5C6320BAA}" dt="2020-04-09T11:26:10.245" v="1840" actId="164"/>
          <ac:spMkLst>
            <pc:docMk/>
            <pc:sldMk cId="2828524089" sldId="759"/>
            <ac:spMk id="239" creationId="{71B03E8B-0766-47CE-95CA-2311B8AAAB42}"/>
          </ac:spMkLst>
        </pc:spChg>
        <pc:spChg chg="mod topLvl">
          <ac:chgData name="farouk abu hassanain" userId="319a4f4791f24b01" providerId="LiveId" clId="{7D07C8C1-2B00-48F5-A5E2-4AC5C6320BAA}" dt="2020-04-09T11:26:14.934" v="1841" actId="164"/>
          <ac:spMkLst>
            <pc:docMk/>
            <pc:sldMk cId="2828524089" sldId="759"/>
            <ac:spMk id="240" creationId="{C820ECA4-477A-47D2-869C-505ED8B99078}"/>
          </ac:spMkLst>
        </pc:spChg>
        <pc:spChg chg="mod topLvl">
          <ac:chgData name="farouk abu hassanain" userId="319a4f4791f24b01" providerId="LiveId" clId="{7D07C8C1-2B00-48F5-A5E2-4AC5C6320BAA}" dt="2020-04-09T11:26:07.144" v="1839" actId="164"/>
          <ac:spMkLst>
            <pc:docMk/>
            <pc:sldMk cId="2828524089" sldId="759"/>
            <ac:spMk id="241" creationId="{555A177E-90F9-4648-82C7-2846ADC6863B}"/>
          </ac:spMkLst>
        </pc:spChg>
        <pc:spChg chg="mod topLvl">
          <ac:chgData name="farouk abu hassanain" userId="319a4f4791f24b01" providerId="LiveId" clId="{7D07C8C1-2B00-48F5-A5E2-4AC5C6320BAA}" dt="2020-04-09T11:26:10.245" v="1840" actId="164"/>
          <ac:spMkLst>
            <pc:docMk/>
            <pc:sldMk cId="2828524089" sldId="759"/>
            <ac:spMk id="242" creationId="{5DD0F719-BA2A-4FE5-B6B6-FC97C609DDCD}"/>
          </ac:spMkLst>
        </pc:spChg>
        <pc:spChg chg="mod topLvl">
          <ac:chgData name="farouk abu hassanain" userId="319a4f4791f24b01" providerId="LiveId" clId="{7D07C8C1-2B00-48F5-A5E2-4AC5C6320BAA}" dt="2020-04-09T11:26:14.934" v="1841" actId="164"/>
          <ac:spMkLst>
            <pc:docMk/>
            <pc:sldMk cId="2828524089" sldId="759"/>
            <ac:spMk id="243" creationId="{6F4D4192-26FC-4061-95E0-0B863420FD29}"/>
          </ac:spMkLst>
        </pc:spChg>
        <pc:spChg chg="add mod">
          <ac:chgData name="farouk abu hassanain" userId="319a4f4791f24b01" providerId="LiveId" clId="{7D07C8C1-2B00-48F5-A5E2-4AC5C6320BAA}" dt="2020-04-09T11:26:14.934" v="1841" actId="164"/>
          <ac:spMkLst>
            <pc:docMk/>
            <pc:sldMk cId="2828524089" sldId="759"/>
            <ac:spMk id="244" creationId="{ABFDA09A-381E-4EE8-B084-F1FA91B9949F}"/>
          </ac:spMkLst>
        </pc:spChg>
        <pc:spChg chg="add mod">
          <ac:chgData name="farouk abu hassanain" userId="319a4f4791f24b01" providerId="LiveId" clId="{7D07C8C1-2B00-48F5-A5E2-4AC5C6320BAA}" dt="2020-04-09T11:26:10.245" v="1840" actId="164"/>
          <ac:spMkLst>
            <pc:docMk/>
            <pc:sldMk cId="2828524089" sldId="759"/>
            <ac:spMk id="245" creationId="{E50C7B1A-A699-4721-8DF3-701164EF0413}"/>
          </ac:spMkLst>
        </pc:spChg>
        <pc:spChg chg="add mod">
          <ac:chgData name="farouk abu hassanain" userId="319a4f4791f24b01" providerId="LiveId" clId="{7D07C8C1-2B00-48F5-A5E2-4AC5C6320BAA}" dt="2020-04-09T11:26:07.144" v="1839" actId="164"/>
          <ac:spMkLst>
            <pc:docMk/>
            <pc:sldMk cId="2828524089" sldId="759"/>
            <ac:spMk id="246" creationId="{1E0988EB-D904-4BC0-B88F-96082E360F4B}"/>
          </ac:spMkLst>
        </pc:spChg>
        <pc:spChg chg="del mod topLvl">
          <ac:chgData name="farouk abu hassanain" userId="319a4f4791f24b01" providerId="LiveId" clId="{7D07C8C1-2B00-48F5-A5E2-4AC5C6320BAA}" dt="2020-04-09T11:28:51.099" v="1858" actId="478"/>
          <ac:spMkLst>
            <pc:docMk/>
            <pc:sldMk cId="2828524089" sldId="759"/>
            <ac:spMk id="249" creationId="{15AFECE6-2472-4CC3-B035-CB229A739141}"/>
          </ac:spMkLst>
        </pc:spChg>
        <pc:spChg chg="del mod topLvl">
          <ac:chgData name="farouk abu hassanain" userId="319a4f4791f24b01" providerId="LiveId" clId="{7D07C8C1-2B00-48F5-A5E2-4AC5C6320BAA}" dt="2020-04-09T11:28:51.099" v="1858" actId="478"/>
          <ac:spMkLst>
            <pc:docMk/>
            <pc:sldMk cId="2828524089" sldId="759"/>
            <ac:spMk id="250" creationId="{50811DE4-48DF-4D73-A3A3-0CF3451FBB2E}"/>
          </ac:spMkLst>
        </pc:spChg>
        <pc:spChg chg="del mod topLvl">
          <ac:chgData name="farouk abu hassanain" userId="319a4f4791f24b01" providerId="LiveId" clId="{7D07C8C1-2B00-48F5-A5E2-4AC5C6320BAA}" dt="2020-04-09T11:28:51.099" v="1858" actId="478"/>
          <ac:spMkLst>
            <pc:docMk/>
            <pc:sldMk cId="2828524089" sldId="759"/>
            <ac:spMk id="251" creationId="{E544525D-8AC1-4EE6-ABB1-0A7E61CD3509}"/>
          </ac:spMkLst>
        </pc:spChg>
        <pc:spChg chg="del">
          <ac:chgData name="farouk abu hassanain" userId="319a4f4791f24b01" providerId="LiveId" clId="{7D07C8C1-2B00-48F5-A5E2-4AC5C6320BAA}" dt="2020-04-09T11:28:10.737" v="1848" actId="478"/>
          <ac:spMkLst>
            <pc:docMk/>
            <pc:sldMk cId="2828524089" sldId="759"/>
            <ac:spMk id="252" creationId="{A5499DE8-D90C-4081-9D74-69F5CA596847}"/>
          </ac:spMkLst>
        </pc:spChg>
        <pc:spChg chg="del mod topLvl">
          <ac:chgData name="farouk abu hassanain" userId="319a4f4791f24b01" providerId="LiveId" clId="{7D07C8C1-2B00-48F5-A5E2-4AC5C6320BAA}" dt="2020-04-09T11:30:14.385" v="1895" actId="478"/>
          <ac:spMkLst>
            <pc:docMk/>
            <pc:sldMk cId="2828524089" sldId="759"/>
            <ac:spMk id="253" creationId="{63421ECE-3AE1-48EB-8538-2DFCA84FA36F}"/>
          </ac:spMkLst>
        </pc:spChg>
        <pc:spChg chg="del mod topLvl">
          <ac:chgData name="farouk abu hassanain" userId="319a4f4791f24b01" providerId="LiveId" clId="{7D07C8C1-2B00-48F5-A5E2-4AC5C6320BAA}" dt="2020-04-09T11:30:14.385" v="1895" actId="478"/>
          <ac:spMkLst>
            <pc:docMk/>
            <pc:sldMk cId="2828524089" sldId="759"/>
            <ac:spMk id="255" creationId="{F0B42D1A-FABB-4D48-862C-21A2F8498210}"/>
          </ac:spMkLst>
        </pc:spChg>
        <pc:spChg chg="add del mod topLvl">
          <ac:chgData name="farouk abu hassanain" userId="319a4f4791f24b01" providerId="LiveId" clId="{7D07C8C1-2B00-48F5-A5E2-4AC5C6320BAA}" dt="2020-04-09T11:28:22.598" v="1854" actId="478"/>
          <ac:spMkLst>
            <pc:docMk/>
            <pc:sldMk cId="2828524089" sldId="759"/>
            <ac:spMk id="256" creationId="{77631284-6425-41F1-8155-250A3FC36687}"/>
          </ac:spMkLst>
        </pc:spChg>
        <pc:spChg chg="del mod topLvl">
          <ac:chgData name="farouk abu hassanain" userId="319a4f4791f24b01" providerId="LiveId" clId="{7D07C8C1-2B00-48F5-A5E2-4AC5C6320BAA}" dt="2020-04-09T11:28:22.598" v="1854" actId="478"/>
          <ac:spMkLst>
            <pc:docMk/>
            <pc:sldMk cId="2828524089" sldId="759"/>
            <ac:spMk id="258" creationId="{69CE8807-837B-46FA-A59E-83D7D5E7C22F}"/>
          </ac:spMkLst>
        </pc:spChg>
        <pc:spChg chg="del mod topLvl">
          <ac:chgData name="farouk abu hassanain" userId="319a4f4791f24b01" providerId="LiveId" clId="{7D07C8C1-2B00-48F5-A5E2-4AC5C6320BAA}" dt="2020-04-09T11:30:14.385" v="1895" actId="478"/>
          <ac:spMkLst>
            <pc:docMk/>
            <pc:sldMk cId="2828524089" sldId="759"/>
            <ac:spMk id="259" creationId="{153B58BD-3683-47FC-8D4B-D25E2D33ACFC}"/>
          </ac:spMkLst>
        </pc:spChg>
        <pc:spChg chg="del mod topLvl">
          <ac:chgData name="farouk abu hassanain" userId="319a4f4791f24b01" providerId="LiveId" clId="{7D07C8C1-2B00-48F5-A5E2-4AC5C6320BAA}" dt="2020-04-09T11:30:14.385" v="1895" actId="478"/>
          <ac:spMkLst>
            <pc:docMk/>
            <pc:sldMk cId="2828524089" sldId="759"/>
            <ac:spMk id="261" creationId="{2F868C98-1522-4061-9789-340A361F1441}"/>
          </ac:spMkLst>
        </pc:spChg>
        <pc:spChg chg="del mod topLvl">
          <ac:chgData name="farouk abu hassanain" userId="319a4f4791f24b01" providerId="LiveId" clId="{7D07C8C1-2B00-48F5-A5E2-4AC5C6320BAA}" dt="2020-04-09T11:30:14.385" v="1895" actId="478"/>
          <ac:spMkLst>
            <pc:docMk/>
            <pc:sldMk cId="2828524089" sldId="759"/>
            <ac:spMk id="262" creationId="{24395B84-EF0D-44C6-A29F-B0A71BA7682D}"/>
          </ac:spMkLst>
        </pc:spChg>
        <pc:spChg chg="del mod topLvl">
          <ac:chgData name="farouk abu hassanain" userId="319a4f4791f24b01" providerId="LiveId" clId="{7D07C8C1-2B00-48F5-A5E2-4AC5C6320BAA}" dt="2020-04-09T11:30:14.385" v="1895" actId="478"/>
          <ac:spMkLst>
            <pc:docMk/>
            <pc:sldMk cId="2828524089" sldId="759"/>
            <ac:spMk id="264" creationId="{9A4D65D2-2BE5-4137-8BF4-0A727953A774}"/>
          </ac:spMkLst>
        </pc:spChg>
        <pc:spChg chg="mod topLvl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65" creationId="{C0ADC346-AF08-405E-86BF-25D10339B582}"/>
          </ac:spMkLst>
        </pc:spChg>
        <pc:spChg chg="mod topLvl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66" creationId="{0BB6F7A5-691D-416F-9FFE-7CB2E0A53581}"/>
          </ac:spMkLst>
        </pc:spChg>
        <pc:spChg chg="mod topLvl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67" creationId="{C88B4C7F-F99E-4786-B16C-7B1DC945D433}"/>
          </ac:spMkLst>
        </pc:spChg>
        <pc:spChg chg="mod topLvl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68" creationId="{A753DAD5-95BC-491B-9FE6-5058627FFF32}"/>
          </ac:spMkLst>
        </pc:spChg>
        <pc:spChg chg="del">
          <ac:chgData name="farouk abu hassanain" userId="319a4f4791f24b01" providerId="LiveId" clId="{7D07C8C1-2B00-48F5-A5E2-4AC5C6320BAA}" dt="2020-04-09T11:28:08.038" v="1847" actId="478"/>
          <ac:spMkLst>
            <pc:docMk/>
            <pc:sldMk cId="2828524089" sldId="759"/>
            <ac:spMk id="269" creationId="{07546BA1-BAFB-4D4F-9721-18C08596DB22}"/>
          </ac:spMkLst>
        </pc:spChg>
        <pc:spChg chg="mod topLvl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70" creationId="{0B522AA2-19A1-4531-9CF0-BE4F40FEAD1A}"/>
          </ac:spMkLst>
        </pc:spChg>
        <pc:spChg chg="mod topLvl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71" creationId="{E42FDCB4-1FCA-4D11-8DFA-8615785FF5B0}"/>
          </ac:spMkLst>
        </pc:spChg>
        <pc:spChg chg="add del mod topLvl">
          <ac:chgData name="farouk abu hassanain" userId="319a4f4791f24b01" providerId="LiveId" clId="{7D07C8C1-2B00-48F5-A5E2-4AC5C6320BAA}" dt="2020-04-09T11:37:53.623" v="1993" actId="165"/>
          <ac:spMkLst>
            <pc:docMk/>
            <pc:sldMk cId="2828524089" sldId="759"/>
            <ac:spMk id="277" creationId="{18E16FFA-336B-4A93-BBBD-64F9C35AFAF5}"/>
          </ac:spMkLst>
        </pc:spChg>
        <pc:spChg chg="mod topLvl">
          <ac:chgData name="farouk abu hassanain" userId="319a4f4791f24b01" providerId="LiveId" clId="{7D07C8C1-2B00-48F5-A5E2-4AC5C6320BAA}" dt="2020-04-09T11:37:53.623" v="1993" actId="165"/>
          <ac:spMkLst>
            <pc:docMk/>
            <pc:sldMk cId="2828524089" sldId="759"/>
            <ac:spMk id="278" creationId="{74ABFD1B-C657-4574-BCCC-69E0E73F724C}"/>
          </ac:spMkLst>
        </pc:spChg>
        <pc:spChg chg="mod topLvl">
          <ac:chgData name="farouk abu hassanain" userId="319a4f4791f24b01" providerId="LiveId" clId="{7D07C8C1-2B00-48F5-A5E2-4AC5C6320BAA}" dt="2020-04-09T11:37:53.623" v="1993" actId="165"/>
          <ac:spMkLst>
            <pc:docMk/>
            <pc:sldMk cId="2828524089" sldId="759"/>
            <ac:spMk id="279" creationId="{098A7CBA-D97A-4F54-A220-247306E7238F}"/>
          </ac:spMkLst>
        </pc:spChg>
        <pc:spChg chg="add del mod">
          <ac:chgData name="farouk abu hassanain" userId="319a4f4791f24b01" providerId="LiveId" clId="{7D07C8C1-2B00-48F5-A5E2-4AC5C6320BAA}" dt="2020-04-09T11:33:35.002" v="1953" actId="478"/>
          <ac:spMkLst>
            <pc:docMk/>
            <pc:sldMk cId="2828524089" sldId="759"/>
            <ac:spMk id="280" creationId="{FFBFEF3A-A6EE-4179-BA9C-AF4481DBFA5D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81" creationId="{230CA645-C889-4C36-BB30-38974E07869C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82" creationId="{89066B39-FF3C-48F8-B43C-0542F29A3AE5}"/>
          </ac:spMkLst>
        </pc:spChg>
        <pc:spChg chg="add del mod">
          <ac:chgData name="farouk abu hassanain" userId="319a4f4791f24b01" providerId="LiveId" clId="{7D07C8C1-2B00-48F5-A5E2-4AC5C6320BAA}" dt="2020-04-09T11:53:19.342" v="2292" actId="478"/>
          <ac:spMkLst>
            <pc:docMk/>
            <pc:sldMk cId="2828524089" sldId="759"/>
            <ac:spMk id="283" creationId="{A4645498-EF02-44DD-B18F-07421D883295}"/>
          </ac:spMkLst>
        </pc:spChg>
        <pc:spChg chg="add mod or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84" creationId="{A2545A1F-4668-4DCE-9A26-FA9BA2C814DE}"/>
          </ac:spMkLst>
        </pc:spChg>
        <pc:spChg chg="add mod or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85" creationId="{0940E9B9-748D-4372-8ED7-D4814CEC9043}"/>
          </ac:spMkLst>
        </pc:spChg>
        <pc:spChg chg="add mod or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86" creationId="{08ED0FE3-4301-488F-BEA4-A8CB63B3F125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87" creationId="{66736D9C-50AA-4909-97C5-B8595C9F74E8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88" creationId="{382ADFE5-1A12-49D9-8409-786773554232}"/>
          </ac:spMkLst>
        </pc:spChg>
        <pc:spChg chg="add mod or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89" creationId="{968FE78C-675B-4D62-B160-F0CFA46E0913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90" creationId="{351F85EB-EDEB-400A-8851-8071E788B7E5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91" creationId="{6DFCD4FC-1852-44CA-83D5-8ADB3FDE319E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92" creationId="{83DCDF11-7475-4D1E-9E61-667EF263BEA1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93" creationId="{0E414FF7-F0F3-451B-BB4F-1515CA58EDC4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94" creationId="{CFF2750C-5DC5-4322-B274-41039F9DFAF0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95" creationId="{E9D24AF2-614D-4A62-8BAD-ACC8A2F806B2}"/>
          </ac:spMkLst>
        </pc:spChg>
        <pc:spChg chg="add del mod">
          <ac:chgData name="farouk abu hassanain" userId="319a4f4791f24b01" providerId="LiveId" clId="{7D07C8C1-2B00-48F5-A5E2-4AC5C6320BAA}" dt="2020-04-09T12:10:11.827" v="2458" actId="478"/>
          <ac:spMkLst>
            <pc:docMk/>
            <pc:sldMk cId="2828524089" sldId="759"/>
            <ac:spMk id="296" creationId="{0AF95221-8EF1-4EC7-A871-E8AD7DDE59CB}"/>
          </ac:spMkLst>
        </pc:spChg>
        <pc:spChg chg="add del mod">
          <ac:chgData name="farouk abu hassanain" userId="319a4f4791f24b01" providerId="LiveId" clId="{7D07C8C1-2B00-48F5-A5E2-4AC5C6320BAA}" dt="2020-04-09T12:10:11.827" v="2458" actId="478"/>
          <ac:spMkLst>
            <pc:docMk/>
            <pc:sldMk cId="2828524089" sldId="759"/>
            <ac:spMk id="297" creationId="{F321C55E-9576-46D3-B78F-C3853CD96508}"/>
          </ac:spMkLst>
        </pc:spChg>
        <pc:spChg chg="add del mod">
          <ac:chgData name="farouk abu hassanain" userId="319a4f4791f24b01" providerId="LiveId" clId="{7D07C8C1-2B00-48F5-A5E2-4AC5C6320BAA}" dt="2020-04-09T12:10:11.827" v="2458" actId="478"/>
          <ac:spMkLst>
            <pc:docMk/>
            <pc:sldMk cId="2828524089" sldId="759"/>
            <ac:spMk id="298" creationId="{34584017-715D-4E73-94AE-2FC2AED4F7A2}"/>
          </ac:spMkLst>
        </pc:spChg>
        <pc:spChg chg="add del mod">
          <ac:chgData name="farouk abu hassanain" userId="319a4f4791f24b01" providerId="LiveId" clId="{7D07C8C1-2B00-48F5-A5E2-4AC5C6320BAA}" dt="2020-04-09T12:10:11.827" v="2458" actId="478"/>
          <ac:spMkLst>
            <pc:docMk/>
            <pc:sldMk cId="2828524089" sldId="759"/>
            <ac:spMk id="299" creationId="{E7E2A641-3EDC-4EEE-988A-C2009FBF1C8D}"/>
          </ac:spMkLst>
        </pc:spChg>
        <pc:spChg chg="add del mod">
          <ac:chgData name="farouk abu hassanain" userId="319a4f4791f24b01" providerId="LiveId" clId="{7D07C8C1-2B00-48F5-A5E2-4AC5C6320BAA}" dt="2020-04-09T12:10:22.744" v="2459" actId="478"/>
          <ac:spMkLst>
            <pc:docMk/>
            <pc:sldMk cId="2828524089" sldId="759"/>
            <ac:spMk id="300" creationId="{8CFB9720-3F0D-446E-A8F2-87A5B569E080}"/>
          </ac:spMkLst>
        </pc:spChg>
        <pc:spChg chg="add del mod">
          <ac:chgData name="farouk abu hassanain" userId="319a4f4791f24b01" providerId="LiveId" clId="{7D07C8C1-2B00-48F5-A5E2-4AC5C6320BAA}" dt="2020-04-09T12:10:22.744" v="2459" actId="478"/>
          <ac:spMkLst>
            <pc:docMk/>
            <pc:sldMk cId="2828524089" sldId="759"/>
            <ac:spMk id="301" creationId="{317A66FA-B698-4E1C-88CA-7F7BC65995C9}"/>
          </ac:spMkLst>
        </pc:spChg>
        <pc:grpChg chg="add mod">
          <ac:chgData name="farouk abu hassanain" userId="319a4f4791f24b01" providerId="LiveId" clId="{7D07C8C1-2B00-48F5-A5E2-4AC5C6320BAA}" dt="2020-04-09T11:26:40.027" v="1844" actId="1076"/>
          <ac:grpSpMkLst>
            <pc:docMk/>
            <pc:sldMk cId="2828524089" sldId="759"/>
            <ac:grpSpMk id="12" creationId="{508F341C-355D-47B4-B4C5-CF1002BB3976}"/>
          </ac:grpSpMkLst>
        </pc:grpChg>
        <pc:grpChg chg="del">
          <ac:chgData name="farouk abu hassanain" userId="319a4f4791f24b01" providerId="LiveId" clId="{7D07C8C1-2B00-48F5-A5E2-4AC5C6320BAA}" dt="2020-04-09T11:20:49.705" v="1724" actId="478"/>
          <ac:grpSpMkLst>
            <pc:docMk/>
            <pc:sldMk cId="2828524089" sldId="759"/>
            <ac:grpSpMk id="15" creationId="{F1CF87C4-06B4-4BDE-803B-DD63B7488B19}"/>
          </ac:grpSpMkLst>
        </pc:grpChg>
        <pc:grpChg chg="add mod">
          <ac:chgData name="farouk abu hassanain" userId="319a4f4791f24b01" providerId="LiveId" clId="{7D07C8C1-2B00-48F5-A5E2-4AC5C6320BAA}" dt="2020-04-09T11:26:40.027" v="1844" actId="1076"/>
          <ac:grpSpMkLst>
            <pc:docMk/>
            <pc:sldMk cId="2828524089" sldId="759"/>
            <ac:grpSpMk id="16" creationId="{808C7FAE-9623-4E0D-9EC0-ACD10A19F056}"/>
          </ac:grpSpMkLst>
        </pc:grpChg>
        <pc:grpChg chg="add mod">
          <ac:chgData name="farouk abu hassanain" userId="319a4f4791f24b01" providerId="LiveId" clId="{7D07C8C1-2B00-48F5-A5E2-4AC5C6320BAA}" dt="2020-04-09T11:26:40.027" v="1844" actId="1076"/>
          <ac:grpSpMkLst>
            <pc:docMk/>
            <pc:sldMk cId="2828524089" sldId="759"/>
            <ac:grpSpMk id="18" creationId="{2C9976C2-9C40-4455-AE3E-5555469736B9}"/>
          </ac:grpSpMkLst>
        </pc:grpChg>
        <pc:grpChg chg="add del mod">
          <ac:chgData name="farouk abu hassanain" userId="319a4f4791f24b01" providerId="LiveId" clId="{7D07C8C1-2B00-48F5-A5E2-4AC5C6320BAA}" dt="2020-04-09T11:29:54.319" v="1868" actId="165"/>
          <ac:grpSpMkLst>
            <pc:docMk/>
            <pc:sldMk cId="2828524089" sldId="759"/>
            <ac:grpSpMk id="39" creationId="{FAA0E6A8-60AA-423E-B672-06A775DD9A8B}"/>
          </ac:grpSpMkLst>
        </pc:grpChg>
        <pc:grpChg chg="add mod">
          <ac:chgData name="farouk abu hassanain" userId="319a4f4791f24b01" providerId="LiveId" clId="{7D07C8C1-2B00-48F5-A5E2-4AC5C6320BAA}" dt="2020-04-09T12:12:42.807" v="2478" actId="1076"/>
          <ac:grpSpMkLst>
            <pc:docMk/>
            <pc:sldMk cId="2828524089" sldId="759"/>
            <ac:grpSpMk id="94" creationId="{8B07D847-DC2A-4184-8E6A-384367C5F053}"/>
          </ac:grpSpMkLst>
        </pc:grpChg>
        <pc:grpChg chg="del mod">
          <ac:chgData name="farouk abu hassanain" userId="319a4f4791f24b01" providerId="LiveId" clId="{7D07C8C1-2B00-48F5-A5E2-4AC5C6320BAA}" dt="2020-04-09T11:20:46.683" v="1723" actId="478"/>
          <ac:grpSpMkLst>
            <pc:docMk/>
            <pc:sldMk cId="2828524089" sldId="759"/>
            <ac:grpSpMk id="225" creationId="{04CC984B-8192-400D-9791-CCB77AEDFF0F}"/>
          </ac:grpSpMkLst>
        </pc:grpChg>
        <pc:grpChg chg="del mod">
          <ac:chgData name="farouk abu hassanain" userId="319a4f4791f24b01" providerId="LiveId" clId="{7D07C8C1-2B00-48F5-A5E2-4AC5C6320BAA}" dt="2020-04-09T11:20:46.683" v="1723" actId="478"/>
          <ac:grpSpMkLst>
            <pc:docMk/>
            <pc:sldMk cId="2828524089" sldId="759"/>
            <ac:grpSpMk id="226" creationId="{1C936ACF-554A-4B7D-B216-4A2520009CF1}"/>
          </ac:grpSpMkLst>
        </pc:grpChg>
        <pc:grpChg chg="del">
          <ac:chgData name="farouk abu hassanain" userId="319a4f4791f24b01" providerId="LiveId" clId="{7D07C8C1-2B00-48F5-A5E2-4AC5C6320BAA}" dt="2020-04-09T11:20:46.683" v="1723" actId="478"/>
          <ac:grpSpMkLst>
            <pc:docMk/>
            <pc:sldMk cId="2828524089" sldId="759"/>
            <ac:grpSpMk id="227" creationId="{0B43EDBA-01AF-4D24-91E4-4FFB0D22D3FF}"/>
          </ac:grpSpMkLst>
        </pc:grpChg>
        <pc:grpChg chg="add del mod">
          <ac:chgData name="farouk abu hassanain" userId="319a4f4791f24b01" providerId="LiveId" clId="{7D07C8C1-2B00-48F5-A5E2-4AC5C6320BAA}" dt="2020-04-09T11:25:39.619" v="1770" actId="165"/>
          <ac:grpSpMkLst>
            <pc:docMk/>
            <pc:sldMk cId="2828524089" sldId="759"/>
            <ac:grpSpMk id="228" creationId="{2EA0B178-4014-4C2A-BCCE-B463D76DC456}"/>
          </ac:grpSpMkLst>
        </pc:grpChg>
        <pc:grpChg chg="add del mod">
          <ac:chgData name="farouk abu hassanain" userId="319a4f4791f24b01" providerId="LiveId" clId="{7D07C8C1-2B00-48F5-A5E2-4AC5C6320BAA}" dt="2020-04-09T11:28:19.694" v="1853" actId="165"/>
          <ac:grpSpMkLst>
            <pc:docMk/>
            <pc:sldMk cId="2828524089" sldId="759"/>
            <ac:grpSpMk id="247" creationId="{AF94B2B1-E6E3-48F8-BAA9-C04B45410D36}"/>
          </ac:grpSpMkLst>
        </pc:grpChg>
        <pc:grpChg chg="del mod topLvl">
          <ac:chgData name="farouk abu hassanain" userId="319a4f4791f24b01" providerId="LiveId" clId="{7D07C8C1-2B00-48F5-A5E2-4AC5C6320BAA}" dt="2020-04-09T11:43:13.168" v="2055" actId="165"/>
          <ac:grpSpMkLst>
            <pc:docMk/>
            <pc:sldMk cId="2828524089" sldId="759"/>
            <ac:grpSpMk id="248" creationId="{22E87745-7DE3-46FB-8822-BA2779C1E9A1}"/>
          </ac:grpSpMkLst>
        </pc:grpChg>
        <pc:grpChg chg="add mod">
          <ac:chgData name="farouk abu hassanain" userId="319a4f4791f24b01" providerId="LiveId" clId="{7D07C8C1-2B00-48F5-A5E2-4AC5C6320BAA}" dt="2020-04-09T12:26:42.301" v="2788" actId="1076"/>
          <ac:grpSpMkLst>
            <pc:docMk/>
            <pc:sldMk cId="2828524089" sldId="759"/>
            <ac:grpSpMk id="272" creationId="{8AC4CA59-48F9-4351-8A7E-D3FDCC7E3A1C}"/>
          </ac:grpSpMkLst>
        </pc:grpChg>
        <pc:grpChg chg="add del mod">
          <ac:chgData name="farouk abu hassanain" userId="319a4f4791f24b01" providerId="LiveId" clId="{7D07C8C1-2B00-48F5-A5E2-4AC5C6320BAA}" dt="2020-04-09T11:37:56.545" v="1996" actId="1076"/>
          <ac:grpSpMkLst>
            <pc:docMk/>
            <pc:sldMk cId="2828524089" sldId="759"/>
            <ac:grpSpMk id="276" creationId="{FE047DDD-2911-4C7B-BEE7-20F87A9F3320}"/>
          </ac:grpSpMkLst>
        </pc:grpChg>
        <pc:graphicFrameChg chg="add del mod modGraphic">
          <ac:chgData name="farouk abu hassanain" userId="319a4f4791f24b01" providerId="LiveId" clId="{7D07C8C1-2B00-48F5-A5E2-4AC5C6320BAA}" dt="2020-04-09T11:52:37.664" v="2276" actId="478"/>
          <ac:graphicFrameMkLst>
            <pc:docMk/>
            <pc:sldMk cId="2828524089" sldId="759"/>
            <ac:graphicFrameMk id="213" creationId="{DF96A0ED-4582-413F-BED1-F6640C15087C}"/>
          </ac:graphicFrameMkLst>
        </pc:graphicFrameChg>
        <pc:cxnChg chg="del mod topLvl">
          <ac:chgData name="farouk abu hassanain" userId="319a4f4791f24b01" providerId="LiveId" clId="{7D07C8C1-2B00-48F5-A5E2-4AC5C6320BAA}" dt="2020-04-09T11:30:14.385" v="1895" actId="478"/>
          <ac:cxnSpMkLst>
            <pc:docMk/>
            <pc:sldMk cId="2828524089" sldId="759"/>
            <ac:cxnSpMk id="254" creationId="{3A0DA492-23D6-403C-8B34-40297B6E0804}"/>
          </ac:cxnSpMkLst>
        </pc:cxnChg>
        <pc:cxnChg chg="del mod topLvl">
          <ac:chgData name="farouk abu hassanain" userId="319a4f4791f24b01" providerId="LiveId" clId="{7D07C8C1-2B00-48F5-A5E2-4AC5C6320BAA}" dt="2020-04-09T11:28:22.598" v="1854" actId="478"/>
          <ac:cxnSpMkLst>
            <pc:docMk/>
            <pc:sldMk cId="2828524089" sldId="759"/>
            <ac:cxnSpMk id="257" creationId="{391ECD6E-9F84-4250-8274-F3986B4276E8}"/>
          </ac:cxnSpMkLst>
        </pc:cxnChg>
        <pc:cxnChg chg="del mod topLvl">
          <ac:chgData name="farouk abu hassanain" userId="319a4f4791f24b01" providerId="LiveId" clId="{7D07C8C1-2B00-48F5-A5E2-4AC5C6320BAA}" dt="2020-04-09T11:30:14.385" v="1895" actId="478"/>
          <ac:cxnSpMkLst>
            <pc:docMk/>
            <pc:sldMk cId="2828524089" sldId="759"/>
            <ac:cxnSpMk id="260" creationId="{6141A52C-5753-4AB9-AC21-8234C30B669B}"/>
          </ac:cxnSpMkLst>
        </pc:cxnChg>
        <pc:cxnChg chg="del mod topLvl">
          <ac:chgData name="farouk abu hassanain" userId="319a4f4791f24b01" providerId="LiveId" clId="{7D07C8C1-2B00-48F5-A5E2-4AC5C6320BAA}" dt="2020-04-09T11:30:14.385" v="1895" actId="478"/>
          <ac:cxnSpMkLst>
            <pc:docMk/>
            <pc:sldMk cId="2828524089" sldId="759"/>
            <ac:cxnSpMk id="263" creationId="{1A534731-EB74-42BD-9DF7-E488E7B6AA8A}"/>
          </ac:cxnSpMkLst>
        </pc:cxnChg>
      </pc:sldChg>
      <pc:sldChg chg="addSp delSp modSp add modAnim">
        <pc:chgData name="farouk abu hassanain" userId="319a4f4791f24b01" providerId="LiveId" clId="{7D07C8C1-2B00-48F5-A5E2-4AC5C6320BAA}" dt="2020-04-09T12:27:50.259" v="2808" actId="1076"/>
        <pc:sldMkLst>
          <pc:docMk/>
          <pc:sldMk cId="1475031598" sldId="760"/>
        </pc:sldMkLst>
        <pc:spChg chg="mod">
          <ac:chgData name="farouk abu hassanain" userId="319a4f4791f24b01" providerId="LiveId" clId="{7D07C8C1-2B00-48F5-A5E2-4AC5C6320BAA}" dt="2020-04-09T12:13:13.526" v="2504" actId="20577"/>
          <ac:spMkLst>
            <pc:docMk/>
            <pc:sldMk cId="1475031598" sldId="760"/>
            <ac:spMk id="7" creationId="{5C5D26A2-F217-42A4-8295-5A0E92D70FAD}"/>
          </ac:spMkLst>
        </pc:spChg>
        <pc:spChg chg="add mod">
          <ac:chgData name="farouk abu hassanain" userId="319a4f4791f24b01" providerId="LiveId" clId="{7D07C8C1-2B00-48F5-A5E2-4AC5C6320BAA}" dt="2020-04-09T12:13:41.301" v="2513" actId="313"/>
          <ac:spMkLst>
            <pc:docMk/>
            <pc:sldMk cId="1475031598" sldId="760"/>
            <ac:spMk id="10" creationId="{02FC97FD-B127-4359-809D-E248FB26B505}"/>
          </ac:spMkLst>
        </pc:spChg>
        <pc:spChg chg="add mod">
          <ac:chgData name="farouk abu hassanain" userId="319a4f4791f24b01" providerId="LiveId" clId="{7D07C8C1-2B00-48F5-A5E2-4AC5C6320BAA}" dt="2020-04-09T12:25:17.387" v="2778" actId="1036"/>
          <ac:spMkLst>
            <pc:docMk/>
            <pc:sldMk cId="1475031598" sldId="760"/>
            <ac:spMk id="11" creationId="{36EDE070-DC3C-4F60-B311-2164BA29FCE4}"/>
          </ac:spMkLst>
        </pc:spChg>
        <pc:spChg chg="add mod">
          <ac:chgData name="farouk abu hassanain" userId="319a4f4791f24b01" providerId="LiveId" clId="{7D07C8C1-2B00-48F5-A5E2-4AC5C6320BAA}" dt="2020-04-09T12:20:22.189" v="2729" actId="408"/>
          <ac:spMkLst>
            <pc:docMk/>
            <pc:sldMk cId="1475031598" sldId="760"/>
            <ac:spMk id="13" creationId="{2261FC7F-8B98-4A5F-82D9-BB5551973CEE}"/>
          </ac:spMkLst>
        </pc:spChg>
        <pc:spChg chg="add mod">
          <ac:chgData name="farouk abu hassanain" userId="319a4f4791f24b01" providerId="LiveId" clId="{7D07C8C1-2B00-48F5-A5E2-4AC5C6320BAA}" dt="2020-04-09T12:20:22.189" v="2729" actId="408"/>
          <ac:spMkLst>
            <pc:docMk/>
            <pc:sldMk cId="1475031598" sldId="760"/>
            <ac:spMk id="14" creationId="{C1619559-4F72-4909-8F00-CA872140BB61}"/>
          </ac:spMkLst>
        </pc:spChg>
        <pc:spChg chg="add mod">
          <ac:chgData name="farouk abu hassanain" userId="319a4f4791f24b01" providerId="LiveId" clId="{7D07C8C1-2B00-48F5-A5E2-4AC5C6320BAA}" dt="2020-04-09T12:20:22.189" v="2729" actId="408"/>
          <ac:spMkLst>
            <pc:docMk/>
            <pc:sldMk cId="1475031598" sldId="760"/>
            <ac:spMk id="15" creationId="{CE6C896D-EE13-4FC1-B021-F3CA4D85D73C}"/>
          </ac:spMkLst>
        </pc:spChg>
        <pc:spChg chg="add mod">
          <ac:chgData name="farouk abu hassanain" userId="319a4f4791f24b01" providerId="LiveId" clId="{7D07C8C1-2B00-48F5-A5E2-4AC5C6320BAA}" dt="2020-04-09T12:20:22.189" v="2729" actId="408"/>
          <ac:spMkLst>
            <pc:docMk/>
            <pc:sldMk cId="1475031598" sldId="760"/>
            <ac:spMk id="17" creationId="{C394210A-273C-45F3-B420-AD42B668292E}"/>
          </ac:spMkLst>
        </pc:spChg>
        <pc:spChg chg="add mod">
          <ac:chgData name="farouk abu hassanain" userId="319a4f4791f24b01" providerId="LiveId" clId="{7D07C8C1-2B00-48F5-A5E2-4AC5C6320BAA}" dt="2020-04-09T12:20:22.189" v="2729" actId="408"/>
          <ac:spMkLst>
            <pc:docMk/>
            <pc:sldMk cId="1475031598" sldId="760"/>
            <ac:spMk id="19" creationId="{4D4CCC52-07C2-466B-9228-A2DD1131B82C}"/>
          </ac:spMkLst>
        </pc:spChg>
        <pc:spChg chg="add mod">
          <ac:chgData name="farouk abu hassanain" userId="319a4f4791f24b01" providerId="LiveId" clId="{7D07C8C1-2B00-48F5-A5E2-4AC5C6320BAA}" dt="2020-04-09T12:25:17.387" v="2778" actId="1036"/>
          <ac:spMkLst>
            <pc:docMk/>
            <pc:sldMk cId="1475031598" sldId="760"/>
            <ac:spMk id="20" creationId="{A1231675-DA1F-46AA-8BAC-A0A7BE92C907}"/>
          </ac:spMkLst>
        </pc:spChg>
        <pc:spChg chg="add mod">
          <ac:chgData name="farouk abu hassanain" userId="319a4f4791f24b01" providerId="LiveId" clId="{7D07C8C1-2B00-48F5-A5E2-4AC5C6320BAA}" dt="2020-04-09T12:25:17.387" v="2778" actId="1036"/>
          <ac:spMkLst>
            <pc:docMk/>
            <pc:sldMk cId="1475031598" sldId="760"/>
            <ac:spMk id="21" creationId="{4ECFC82D-BA2E-4DAB-B892-BB1B7F8C7102}"/>
          </ac:spMkLst>
        </pc:spChg>
        <pc:spChg chg="add mod">
          <ac:chgData name="farouk abu hassanain" userId="319a4f4791f24b01" providerId="LiveId" clId="{7D07C8C1-2B00-48F5-A5E2-4AC5C6320BAA}" dt="2020-04-09T12:25:17.387" v="2778" actId="1036"/>
          <ac:spMkLst>
            <pc:docMk/>
            <pc:sldMk cId="1475031598" sldId="760"/>
            <ac:spMk id="22" creationId="{41FA5829-9E69-4B9B-8FC6-793F2888FA96}"/>
          </ac:spMkLst>
        </pc:spChg>
        <pc:spChg chg="add mod">
          <ac:chgData name="farouk abu hassanain" userId="319a4f4791f24b01" providerId="LiveId" clId="{7D07C8C1-2B00-48F5-A5E2-4AC5C6320BAA}" dt="2020-04-09T12:25:17.387" v="2778" actId="1036"/>
          <ac:spMkLst>
            <pc:docMk/>
            <pc:sldMk cId="1475031598" sldId="760"/>
            <ac:spMk id="23" creationId="{5BB3B1E1-F707-42E5-8C0F-AF0E4B9E38EC}"/>
          </ac:spMkLst>
        </pc:spChg>
        <pc:spChg chg="add del mod">
          <ac:chgData name="farouk abu hassanain" userId="319a4f4791f24b01" providerId="LiveId" clId="{7D07C8C1-2B00-48F5-A5E2-4AC5C6320BAA}" dt="2020-04-09T12:13:17.289" v="2505" actId="478"/>
          <ac:spMkLst>
            <pc:docMk/>
            <pc:sldMk cId="1475031598" sldId="760"/>
            <ac:spMk id="67" creationId="{128EAF4B-7E4E-42DD-B88E-ED1462047325}"/>
          </ac:spMkLst>
        </pc:spChg>
        <pc:spChg chg="add del mod">
          <ac:chgData name="farouk abu hassanain" userId="319a4f4791f24b01" providerId="LiveId" clId="{7D07C8C1-2B00-48F5-A5E2-4AC5C6320BAA}" dt="2020-04-09T12:15:43.061" v="2545" actId="478"/>
          <ac:spMkLst>
            <pc:docMk/>
            <pc:sldMk cId="1475031598" sldId="760"/>
            <ac:spMk id="68" creationId="{231F494E-C057-4BC5-B9BB-89621E618598}"/>
          </ac:spMkLst>
        </pc:spChg>
        <pc:spChg chg="add mod">
          <ac:chgData name="farouk abu hassanain" userId="319a4f4791f24b01" providerId="LiveId" clId="{7D07C8C1-2B00-48F5-A5E2-4AC5C6320BAA}" dt="2020-04-09T12:26:26.738" v="2787" actId="164"/>
          <ac:spMkLst>
            <pc:docMk/>
            <pc:sldMk cId="1475031598" sldId="760"/>
            <ac:spMk id="77" creationId="{298DFB3D-E4B9-48C0-AA67-7649AC50AF30}"/>
          </ac:spMkLst>
        </pc:spChg>
        <pc:spChg chg="add mod">
          <ac:chgData name="farouk abu hassanain" userId="319a4f4791f24b01" providerId="LiveId" clId="{7D07C8C1-2B00-48F5-A5E2-4AC5C6320BAA}" dt="2020-04-09T12:26:26.738" v="2787" actId="164"/>
          <ac:spMkLst>
            <pc:docMk/>
            <pc:sldMk cId="1475031598" sldId="760"/>
            <ac:spMk id="78" creationId="{63D8BAE0-7E30-4072-B4F6-0F559249C445}"/>
          </ac:spMkLst>
        </pc:spChg>
        <pc:spChg chg="add mod">
          <ac:chgData name="farouk abu hassanain" userId="319a4f4791f24b01" providerId="LiveId" clId="{7D07C8C1-2B00-48F5-A5E2-4AC5C6320BAA}" dt="2020-04-09T12:26:26.738" v="2787" actId="164"/>
          <ac:spMkLst>
            <pc:docMk/>
            <pc:sldMk cId="1475031598" sldId="760"/>
            <ac:spMk id="79" creationId="{3486870E-6051-4966-92E1-9C6C043612A7}"/>
          </ac:spMkLst>
        </pc:spChg>
        <pc:spChg chg="add mod">
          <ac:chgData name="farouk abu hassanain" userId="319a4f4791f24b01" providerId="LiveId" clId="{7D07C8C1-2B00-48F5-A5E2-4AC5C6320BAA}" dt="2020-04-09T12:26:26.738" v="2787" actId="164"/>
          <ac:spMkLst>
            <pc:docMk/>
            <pc:sldMk cId="1475031598" sldId="760"/>
            <ac:spMk id="80" creationId="{DE0FD1E3-5E0D-4317-BC80-E7F224A50AA4}"/>
          </ac:spMkLst>
        </pc:spChg>
        <pc:spChg chg="add mod">
          <ac:chgData name="farouk abu hassanain" userId="319a4f4791f24b01" providerId="LiveId" clId="{7D07C8C1-2B00-48F5-A5E2-4AC5C6320BAA}" dt="2020-04-09T12:26:26.738" v="2787" actId="164"/>
          <ac:spMkLst>
            <pc:docMk/>
            <pc:sldMk cId="1475031598" sldId="760"/>
            <ac:spMk id="81" creationId="{2BE5F8AD-C34D-4933-8146-342207BD66A2}"/>
          </ac:spMkLst>
        </pc:spChg>
        <pc:spChg chg="mod topLvl">
          <ac:chgData name="farouk abu hassanain" userId="319a4f4791f24b01" providerId="LiveId" clId="{7D07C8C1-2B00-48F5-A5E2-4AC5C6320BAA}" dt="2020-04-09T12:24:36.663" v="2749" actId="948"/>
          <ac:spMkLst>
            <pc:docMk/>
            <pc:sldMk cId="1475031598" sldId="760"/>
            <ac:spMk id="86" creationId="{7311A65F-FD3C-4939-9A1D-7CA4F0BFF4A3}"/>
          </ac:spMkLst>
        </pc:spChg>
        <pc:spChg chg="del mod topLvl">
          <ac:chgData name="farouk abu hassanain" userId="319a4f4791f24b01" providerId="LiveId" clId="{7D07C8C1-2B00-48F5-A5E2-4AC5C6320BAA}" dt="2020-04-09T12:23:47.289" v="2733" actId="478"/>
          <ac:spMkLst>
            <pc:docMk/>
            <pc:sldMk cId="1475031598" sldId="760"/>
            <ac:spMk id="87" creationId="{076C0E19-54D3-49A2-8EE5-38B0CB46B199}"/>
          </ac:spMkLst>
        </pc:spChg>
        <pc:spChg chg="del mod topLvl">
          <ac:chgData name="farouk abu hassanain" userId="319a4f4791f24b01" providerId="LiveId" clId="{7D07C8C1-2B00-48F5-A5E2-4AC5C6320BAA}" dt="2020-04-09T12:23:47.289" v="2733" actId="478"/>
          <ac:spMkLst>
            <pc:docMk/>
            <pc:sldMk cId="1475031598" sldId="760"/>
            <ac:spMk id="88" creationId="{7F4BE7C9-81A0-4650-BF46-8317C7A90BFC}"/>
          </ac:spMkLst>
        </pc:spChg>
        <pc:spChg chg="del mod topLvl">
          <ac:chgData name="farouk abu hassanain" userId="319a4f4791f24b01" providerId="LiveId" clId="{7D07C8C1-2B00-48F5-A5E2-4AC5C6320BAA}" dt="2020-04-09T12:23:47.289" v="2733" actId="478"/>
          <ac:spMkLst>
            <pc:docMk/>
            <pc:sldMk cId="1475031598" sldId="760"/>
            <ac:spMk id="95" creationId="{3FBC159E-0C27-4ED2-A927-3801AB736782}"/>
          </ac:spMkLst>
        </pc:spChg>
        <pc:spChg chg="del mod topLvl">
          <ac:chgData name="farouk abu hassanain" userId="319a4f4791f24b01" providerId="LiveId" clId="{7D07C8C1-2B00-48F5-A5E2-4AC5C6320BAA}" dt="2020-04-09T12:23:47.289" v="2733" actId="478"/>
          <ac:spMkLst>
            <pc:docMk/>
            <pc:sldMk cId="1475031598" sldId="760"/>
            <ac:spMk id="96" creationId="{D2822E12-BA69-4E98-9945-AAD62C93D9AD}"/>
          </ac:spMkLst>
        </pc:spChg>
        <pc:spChg chg="del mod topLvl">
          <ac:chgData name="farouk abu hassanain" userId="319a4f4791f24b01" providerId="LiveId" clId="{7D07C8C1-2B00-48F5-A5E2-4AC5C6320BAA}" dt="2020-04-09T12:23:47.289" v="2733" actId="478"/>
          <ac:spMkLst>
            <pc:docMk/>
            <pc:sldMk cId="1475031598" sldId="760"/>
            <ac:spMk id="97" creationId="{4B8F49D7-4D93-4734-988A-D5681C19D280}"/>
          </ac:spMkLst>
        </pc:spChg>
        <pc:spChg chg="add del mod">
          <ac:chgData name="farouk abu hassanain" userId="319a4f4791f24b01" providerId="LiveId" clId="{7D07C8C1-2B00-48F5-A5E2-4AC5C6320BAA}" dt="2020-04-09T12:24:20.067" v="2743" actId="478"/>
          <ac:spMkLst>
            <pc:docMk/>
            <pc:sldMk cId="1475031598" sldId="760"/>
            <ac:spMk id="98" creationId="{321EAEC4-EA64-45E0-9F16-11984C9C1DE1}"/>
          </ac:spMkLst>
        </pc:spChg>
        <pc:spChg chg="add mod">
          <ac:chgData name="farouk abu hassanain" userId="319a4f4791f24b01" providerId="LiveId" clId="{7D07C8C1-2B00-48F5-A5E2-4AC5C6320BAA}" dt="2020-04-09T12:24:36.663" v="2749" actId="948"/>
          <ac:spMkLst>
            <pc:docMk/>
            <pc:sldMk cId="1475031598" sldId="760"/>
            <ac:spMk id="99" creationId="{F37A33FD-D2D6-47F1-BCC4-E037C2CF717E}"/>
          </ac:spMkLst>
        </pc:spChg>
        <pc:spChg chg="mod">
          <ac:chgData name="farouk abu hassanain" userId="319a4f4791f24b01" providerId="LiveId" clId="{7D07C8C1-2B00-48F5-A5E2-4AC5C6320BAA}" dt="2020-04-09T12:24:54.516" v="2756" actId="948"/>
          <ac:spMkLst>
            <pc:docMk/>
            <pc:sldMk cId="1475031598" sldId="760"/>
            <ac:spMk id="101" creationId="{90E6C6EA-0C23-4342-B2F7-436BD8F63F76}"/>
          </ac:spMkLst>
        </pc:spChg>
        <pc:spChg chg="mod">
          <ac:chgData name="farouk abu hassanain" userId="319a4f4791f24b01" providerId="LiveId" clId="{7D07C8C1-2B00-48F5-A5E2-4AC5C6320BAA}" dt="2020-04-09T12:24:54.516" v="2756" actId="948"/>
          <ac:spMkLst>
            <pc:docMk/>
            <pc:sldMk cId="1475031598" sldId="760"/>
            <ac:spMk id="102" creationId="{E894F0D3-DB7B-4813-8B2A-DDCB4DF58169}"/>
          </ac:spMkLst>
        </pc:spChg>
        <pc:spChg chg="mod">
          <ac:chgData name="farouk abu hassanain" userId="319a4f4791f24b01" providerId="LiveId" clId="{7D07C8C1-2B00-48F5-A5E2-4AC5C6320BAA}" dt="2020-04-09T12:24:57.512" v="2758" actId="948"/>
          <ac:spMkLst>
            <pc:docMk/>
            <pc:sldMk cId="1475031598" sldId="760"/>
            <ac:spMk id="104" creationId="{7C1EAD0E-EC8A-466C-AC43-A58EFCEB1036}"/>
          </ac:spMkLst>
        </pc:spChg>
        <pc:spChg chg="mod">
          <ac:chgData name="farouk abu hassanain" userId="319a4f4791f24b01" providerId="LiveId" clId="{7D07C8C1-2B00-48F5-A5E2-4AC5C6320BAA}" dt="2020-04-09T12:24:57.512" v="2758" actId="948"/>
          <ac:spMkLst>
            <pc:docMk/>
            <pc:sldMk cId="1475031598" sldId="760"/>
            <ac:spMk id="105" creationId="{A4BF4C95-130F-41E4-8FA9-F389696A5D5C}"/>
          </ac:spMkLst>
        </pc:spChg>
        <pc:spChg chg="mod">
          <ac:chgData name="farouk abu hassanain" userId="319a4f4791f24b01" providerId="LiveId" clId="{7D07C8C1-2B00-48F5-A5E2-4AC5C6320BAA}" dt="2020-04-09T12:25:01.780" v="2760" actId="948"/>
          <ac:spMkLst>
            <pc:docMk/>
            <pc:sldMk cId="1475031598" sldId="760"/>
            <ac:spMk id="107" creationId="{2697679E-384E-41C3-A958-7FA588FF38AB}"/>
          </ac:spMkLst>
        </pc:spChg>
        <pc:spChg chg="mod">
          <ac:chgData name="farouk abu hassanain" userId="319a4f4791f24b01" providerId="LiveId" clId="{7D07C8C1-2B00-48F5-A5E2-4AC5C6320BAA}" dt="2020-04-09T12:25:01.780" v="2760" actId="948"/>
          <ac:spMkLst>
            <pc:docMk/>
            <pc:sldMk cId="1475031598" sldId="760"/>
            <ac:spMk id="108" creationId="{77A83851-236A-4E43-835D-6D2214916BB7}"/>
          </ac:spMkLst>
        </pc:spChg>
        <pc:spChg chg="del">
          <ac:chgData name="farouk abu hassanain" userId="319a4f4791f24b01" providerId="LiveId" clId="{7D07C8C1-2B00-48F5-A5E2-4AC5C6320BAA}" dt="2020-04-09T12:12:56.889" v="2481" actId="478"/>
          <ac:spMkLst>
            <pc:docMk/>
            <pc:sldMk cId="1475031598" sldId="760"/>
            <ac:spMk id="211" creationId="{0A3A252A-A7A1-49C5-BA6C-FE6F87DCEED6}"/>
          </ac:spMkLst>
        </pc:spChg>
        <pc:spChg chg="mod topLvl">
          <ac:chgData name="farouk abu hassanain" userId="319a4f4791f24b01" providerId="LiveId" clId="{7D07C8C1-2B00-48F5-A5E2-4AC5C6320BAA}" dt="2020-04-09T12:26:52.685" v="2792" actId="165"/>
          <ac:spMkLst>
            <pc:docMk/>
            <pc:sldMk cId="1475031598" sldId="760"/>
            <ac:spMk id="273" creationId="{450570E1-0016-4436-86CA-71633EA21F73}"/>
          </ac:spMkLst>
        </pc:spChg>
        <pc:spChg chg="mod topLvl">
          <ac:chgData name="farouk abu hassanain" userId="319a4f4791f24b01" providerId="LiveId" clId="{7D07C8C1-2B00-48F5-A5E2-4AC5C6320BAA}" dt="2020-04-09T12:27:50.259" v="2808" actId="1076"/>
          <ac:spMkLst>
            <pc:docMk/>
            <pc:sldMk cId="1475031598" sldId="760"/>
            <ac:spMk id="274" creationId="{BBCDDD18-87E0-4FAC-B7B5-6ED79CD8AF5C}"/>
          </ac:spMkLst>
        </pc:spChg>
        <pc:spChg chg="mod topLvl">
          <ac:chgData name="farouk abu hassanain" userId="319a4f4791f24b01" providerId="LiveId" clId="{7D07C8C1-2B00-48F5-A5E2-4AC5C6320BAA}" dt="2020-04-09T12:26:52.685" v="2792" actId="165"/>
          <ac:spMkLst>
            <pc:docMk/>
            <pc:sldMk cId="1475031598" sldId="760"/>
            <ac:spMk id="275" creationId="{1C008864-0824-4C88-B665-86C6342E1115}"/>
          </ac:spMkLst>
        </pc:spChg>
        <pc:grpChg chg="add mod ord">
          <ac:chgData name="farouk abu hassanain" userId="319a4f4791f24b01" providerId="LiveId" clId="{7D07C8C1-2B00-48F5-A5E2-4AC5C6320BAA}" dt="2020-04-09T12:26:26.738" v="2787" actId="164"/>
          <ac:grpSpMkLst>
            <pc:docMk/>
            <pc:sldMk cId="1475031598" sldId="760"/>
            <ac:grpSpMk id="24" creationId="{FACA39D1-82EC-4EE4-8BF6-EF8249F8B2F4}"/>
          </ac:grpSpMkLst>
        </pc:grpChg>
        <pc:grpChg chg="add mod">
          <ac:chgData name="farouk abu hassanain" userId="319a4f4791f24b01" providerId="LiveId" clId="{7D07C8C1-2B00-48F5-A5E2-4AC5C6320BAA}" dt="2020-04-09T12:26:26.738" v="2787" actId="164"/>
          <ac:grpSpMkLst>
            <pc:docMk/>
            <pc:sldMk cId="1475031598" sldId="760"/>
            <ac:grpSpMk id="25" creationId="{BBDAD8D5-9CCE-43DE-8C03-0F7E482AA5C2}"/>
          </ac:grpSpMkLst>
        </pc:grpChg>
        <pc:grpChg chg="add del mod">
          <ac:chgData name="farouk abu hassanain" userId="319a4f4791f24b01" providerId="LiveId" clId="{7D07C8C1-2B00-48F5-A5E2-4AC5C6320BAA}" dt="2020-04-09T12:23:44.416" v="2732" actId="165"/>
          <ac:grpSpMkLst>
            <pc:docMk/>
            <pc:sldMk cId="1475031598" sldId="760"/>
            <ac:grpSpMk id="85" creationId="{536A32FA-714C-4B4C-A33C-3B5C0FC4FF50}"/>
          </ac:grpSpMkLst>
        </pc:grpChg>
        <pc:grpChg chg="del">
          <ac:chgData name="farouk abu hassanain" userId="319a4f4791f24b01" providerId="LiveId" clId="{7D07C8C1-2B00-48F5-A5E2-4AC5C6320BAA}" dt="2020-04-09T12:12:54.348" v="2480" actId="478"/>
          <ac:grpSpMkLst>
            <pc:docMk/>
            <pc:sldMk cId="1475031598" sldId="760"/>
            <ac:grpSpMk id="94" creationId="{8B07D847-DC2A-4184-8E6A-384367C5F053}"/>
          </ac:grpSpMkLst>
        </pc:grpChg>
        <pc:grpChg chg="add mod ord">
          <ac:chgData name="farouk abu hassanain" userId="319a4f4791f24b01" providerId="LiveId" clId="{7D07C8C1-2B00-48F5-A5E2-4AC5C6320BAA}" dt="2020-04-09T12:26:26.738" v="2787" actId="164"/>
          <ac:grpSpMkLst>
            <pc:docMk/>
            <pc:sldMk cId="1475031598" sldId="760"/>
            <ac:grpSpMk id="100" creationId="{00D2C884-D455-40F5-A075-97CB5C60DB61}"/>
          </ac:grpSpMkLst>
        </pc:grpChg>
        <pc:grpChg chg="add mod ord">
          <ac:chgData name="farouk abu hassanain" userId="319a4f4791f24b01" providerId="LiveId" clId="{7D07C8C1-2B00-48F5-A5E2-4AC5C6320BAA}" dt="2020-04-09T12:26:26.738" v="2787" actId="164"/>
          <ac:grpSpMkLst>
            <pc:docMk/>
            <pc:sldMk cId="1475031598" sldId="760"/>
            <ac:grpSpMk id="103" creationId="{86D74224-B11B-4B17-B02F-8DDE12AB1098}"/>
          </ac:grpSpMkLst>
        </pc:grpChg>
        <pc:grpChg chg="add mod ord">
          <ac:chgData name="farouk abu hassanain" userId="319a4f4791f24b01" providerId="LiveId" clId="{7D07C8C1-2B00-48F5-A5E2-4AC5C6320BAA}" dt="2020-04-09T12:26:26.738" v="2787" actId="164"/>
          <ac:grpSpMkLst>
            <pc:docMk/>
            <pc:sldMk cId="1475031598" sldId="760"/>
            <ac:grpSpMk id="106" creationId="{A7C015B6-FECF-4818-99A9-1738A33AF539}"/>
          </ac:grpSpMkLst>
        </pc:grpChg>
        <pc:grpChg chg="add mod ord">
          <ac:chgData name="farouk abu hassanain" userId="319a4f4791f24b01" providerId="LiveId" clId="{7D07C8C1-2B00-48F5-A5E2-4AC5C6320BAA}" dt="2020-04-09T12:26:26.738" v="2787" actId="164"/>
          <ac:grpSpMkLst>
            <pc:docMk/>
            <pc:sldMk cId="1475031598" sldId="760"/>
            <ac:grpSpMk id="109" creationId="{D8727DE3-DF29-41D1-BEF8-634436267B3E}"/>
          </ac:grpSpMkLst>
        </pc:grpChg>
        <pc:grpChg chg="add mod">
          <ac:chgData name="farouk abu hassanain" userId="319a4f4791f24b01" providerId="LiveId" clId="{7D07C8C1-2B00-48F5-A5E2-4AC5C6320BAA}" dt="2020-04-09T12:26:48.785" v="2790" actId="1076"/>
          <ac:grpSpMkLst>
            <pc:docMk/>
            <pc:sldMk cId="1475031598" sldId="760"/>
            <ac:grpSpMk id="112" creationId="{39C2BCE8-2911-497F-BA90-7F883C5D4FD7}"/>
          </ac:grpSpMkLst>
        </pc:grpChg>
        <pc:grpChg chg="del mod">
          <ac:chgData name="farouk abu hassanain" userId="319a4f4791f24b01" providerId="LiveId" clId="{7D07C8C1-2B00-48F5-A5E2-4AC5C6320BAA}" dt="2020-04-09T12:26:52.685" v="2792" actId="165"/>
          <ac:grpSpMkLst>
            <pc:docMk/>
            <pc:sldMk cId="1475031598" sldId="760"/>
            <ac:grpSpMk id="272" creationId="{8AC4CA59-48F9-4351-8A7E-D3FDCC7E3A1C}"/>
          </ac:grpSpMkLst>
        </pc:grpChg>
      </pc:sldChg>
    </pc:docChg>
  </pc:docChgLst>
  <pc:docChgLst>
    <pc:chgData name="farouk abu hassanain" userId="319a4f4791f24b01" providerId="LiveId" clId="{D7AAE926-1A40-4FB8-B834-C577AC4F2798}"/>
    <pc:docChg chg="undo custSel addSld delSld modSld">
      <pc:chgData name="farouk abu hassanain" userId="319a4f4791f24b01" providerId="LiveId" clId="{D7AAE926-1A40-4FB8-B834-C577AC4F2798}" dt="2020-04-13T19:42:28.089" v="2231" actId="478"/>
      <pc:docMkLst>
        <pc:docMk/>
      </pc:docMkLst>
      <pc:sldChg chg="add del">
        <pc:chgData name="farouk abu hassanain" userId="319a4f4791f24b01" providerId="LiveId" clId="{D7AAE926-1A40-4FB8-B834-C577AC4F2798}" dt="2020-04-13T12:01:36.366" v="399" actId="47"/>
        <pc:sldMkLst>
          <pc:docMk/>
          <pc:sldMk cId="1151206162" sldId="256"/>
        </pc:sldMkLst>
      </pc:sldChg>
      <pc:sldChg chg="add del">
        <pc:chgData name="farouk abu hassanain" userId="319a4f4791f24b01" providerId="LiveId" clId="{D7AAE926-1A40-4FB8-B834-C577AC4F2798}" dt="2020-04-13T12:01:37.821" v="400" actId="47"/>
        <pc:sldMkLst>
          <pc:docMk/>
          <pc:sldMk cId="479420622" sldId="257"/>
        </pc:sldMkLst>
      </pc:sldChg>
      <pc:sldChg chg="addSp delSp modSp add del">
        <pc:chgData name="farouk abu hassanain" userId="319a4f4791f24b01" providerId="LiveId" clId="{D7AAE926-1A40-4FB8-B834-C577AC4F2798}" dt="2020-04-13T16:25:37.580" v="873" actId="47"/>
        <pc:sldMkLst>
          <pc:docMk/>
          <pc:sldMk cId="295411799" sldId="258"/>
        </pc:sldMkLst>
        <pc:grpChg chg="add del mod">
          <ac:chgData name="farouk abu hassanain" userId="319a4f4791f24b01" providerId="LiveId" clId="{D7AAE926-1A40-4FB8-B834-C577AC4F2798}" dt="2020-04-13T16:15:52.363" v="702" actId="21"/>
          <ac:grpSpMkLst>
            <pc:docMk/>
            <pc:sldMk cId="295411799" sldId="258"/>
            <ac:grpSpMk id="6" creationId="{3D1A5827-474D-4C5B-BE1A-1B089DD6BF0B}"/>
          </ac:grpSpMkLst>
        </pc:grpChg>
      </pc:sldChg>
      <pc:sldChg chg="addSp delSp modSp add del">
        <pc:chgData name="farouk abu hassanain" userId="319a4f4791f24b01" providerId="LiveId" clId="{D7AAE926-1A40-4FB8-B834-C577AC4F2798}" dt="2020-04-13T16:54:55.451" v="1024" actId="47"/>
        <pc:sldMkLst>
          <pc:docMk/>
          <pc:sldMk cId="2858589926" sldId="259"/>
        </pc:sldMkLst>
        <pc:spChg chg="mod">
          <ac:chgData name="farouk abu hassanain" userId="319a4f4791f24b01" providerId="LiveId" clId="{D7AAE926-1A40-4FB8-B834-C577AC4F2798}" dt="2020-04-13T10:30:02.098" v="1" actId="27636"/>
          <ac:spMkLst>
            <pc:docMk/>
            <pc:sldMk cId="2858589926" sldId="259"/>
            <ac:spMk id="3" creationId="{00000000-0000-0000-0000-000000000000}"/>
          </ac:spMkLst>
        </pc:spChg>
        <pc:spChg chg="add del mod">
          <ac:chgData name="farouk abu hassanain" userId="319a4f4791f24b01" providerId="LiveId" clId="{D7AAE926-1A40-4FB8-B834-C577AC4F2798}" dt="2020-04-13T16:26:45.167" v="875" actId="21"/>
          <ac:spMkLst>
            <pc:docMk/>
            <pc:sldMk cId="2858589926" sldId="259"/>
            <ac:spMk id="6" creationId="{C8765470-05F2-4CEB-B400-133D8A5190D5}"/>
          </ac:spMkLst>
        </pc:spChg>
      </pc:sldChg>
      <pc:sldChg chg="addSp delSp modSp add del">
        <pc:chgData name="farouk abu hassanain" userId="319a4f4791f24b01" providerId="LiveId" clId="{D7AAE926-1A40-4FB8-B834-C577AC4F2798}" dt="2020-04-13T17:19:51.663" v="1618" actId="47"/>
        <pc:sldMkLst>
          <pc:docMk/>
          <pc:sldMk cId="550219593" sldId="260"/>
        </pc:sldMkLst>
        <pc:graphicFrameChg chg="add del modGraphic">
          <ac:chgData name="farouk abu hassanain" userId="319a4f4791f24b01" providerId="LiveId" clId="{D7AAE926-1A40-4FB8-B834-C577AC4F2798}" dt="2020-04-13T17:10:31.171" v="1329" actId="478"/>
          <ac:graphicFrameMkLst>
            <pc:docMk/>
            <pc:sldMk cId="550219593" sldId="260"/>
            <ac:graphicFrameMk id="6" creationId="{12327A1C-4228-41A0-9E60-A91825DEF3E6}"/>
          </ac:graphicFrameMkLst>
        </pc:graphicFrameChg>
      </pc:sldChg>
      <pc:sldChg chg="add del">
        <pc:chgData name="farouk abu hassanain" userId="319a4f4791f24b01" providerId="LiveId" clId="{D7AAE926-1A40-4FB8-B834-C577AC4F2798}" dt="2020-04-13T17:22:20.051" v="1649" actId="47"/>
        <pc:sldMkLst>
          <pc:docMk/>
          <pc:sldMk cId="1368281570" sldId="261"/>
        </pc:sldMkLst>
      </pc:sldChg>
      <pc:sldChg chg="add del">
        <pc:chgData name="farouk abu hassanain" userId="319a4f4791f24b01" providerId="LiveId" clId="{D7AAE926-1A40-4FB8-B834-C577AC4F2798}" dt="2020-04-13T17:24:57.966" v="1683" actId="47"/>
        <pc:sldMkLst>
          <pc:docMk/>
          <pc:sldMk cId="884576636" sldId="262"/>
        </pc:sldMkLst>
      </pc:sldChg>
      <pc:sldChg chg="add del">
        <pc:chgData name="farouk abu hassanain" userId="319a4f4791f24b01" providerId="LiveId" clId="{D7AAE926-1A40-4FB8-B834-C577AC4F2798}" dt="2020-04-13T17:36:29.510" v="1758" actId="47"/>
        <pc:sldMkLst>
          <pc:docMk/>
          <pc:sldMk cId="3930062377" sldId="263"/>
        </pc:sldMkLst>
      </pc:sldChg>
      <pc:sldChg chg="add del">
        <pc:chgData name="farouk abu hassanain" userId="319a4f4791f24b01" providerId="LiveId" clId="{D7AAE926-1A40-4FB8-B834-C577AC4F2798}" dt="2020-04-13T17:38:26.737" v="1792" actId="47"/>
        <pc:sldMkLst>
          <pc:docMk/>
          <pc:sldMk cId="3879171580" sldId="264"/>
        </pc:sldMkLst>
      </pc:sldChg>
      <pc:sldChg chg="add del">
        <pc:chgData name="farouk abu hassanain" userId="319a4f4791f24b01" providerId="LiveId" clId="{D7AAE926-1A40-4FB8-B834-C577AC4F2798}" dt="2020-04-13T17:39:46.407" v="1813" actId="47"/>
        <pc:sldMkLst>
          <pc:docMk/>
          <pc:sldMk cId="3127812177" sldId="265"/>
        </pc:sldMkLst>
      </pc:sldChg>
      <pc:sldChg chg="add del">
        <pc:chgData name="farouk abu hassanain" userId="319a4f4791f24b01" providerId="LiveId" clId="{D7AAE926-1A40-4FB8-B834-C577AC4F2798}" dt="2020-04-13T17:46:16.384" v="1886" actId="47"/>
        <pc:sldMkLst>
          <pc:docMk/>
          <pc:sldMk cId="2312042198" sldId="266"/>
        </pc:sldMkLst>
      </pc:sldChg>
      <pc:sldChg chg="add del">
        <pc:chgData name="farouk abu hassanain" userId="319a4f4791f24b01" providerId="LiveId" clId="{D7AAE926-1A40-4FB8-B834-C577AC4F2798}" dt="2020-04-13T17:49:43.416" v="1956" actId="47"/>
        <pc:sldMkLst>
          <pc:docMk/>
          <pc:sldMk cId="3888213881" sldId="267"/>
        </pc:sldMkLst>
      </pc:sldChg>
      <pc:sldChg chg="add del">
        <pc:chgData name="farouk abu hassanain" userId="319a4f4791f24b01" providerId="LiveId" clId="{D7AAE926-1A40-4FB8-B834-C577AC4F2798}" dt="2020-04-13T17:50:55.791" v="2012" actId="47"/>
        <pc:sldMkLst>
          <pc:docMk/>
          <pc:sldMk cId="3732931493" sldId="268"/>
        </pc:sldMkLst>
      </pc:sldChg>
      <pc:sldChg chg="delSp modSp">
        <pc:chgData name="farouk abu hassanain" userId="319a4f4791f24b01" providerId="LiveId" clId="{D7AAE926-1A40-4FB8-B834-C577AC4F2798}" dt="2020-04-13T10:34:33.933" v="9" actId="1582"/>
        <pc:sldMkLst>
          <pc:docMk/>
          <pc:sldMk cId="3960331076" sldId="747"/>
        </pc:sldMkLst>
        <pc:spChg chg="mod topLvl">
          <ac:chgData name="farouk abu hassanain" userId="319a4f4791f24b01" providerId="LiveId" clId="{D7AAE926-1A40-4FB8-B834-C577AC4F2798}" dt="2020-04-13T10:31:59.901" v="3" actId="165"/>
          <ac:spMkLst>
            <pc:docMk/>
            <pc:sldMk cId="3960331076" sldId="747"/>
            <ac:spMk id="2" creationId="{FA05293B-D236-4D7D-852B-28CCA7AA4413}"/>
          </ac:spMkLst>
        </pc:spChg>
        <pc:spChg chg="mod topLvl">
          <ac:chgData name="farouk abu hassanain" userId="319a4f4791f24b01" providerId="LiveId" clId="{D7AAE926-1A40-4FB8-B834-C577AC4F2798}" dt="2020-04-13T10:34:33.933" v="9" actId="1582"/>
          <ac:spMkLst>
            <pc:docMk/>
            <pc:sldMk cId="3960331076" sldId="747"/>
            <ac:spMk id="22" creationId="{476D82A8-0FD3-4561-B6B8-E77957EE5C22}"/>
          </ac:spMkLst>
        </pc:spChg>
        <pc:spChg chg="mod">
          <ac:chgData name="farouk abu hassanain" userId="319a4f4791f24b01" providerId="LiveId" clId="{D7AAE926-1A40-4FB8-B834-C577AC4F2798}" dt="2020-04-13T10:31:51.729" v="2" actId="207"/>
          <ac:spMkLst>
            <pc:docMk/>
            <pc:sldMk cId="3960331076" sldId="747"/>
            <ac:spMk id="23" creationId="{822F490A-FA75-4642-9737-85FF60DB45E1}"/>
          </ac:spMkLst>
        </pc:spChg>
        <pc:spChg chg="mod topLvl">
          <ac:chgData name="farouk abu hassanain" userId="319a4f4791f24b01" providerId="LiveId" clId="{D7AAE926-1A40-4FB8-B834-C577AC4F2798}" dt="2020-04-13T10:34:22.030" v="8" actId="1076"/>
          <ac:spMkLst>
            <pc:docMk/>
            <pc:sldMk cId="3960331076" sldId="747"/>
            <ac:spMk id="25" creationId="{B1A7F0F3-5470-4B76-A157-0127D692FB77}"/>
          </ac:spMkLst>
        </pc:spChg>
        <pc:spChg chg="mod">
          <ac:chgData name="farouk abu hassanain" userId="319a4f4791f24b01" providerId="LiveId" clId="{D7AAE926-1A40-4FB8-B834-C577AC4F2798}" dt="2020-04-13T10:32:09.556" v="4" actId="207"/>
          <ac:spMkLst>
            <pc:docMk/>
            <pc:sldMk cId="3960331076" sldId="747"/>
            <ac:spMk id="26" creationId="{41241BE9-941D-454F-B325-EDAE396927EB}"/>
          </ac:spMkLst>
        </pc:spChg>
        <pc:spChg chg="mod topLvl">
          <ac:chgData name="farouk abu hassanain" userId="319a4f4791f24b01" providerId="LiveId" clId="{D7AAE926-1A40-4FB8-B834-C577AC4F2798}" dt="2020-04-13T10:31:59.901" v="3" actId="165"/>
          <ac:spMkLst>
            <pc:docMk/>
            <pc:sldMk cId="3960331076" sldId="747"/>
            <ac:spMk id="35" creationId="{81781816-24C4-4537-ABA4-D260B7B0EB98}"/>
          </ac:spMkLst>
        </pc:spChg>
        <pc:spChg chg="mod topLvl">
          <ac:chgData name="farouk abu hassanain" userId="319a4f4791f24b01" providerId="LiveId" clId="{D7AAE926-1A40-4FB8-B834-C577AC4F2798}" dt="2020-04-13T10:34:33.933" v="9" actId="1582"/>
          <ac:spMkLst>
            <pc:docMk/>
            <pc:sldMk cId="3960331076" sldId="747"/>
            <ac:spMk id="36" creationId="{90F83D54-2AAD-4DEC-998B-1412F5F4DB47}"/>
          </ac:spMkLst>
        </pc:spChg>
        <pc:grpChg chg="del">
          <ac:chgData name="farouk abu hassanain" userId="319a4f4791f24b01" providerId="LiveId" clId="{D7AAE926-1A40-4FB8-B834-C577AC4F2798}" dt="2020-04-13T10:31:59.901" v="3" actId="165"/>
          <ac:grpSpMkLst>
            <pc:docMk/>
            <pc:sldMk cId="3960331076" sldId="747"/>
            <ac:grpSpMk id="4" creationId="{F338C976-8413-4425-9C77-3E3E464FECAF}"/>
          </ac:grpSpMkLst>
        </pc:grpChg>
      </pc:sldChg>
      <pc:sldChg chg="addSp delSp modSp">
        <pc:chgData name="farouk abu hassanain" userId="319a4f4791f24b01" providerId="LiveId" clId="{D7AAE926-1A40-4FB8-B834-C577AC4F2798}" dt="2020-04-13T19:42:28.089" v="2231" actId="478"/>
        <pc:sldMkLst>
          <pc:docMk/>
          <pc:sldMk cId="1217957963" sldId="748"/>
        </pc:sldMkLst>
        <pc:spChg chg="mod topLvl">
          <ac:chgData name="farouk abu hassanain" userId="319a4f4791f24b01" providerId="LiveId" clId="{D7AAE926-1A40-4FB8-B834-C577AC4F2798}" dt="2020-04-13T10:44:51.340" v="197"/>
          <ac:spMkLst>
            <pc:docMk/>
            <pc:sldMk cId="1217957963" sldId="748"/>
            <ac:spMk id="3" creationId="{350F52EB-5F3C-4C0E-ABAA-46AC3111FF86}"/>
          </ac:spMkLst>
        </pc:spChg>
        <pc:spChg chg="mod topLvl">
          <ac:chgData name="farouk abu hassanain" userId="319a4f4791f24b01" providerId="LiveId" clId="{D7AAE926-1A40-4FB8-B834-C577AC4F2798}" dt="2020-04-13T10:41:21.022" v="193" actId="207"/>
          <ac:spMkLst>
            <pc:docMk/>
            <pc:sldMk cId="1217957963" sldId="748"/>
            <ac:spMk id="4" creationId="{63633AA5-FD60-4A4D-B3C2-0921970BA2DC}"/>
          </ac:spMkLst>
        </pc:spChg>
        <pc:spChg chg="mod">
          <ac:chgData name="farouk abu hassanain" userId="319a4f4791f24b01" providerId="LiveId" clId="{D7AAE926-1A40-4FB8-B834-C577AC4F2798}" dt="2020-04-13T10:35:36.066" v="13" actId="207"/>
          <ac:spMkLst>
            <pc:docMk/>
            <pc:sldMk cId="1217957963" sldId="748"/>
            <ac:spMk id="5" creationId="{98AC0D06-26D1-435D-BF82-E0BD759FFDFE}"/>
          </ac:spMkLst>
        </pc:spChg>
        <pc:spChg chg="add mod">
          <ac:chgData name="farouk abu hassanain" userId="319a4f4791f24b01" providerId="LiveId" clId="{D7AAE926-1A40-4FB8-B834-C577AC4F2798}" dt="2020-04-13T19:40:31.716" v="2207" actId="14100"/>
          <ac:spMkLst>
            <pc:docMk/>
            <pc:sldMk cId="1217957963" sldId="748"/>
            <ac:spMk id="7" creationId="{DC6B92FF-2852-4584-97C8-51C2C0E77B56}"/>
          </ac:spMkLst>
        </pc:spChg>
        <pc:spChg chg="add del mod">
          <ac:chgData name="farouk abu hassanain" userId="319a4f4791f24b01" providerId="LiveId" clId="{D7AAE926-1A40-4FB8-B834-C577AC4F2798}" dt="2020-04-13T11:40:55.218" v="225" actId="478"/>
          <ac:spMkLst>
            <pc:docMk/>
            <pc:sldMk cId="1217957963" sldId="748"/>
            <ac:spMk id="10" creationId="{56883331-6F67-4453-84C0-C20DD6990D55}"/>
          </ac:spMkLst>
        </pc:spChg>
        <pc:spChg chg="add del mod">
          <ac:chgData name="farouk abu hassanain" userId="319a4f4791f24b01" providerId="LiveId" clId="{D7AAE926-1A40-4FB8-B834-C577AC4F2798}" dt="2020-04-13T11:44:56.465" v="272" actId="478"/>
          <ac:spMkLst>
            <pc:docMk/>
            <pc:sldMk cId="1217957963" sldId="748"/>
            <ac:spMk id="11" creationId="{57170F85-E681-444A-90FF-BC571D833723}"/>
          </ac:spMkLst>
        </pc:spChg>
        <pc:spChg chg="add mod topLvl">
          <ac:chgData name="farouk abu hassanain" userId="319a4f4791f24b01" providerId="LiveId" clId="{D7AAE926-1A40-4FB8-B834-C577AC4F2798}" dt="2020-04-13T12:44:22.557" v="658" actId="164"/>
          <ac:spMkLst>
            <pc:docMk/>
            <pc:sldMk cId="1217957963" sldId="748"/>
            <ac:spMk id="12" creationId="{AAB28587-E199-4A40-90F2-7BCEF809342B}"/>
          </ac:spMkLst>
        </pc:spChg>
        <pc:spChg chg="add mod topLvl">
          <ac:chgData name="farouk abu hassanain" userId="319a4f4791f24b01" providerId="LiveId" clId="{D7AAE926-1A40-4FB8-B834-C577AC4F2798}" dt="2020-04-13T12:44:20.745" v="657" actId="164"/>
          <ac:spMkLst>
            <pc:docMk/>
            <pc:sldMk cId="1217957963" sldId="748"/>
            <ac:spMk id="13" creationId="{CC8E0C63-124A-4001-997E-9FCB1AD6EEC0}"/>
          </ac:spMkLst>
        </pc:spChg>
        <pc:spChg chg="add mod topLvl">
          <ac:chgData name="farouk abu hassanain" userId="319a4f4791f24b01" providerId="LiveId" clId="{D7AAE926-1A40-4FB8-B834-C577AC4F2798}" dt="2020-04-13T12:44:18.050" v="656" actId="164"/>
          <ac:spMkLst>
            <pc:docMk/>
            <pc:sldMk cId="1217957963" sldId="748"/>
            <ac:spMk id="14" creationId="{F7E058A8-7D4E-4DF9-A4F2-E4B48A56FFD5}"/>
          </ac:spMkLst>
        </pc:spChg>
        <pc:spChg chg="add mod topLvl">
          <ac:chgData name="farouk abu hassanain" userId="319a4f4791f24b01" providerId="LiveId" clId="{D7AAE926-1A40-4FB8-B834-C577AC4F2798}" dt="2020-04-13T12:44:15.242" v="655" actId="164"/>
          <ac:spMkLst>
            <pc:docMk/>
            <pc:sldMk cId="1217957963" sldId="748"/>
            <ac:spMk id="15" creationId="{AC898B69-A87A-4972-A026-35CCB2503570}"/>
          </ac:spMkLst>
        </pc:spChg>
        <pc:spChg chg="add mod topLvl">
          <ac:chgData name="farouk abu hassanain" userId="319a4f4791f24b01" providerId="LiveId" clId="{D7AAE926-1A40-4FB8-B834-C577AC4F2798}" dt="2020-04-13T12:44:11.246" v="654" actId="164"/>
          <ac:spMkLst>
            <pc:docMk/>
            <pc:sldMk cId="1217957963" sldId="748"/>
            <ac:spMk id="16" creationId="{6CC028CF-EDC9-446A-8068-649DEC957828}"/>
          </ac:spMkLst>
        </pc:spChg>
        <pc:spChg chg="add del mod">
          <ac:chgData name="farouk abu hassanain" userId="319a4f4791f24b01" providerId="LiveId" clId="{D7AAE926-1A40-4FB8-B834-C577AC4F2798}" dt="2020-04-13T12:00:01.782" v="387" actId="478"/>
          <ac:spMkLst>
            <pc:docMk/>
            <pc:sldMk cId="1217957963" sldId="748"/>
            <ac:spMk id="18" creationId="{BD226476-051F-45C5-83AE-6AA1721DD3EF}"/>
          </ac:spMkLst>
        </pc:spChg>
        <pc:spChg chg="add mod topLvl">
          <ac:chgData name="farouk abu hassanain" userId="319a4f4791f24b01" providerId="LiveId" clId="{D7AAE926-1A40-4FB8-B834-C577AC4F2798}" dt="2020-04-13T12:44:22.557" v="658" actId="164"/>
          <ac:spMkLst>
            <pc:docMk/>
            <pc:sldMk cId="1217957963" sldId="748"/>
            <ac:spMk id="19" creationId="{E1434A69-CE3C-4D2F-ADEA-2D53EEA886BC}"/>
          </ac:spMkLst>
        </pc:spChg>
        <pc:spChg chg="add del mod">
          <ac:chgData name="farouk abu hassanain" userId="319a4f4791f24b01" providerId="LiveId" clId="{D7AAE926-1A40-4FB8-B834-C577AC4F2798}" dt="2020-04-13T11:44:24.785" v="268" actId="478"/>
          <ac:spMkLst>
            <pc:docMk/>
            <pc:sldMk cId="1217957963" sldId="748"/>
            <ac:spMk id="23" creationId="{38C9272D-9E44-427A-ACE2-981BA03053DA}"/>
          </ac:spMkLst>
        </pc:spChg>
        <pc:spChg chg="del mod topLvl">
          <ac:chgData name="farouk abu hassanain" userId="319a4f4791f24b01" providerId="LiveId" clId="{D7AAE926-1A40-4FB8-B834-C577AC4F2798}" dt="2020-04-13T19:42:28.089" v="2231" actId="478"/>
          <ac:spMkLst>
            <pc:docMk/>
            <pc:sldMk cId="1217957963" sldId="748"/>
            <ac:spMk id="26" creationId="{950E9488-376F-4C03-9605-A84B7548F31E}"/>
          </ac:spMkLst>
        </pc:spChg>
        <pc:spChg chg="del mod topLvl">
          <ac:chgData name="farouk abu hassanain" userId="319a4f4791f24b01" providerId="LiveId" clId="{D7AAE926-1A40-4FB8-B834-C577AC4F2798}" dt="2020-04-13T19:42:28.089" v="2231" actId="478"/>
          <ac:spMkLst>
            <pc:docMk/>
            <pc:sldMk cId="1217957963" sldId="748"/>
            <ac:spMk id="27" creationId="{656E0CD0-7A30-4374-97D7-2306DA171098}"/>
          </ac:spMkLst>
        </pc:spChg>
        <pc:spChg chg="del mod topLvl">
          <ac:chgData name="farouk abu hassanain" userId="319a4f4791f24b01" providerId="LiveId" clId="{D7AAE926-1A40-4FB8-B834-C577AC4F2798}" dt="2020-04-13T19:42:28.089" v="2231" actId="478"/>
          <ac:spMkLst>
            <pc:docMk/>
            <pc:sldMk cId="1217957963" sldId="748"/>
            <ac:spMk id="28" creationId="{7B9CE535-0566-491D-9A0B-B7BB7148893D}"/>
          </ac:spMkLst>
        </pc:spChg>
        <pc:spChg chg="add del mod">
          <ac:chgData name="farouk abu hassanain" userId="319a4f4791f24b01" providerId="LiveId" clId="{D7AAE926-1A40-4FB8-B834-C577AC4F2798}" dt="2020-04-13T11:56:22.926" v="323" actId="478"/>
          <ac:spMkLst>
            <pc:docMk/>
            <pc:sldMk cId="1217957963" sldId="748"/>
            <ac:spMk id="29" creationId="{585C100A-B9C7-4CAE-82F3-A8EB10CF45CB}"/>
          </ac:spMkLst>
        </pc:spChg>
        <pc:spChg chg="add del mod">
          <ac:chgData name="farouk abu hassanain" userId="319a4f4791f24b01" providerId="LiveId" clId="{D7AAE926-1A40-4FB8-B834-C577AC4F2798}" dt="2020-04-13T11:44:56.465" v="272" actId="478"/>
          <ac:spMkLst>
            <pc:docMk/>
            <pc:sldMk cId="1217957963" sldId="748"/>
            <ac:spMk id="30" creationId="{B05F5292-2539-4099-B1F7-9EDAFCDD7165}"/>
          </ac:spMkLst>
        </pc:spChg>
        <pc:spChg chg="add del mod topLvl">
          <ac:chgData name="farouk abu hassanain" userId="319a4f4791f24b01" providerId="LiveId" clId="{D7AAE926-1A40-4FB8-B834-C577AC4F2798}" dt="2020-04-13T19:42:28.089" v="2231" actId="478"/>
          <ac:spMkLst>
            <pc:docMk/>
            <pc:sldMk cId="1217957963" sldId="748"/>
            <ac:spMk id="31" creationId="{0A5B3764-090B-490A-8802-04A0CAC77F70}"/>
          </ac:spMkLst>
        </pc:spChg>
        <pc:spChg chg="add del mod topLvl">
          <ac:chgData name="farouk abu hassanain" userId="319a4f4791f24b01" providerId="LiveId" clId="{D7AAE926-1A40-4FB8-B834-C577AC4F2798}" dt="2020-04-13T19:42:28.089" v="2231" actId="478"/>
          <ac:spMkLst>
            <pc:docMk/>
            <pc:sldMk cId="1217957963" sldId="748"/>
            <ac:spMk id="32" creationId="{7B24EA59-FB1A-4D3E-B502-29E2A8AD2EF5}"/>
          </ac:spMkLst>
        </pc:spChg>
        <pc:spChg chg="add del mod topLvl">
          <ac:chgData name="farouk abu hassanain" userId="319a4f4791f24b01" providerId="LiveId" clId="{D7AAE926-1A40-4FB8-B834-C577AC4F2798}" dt="2020-04-13T19:42:28.089" v="2231" actId="478"/>
          <ac:spMkLst>
            <pc:docMk/>
            <pc:sldMk cId="1217957963" sldId="748"/>
            <ac:spMk id="33" creationId="{301731D2-B20A-4E85-97CB-2F35109A1734}"/>
          </ac:spMkLst>
        </pc:spChg>
        <pc:spChg chg="del mod topLvl">
          <ac:chgData name="farouk abu hassanain" userId="319a4f4791f24b01" providerId="LiveId" clId="{D7AAE926-1A40-4FB8-B834-C577AC4F2798}" dt="2020-04-13T19:42:28.089" v="2231" actId="478"/>
          <ac:spMkLst>
            <pc:docMk/>
            <pc:sldMk cId="1217957963" sldId="748"/>
            <ac:spMk id="34" creationId="{CB05F6EB-FD27-4D90-8869-B92F986763F5}"/>
          </ac:spMkLst>
        </pc:spChg>
        <pc:spChg chg="add mod topLvl">
          <ac:chgData name="farouk abu hassanain" userId="319a4f4791f24b01" providerId="LiveId" clId="{D7AAE926-1A40-4FB8-B834-C577AC4F2798}" dt="2020-04-13T12:44:18.050" v="656" actId="164"/>
          <ac:spMkLst>
            <pc:docMk/>
            <pc:sldMk cId="1217957963" sldId="748"/>
            <ac:spMk id="35" creationId="{B52B34AB-AA66-4B7F-B5A1-C7529711C5BD}"/>
          </ac:spMkLst>
        </pc:spChg>
        <pc:spChg chg="add del mod">
          <ac:chgData name="farouk abu hassanain" userId="319a4f4791f24b01" providerId="LiveId" clId="{D7AAE926-1A40-4FB8-B834-C577AC4F2798}" dt="2020-04-13T11:44:56.465" v="272" actId="478"/>
          <ac:spMkLst>
            <pc:docMk/>
            <pc:sldMk cId="1217957963" sldId="748"/>
            <ac:spMk id="36" creationId="{FD3A9E26-D6E8-48A2-8F94-13FAA0DAC6D7}"/>
          </ac:spMkLst>
        </pc:spChg>
        <pc:spChg chg="del mod topLvl">
          <ac:chgData name="farouk abu hassanain" userId="319a4f4791f24b01" providerId="LiveId" clId="{D7AAE926-1A40-4FB8-B834-C577AC4F2798}" dt="2020-04-13T19:42:28.089" v="2231" actId="478"/>
          <ac:spMkLst>
            <pc:docMk/>
            <pc:sldMk cId="1217957963" sldId="748"/>
            <ac:spMk id="37" creationId="{37B98A63-8584-48BF-953A-185822A86FF0}"/>
          </ac:spMkLst>
        </pc:spChg>
        <pc:spChg chg="del mod topLvl">
          <ac:chgData name="farouk abu hassanain" userId="319a4f4791f24b01" providerId="LiveId" clId="{D7AAE926-1A40-4FB8-B834-C577AC4F2798}" dt="2020-04-13T19:42:28.089" v="2231" actId="478"/>
          <ac:spMkLst>
            <pc:docMk/>
            <pc:sldMk cId="1217957963" sldId="748"/>
            <ac:spMk id="38" creationId="{9C0B2568-7174-4888-A14A-169B27C8BFE4}"/>
          </ac:spMkLst>
        </pc:spChg>
        <pc:spChg chg="add del mod">
          <ac:chgData name="farouk abu hassanain" userId="319a4f4791f24b01" providerId="LiveId" clId="{D7AAE926-1A40-4FB8-B834-C577AC4F2798}" dt="2020-04-13T11:56:24.299" v="324" actId="478"/>
          <ac:spMkLst>
            <pc:docMk/>
            <pc:sldMk cId="1217957963" sldId="748"/>
            <ac:spMk id="39" creationId="{02BBB0EC-6E8A-4B1A-842F-E6C3F80E8330}"/>
          </ac:spMkLst>
        </pc:spChg>
        <pc:spChg chg="add del mod">
          <ac:chgData name="farouk abu hassanain" userId="319a4f4791f24b01" providerId="LiveId" clId="{D7AAE926-1A40-4FB8-B834-C577AC4F2798}" dt="2020-04-13T11:44:56.465" v="272" actId="478"/>
          <ac:spMkLst>
            <pc:docMk/>
            <pc:sldMk cId="1217957963" sldId="748"/>
            <ac:spMk id="40" creationId="{5C8B2375-D7B1-4752-98FB-E916CA7FB252}"/>
          </ac:spMkLst>
        </pc:spChg>
        <pc:spChg chg="add del mod">
          <ac:chgData name="farouk abu hassanain" userId="319a4f4791f24b01" providerId="LiveId" clId="{D7AAE926-1A40-4FB8-B834-C577AC4F2798}" dt="2020-04-13T11:56:25.243" v="325" actId="478"/>
          <ac:spMkLst>
            <pc:docMk/>
            <pc:sldMk cId="1217957963" sldId="748"/>
            <ac:spMk id="41" creationId="{A0E6D749-1BE9-450D-921D-D53F9299BA10}"/>
          </ac:spMkLst>
        </pc:spChg>
        <pc:spChg chg="add del mod">
          <ac:chgData name="farouk abu hassanain" userId="319a4f4791f24b01" providerId="LiveId" clId="{D7AAE926-1A40-4FB8-B834-C577AC4F2798}" dt="2020-04-13T11:44:56.465" v="272" actId="478"/>
          <ac:spMkLst>
            <pc:docMk/>
            <pc:sldMk cId="1217957963" sldId="748"/>
            <ac:spMk id="42" creationId="{9791B165-D649-4446-BE3C-534E3D842F01}"/>
          </ac:spMkLst>
        </pc:spChg>
        <pc:spChg chg="add mod">
          <ac:chgData name="farouk abu hassanain" userId="319a4f4791f24b01" providerId="LiveId" clId="{D7AAE926-1A40-4FB8-B834-C577AC4F2798}" dt="2020-04-13T11:44:52.033" v="271" actId="164"/>
          <ac:spMkLst>
            <pc:docMk/>
            <pc:sldMk cId="1217957963" sldId="748"/>
            <ac:spMk id="43" creationId="{A2940DEF-D2DB-4412-BFE9-8945EEFCF8B5}"/>
          </ac:spMkLst>
        </pc:spChg>
        <pc:spChg chg="add mod">
          <ac:chgData name="farouk abu hassanain" userId="319a4f4791f24b01" providerId="LiveId" clId="{D7AAE926-1A40-4FB8-B834-C577AC4F2798}" dt="2020-04-13T11:44:52.033" v="271" actId="164"/>
          <ac:spMkLst>
            <pc:docMk/>
            <pc:sldMk cId="1217957963" sldId="748"/>
            <ac:spMk id="44" creationId="{F2D7ECFC-D19A-4826-A18C-CC0B32BEFB38}"/>
          </ac:spMkLst>
        </pc:spChg>
        <pc:spChg chg="mod">
          <ac:chgData name="farouk abu hassanain" userId="319a4f4791f24b01" providerId="LiveId" clId="{D7AAE926-1A40-4FB8-B834-C577AC4F2798}" dt="2020-04-13T10:35:21.849" v="11" actId="207"/>
          <ac:spMkLst>
            <pc:docMk/>
            <pc:sldMk cId="1217957963" sldId="748"/>
            <ac:spMk id="45" creationId="{25C99A01-6374-4748-84EE-7669935C0AE0}"/>
          </ac:spMkLst>
        </pc:spChg>
        <pc:spChg chg="add mod">
          <ac:chgData name="farouk abu hassanain" userId="319a4f4791f24b01" providerId="LiveId" clId="{D7AAE926-1A40-4FB8-B834-C577AC4F2798}" dt="2020-04-13T11:44:52.033" v="271" actId="164"/>
          <ac:spMkLst>
            <pc:docMk/>
            <pc:sldMk cId="1217957963" sldId="748"/>
            <ac:spMk id="46" creationId="{39219919-0132-4814-B4C1-0732BFC83B77}"/>
          </ac:spMkLst>
        </pc:spChg>
        <pc:spChg chg="add mod">
          <ac:chgData name="farouk abu hassanain" userId="319a4f4791f24b01" providerId="LiveId" clId="{D7AAE926-1A40-4FB8-B834-C577AC4F2798}" dt="2020-04-13T11:44:52.033" v="271" actId="164"/>
          <ac:spMkLst>
            <pc:docMk/>
            <pc:sldMk cId="1217957963" sldId="748"/>
            <ac:spMk id="47" creationId="{D2F459A4-9E07-465C-9963-72FFC7E6E86B}"/>
          </ac:spMkLst>
        </pc:spChg>
        <pc:spChg chg="add mod">
          <ac:chgData name="farouk abu hassanain" userId="319a4f4791f24b01" providerId="LiveId" clId="{D7AAE926-1A40-4FB8-B834-C577AC4F2798}" dt="2020-04-13T11:44:52.033" v="271" actId="164"/>
          <ac:spMkLst>
            <pc:docMk/>
            <pc:sldMk cId="1217957963" sldId="748"/>
            <ac:spMk id="48" creationId="{7B211ABB-20DD-46AD-8DCF-7CDD6A15E94C}"/>
          </ac:spMkLst>
        </pc:spChg>
        <pc:spChg chg="add mod">
          <ac:chgData name="farouk abu hassanain" userId="319a4f4791f24b01" providerId="LiveId" clId="{D7AAE926-1A40-4FB8-B834-C577AC4F2798}" dt="2020-04-13T11:44:52.033" v="271" actId="164"/>
          <ac:spMkLst>
            <pc:docMk/>
            <pc:sldMk cId="1217957963" sldId="748"/>
            <ac:spMk id="49" creationId="{F3D6472C-258C-4FD3-9DBA-B34B4CEC0E4E}"/>
          </ac:spMkLst>
        </pc:spChg>
        <pc:spChg chg="add mod">
          <ac:chgData name="farouk abu hassanain" userId="319a4f4791f24b01" providerId="LiveId" clId="{D7AAE926-1A40-4FB8-B834-C577AC4F2798}" dt="2020-04-13T11:44:52.033" v="271" actId="164"/>
          <ac:spMkLst>
            <pc:docMk/>
            <pc:sldMk cId="1217957963" sldId="748"/>
            <ac:spMk id="50" creationId="{1D5AAD21-464E-4041-81A1-039914BD67DF}"/>
          </ac:spMkLst>
        </pc:spChg>
        <pc:spChg chg="add mod">
          <ac:chgData name="farouk abu hassanain" userId="319a4f4791f24b01" providerId="LiveId" clId="{D7AAE926-1A40-4FB8-B834-C577AC4F2798}" dt="2020-04-13T11:44:52.033" v="271" actId="164"/>
          <ac:spMkLst>
            <pc:docMk/>
            <pc:sldMk cId="1217957963" sldId="748"/>
            <ac:spMk id="51" creationId="{D44BE488-9B54-4B7B-8EBE-2C7178126626}"/>
          </ac:spMkLst>
        </pc:spChg>
        <pc:spChg chg="mod">
          <ac:chgData name="farouk abu hassanain" userId="319a4f4791f24b01" providerId="LiveId" clId="{D7AAE926-1A40-4FB8-B834-C577AC4F2798}" dt="2020-04-13T10:48:49.316" v="203" actId="20577"/>
          <ac:spMkLst>
            <pc:docMk/>
            <pc:sldMk cId="1217957963" sldId="748"/>
            <ac:spMk id="53" creationId="{16CED25A-3047-41B4-B1A4-3FF01A5BDB47}"/>
          </ac:spMkLst>
        </pc:spChg>
        <pc:spChg chg="mod">
          <ac:chgData name="farouk abu hassanain" userId="319a4f4791f24b01" providerId="LiveId" clId="{D7AAE926-1A40-4FB8-B834-C577AC4F2798}" dt="2020-04-13T19:40:10.420" v="2203" actId="403"/>
          <ac:spMkLst>
            <pc:docMk/>
            <pc:sldMk cId="1217957963" sldId="748"/>
            <ac:spMk id="54" creationId="{1AE121A2-6027-4BA0-9FC5-9DC1B8132FDA}"/>
          </ac:spMkLst>
        </pc:spChg>
        <pc:spChg chg="add mod">
          <ac:chgData name="farouk abu hassanain" userId="319a4f4791f24b01" providerId="LiveId" clId="{D7AAE926-1A40-4FB8-B834-C577AC4F2798}" dt="2020-04-13T11:44:52.033" v="271" actId="164"/>
          <ac:spMkLst>
            <pc:docMk/>
            <pc:sldMk cId="1217957963" sldId="748"/>
            <ac:spMk id="55" creationId="{5CA391F7-0F0B-44D5-9221-2925C4A20E07}"/>
          </ac:spMkLst>
        </pc:spChg>
        <pc:spChg chg="add mod">
          <ac:chgData name="farouk abu hassanain" userId="319a4f4791f24b01" providerId="LiveId" clId="{D7AAE926-1A40-4FB8-B834-C577AC4F2798}" dt="2020-04-13T11:44:52.033" v="271" actId="164"/>
          <ac:spMkLst>
            <pc:docMk/>
            <pc:sldMk cId="1217957963" sldId="748"/>
            <ac:spMk id="56" creationId="{9603ACE5-942E-4F53-B38C-DECD57DB8265}"/>
          </ac:spMkLst>
        </pc:spChg>
        <pc:spChg chg="add mod">
          <ac:chgData name="farouk abu hassanain" userId="319a4f4791f24b01" providerId="LiveId" clId="{D7AAE926-1A40-4FB8-B834-C577AC4F2798}" dt="2020-04-13T11:44:52.033" v="271" actId="164"/>
          <ac:spMkLst>
            <pc:docMk/>
            <pc:sldMk cId="1217957963" sldId="748"/>
            <ac:spMk id="57" creationId="{C3140F74-7403-470E-9380-EA8F9EFA2238}"/>
          </ac:spMkLst>
        </pc:spChg>
        <pc:spChg chg="add mod">
          <ac:chgData name="farouk abu hassanain" userId="319a4f4791f24b01" providerId="LiveId" clId="{D7AAE926-1A40-4FB8-B834-C577AC4F2798}" dt="2020-04-13T11:44:52.033" v="271" actId="164"/>
          <ac:spMkLst>
            <pc:docMk/>
            <pc:sldMk cId="1217957963" sldId="748"/>
            <ac:spMk id="58" creationId="{09FD449B-1BDA-4083-966B-F311A537EEB8}"/>
          </ac:spMkLst>
        </pc:spChg>
        <pc:spChg chg="add mod">
          <ac:chgData name="farouk abu hassanain" userId="319a4f4791f24b01" providerId="LiveId" clId="{D7AAE926-1A40-4FB8-B834-C577AC4F2798}" dt="2020-04-13T11:44:52.033" v="271" actId="164"/>
          <ac:spMkLst>
            <pc:docMk/>
            <pc:sldMk cId="1217957963" sldId="748"/>
            <ac:spMk id="59" creationId="{2666E942-E191-4578-A0E5-15C53D26B643}"/>
          </ac:spMkLst>
        </pc:spChg>
        <pc:spChg chg="add mod">
          <ac:chgData name="farouk abu hassanain" userId="319a4f4791f24b01" providerId="LiveId" clId="{D7AAE926-1A40-4FB8-B834-C577AC4F2798}" dt="2020-04-13T11:44:52.033" v="271" actId="164"/>
          <ac:spMkLst>
            <pc:docMk/>
            <pc:sldMk cId="1217957963" sldId="748"/>
            <ac:spMk id="60" creationId="{621AE902-0711-41B5-90CE-2EBFFC8BDE44}"/>
          </ac:spMkLst>
        </pc:spChg>
        <pc:spChg chg="add mod">
          <ac:chgData name="farouk abu hassanain" userId="319a4f4791f24b01" providerId="LiveId" clId="{D7AAE926-1A40-4FB8-B834-C577AC4F2798}" dt="2020-04-13T11:44:52.033" v="271" actId="164"/>
          <ac:spMkLst>
            <pc:docMk/>
            <pc:sldMk cId="1217957963" sldId="748"/>
            <ac:spMk id="61" creationId="{FE49397C-8500-45E9-9F14-C756197D6600}"/>
          </ac:spMkLst>
        </pc:spChg>
        <pc:spChg chg="add del mod">
          <ac:chgData name="farouk abu hassanain" userId="319a4f4791f24b01" providerId="LiveId" clId="{D7AAE926-1A40-4FB8-B834-C577AC4F2798}" dt="2020-04-13T11:56:28.414" v="326" actId="478"/>
          <ac:spMkLst>
            <pc:docMk/>
            <pc:sldMk cId="1217957963" sldId="748"/>
            <ac:spMk id="62" creationId="{5A62BAB7-E52B-4A3B-8E5D-B00175E51B0E}"/>
          </ac:spMkLst>
        </pc:spChg>
        <pc:spChg chg="add mod topLvl">
          <ac:chgData name="farouk abu hassanain" userId="319a4f4791f24b01" providerId="LiveId" clId="{D7AAE926-1A40-4FB8-B834-C577AC4F2798}" dt="2020-04-13T12:44:18.050" v="656" actId="164"/>
          <ac:spMkLst>
            <pc:docMk/>
            <pc:sldMk cId="1217957963" sldId="748"/>
            <ac:spMk id="63" creationId="{3C858CCA-F922-458C-A7E6-049640BBCDEC}"/>
          </ac:spMkLst>
        </pc:spChg>
        <pc:spChg chg="add del mod">
          <ac:chgData name="farouk abu hassanain" userId="319a4f4791f24b01" providerId="LiveId" clId="{D7AAE926-1A40-4FB8-B834-C577AC4F2798}" dt="2020-04-13T11:56:30.142" v="327" actId="478"/>
          <ac:spMkLst>
            <pc:docMk/>
            <pc:sldMk cId="1217957963" sldId="748"/>
            <ac:spMk id="64" creationId="{A273E7B5-0EC1-419E-A52B-F084F20F3100}"/>
          </ac:spMkLst>
        </pc:spChg>
        <pc:spChg chg="add del mod">
          <ac:chgData name="farouk abu hassanain" userId="319a4f4791f24b01" providerId="LiveId" clId="{D7AAE926-1A40-4FB8-B834-C577AC4F2798}" dt="2020-04-13T11:56:31.044" v="328" actId="478"/>
          <ac:spMkLst>
            <pc:docMk/>
            <pc:sldMk cId="1217957963" sldId="748"/>
            <ac:spMk id="65" creationId="{752A7E03-7F33-435F-9B8D-7CA4C976DF6B}"/>
          </ac:spMkLst>
        </pc:spChg>
        <pc:spChg chg="add mod topLvl">
          <ac:chgData name="farouk abu hassanain" userId="319a4f4791f24b01" providerId="LiveId" clId="{D7AAE926-1A40-4FB8-B834-C577AC4F2798}" dt="2020-04-13T12:44:18.050" v="656" actId="164"/>
          <ac:spMkLst>
            <pc:docMk/>
            <pc:sldMk cId="1217957963" sldId="748"/>
            <ac:spMk id="66" creationId="{160B1EBE-16E9-4CD0-9C55-60B9E9246F3C}"/>
          </ac:spMkLst>
        </pc:spChg>
        <pc:spChg chg="add mod ord topLvl">
          <ac:chgData name="farouk abu hassanain" userId="319a4f4791f24b01" providerId="LiveId" clId="{D7AAE926-1A40-4FB8-B834-C577AC4F2798}" dt="2020-04-13T12:44:22.557" v="658" actId="164"/>
          <ac:spMkLst>
            <pc:docMk/>
            <pc:sldMk cId="1217957963" sldId="748"/>
            <ac:spMk id="67" creationId="{DA54E874-EDFD-4C66-9CEC-D282B5873BAD}"/>
          </ac:spMkLst>
        </pc:spChg>
        <pc:spChg chg="add mod topLvl">
          <ac:chgData name="farouk abu hassanain" userId="319a4f4791f24b01" providerId="LiveId" clId="{D7AAE926-1A40-4FB8-B834-C577AC4F2798}" dt="2020-04-13T12:44:22.557" v="658" actId="164"/>
          <ac:spMkLst>
            <pc:docMk/>
            <pc:sldMk cId="1217957963" sldId="748"/>
            <ac:spMk id="68" creationId="{921D5E3F-BB56-4F01-A541-4139CFAFABEE}"/>
          </ac:spMkLst>
        </pc:spChg>
        <pc:spChg chg="add mod topLvl">
          <ac:chgData name="farouk abu hassanain" userId="319a4f4791f24b01" providerId="LiveId" clId="{D7AAE926-1A40-4FB8-B834-C577AC4F2798}" dt="2020-04-13T12:44:22.557" v="658" actId="164"/>
          <ac:spMkLst>
            <pc:docMk/>
            <pc:sldMk cId="1217957963" sldId="748"/>
            <ac:spMk id="69" creationId="{5292FEB5-1760-4A06-915A-7EBFDC5D74C0}"/>
          </ac:spMkLst>
        </pc:spChg>
        <pc:spChg chg="add mod ord topLvl">
          <ac:chgData name="farouk abu hassanain" userId="319a4f4791f24b01" providerId="LiveId" clId="{D7AAE926-1A40-4FB8-B834-C577AC4F2798}" dt="2020-04-13T12:44:20.745" v="657" actId="164"/>
          <ac:spMkLst>
            <pc:docMk/>
            <pc:sldMk cId="1217957963" sldId="748"/>
            <ac:spMk id="70" creationId="{0774E033-A14C-4FF8-9A7A-192E0E469AF2}"/>
          </ac:spMkLst>
        </pc:spChg>
        <pc:spChg chg="add mod topLvl">
          <ac:chgData name="farouk abu hassanain" userId="319a4f4791f24b01" providerId="LiveId" clId="{D7AAE926-1A40-4FB8-B834-C577AC4F2798}" dt="2020-04-13T12:44:20.745" v="657" actId="164"/>
          <ac:spMkLst>
            <pc:docMk/>
            <pc:sldMk cId="1217957963" sldId="748"/>
            <ac:spMk id="71" creationId="{863A731B-8235-4400-86B3-2CCFA0BB0D9C}"/>
          </ac:spMkLst>
        </pc:spChg>
        <pc:spChg chg="add mod topLvl">
          <ac:chgData name="farouk abu hassanain" userId="319a4f4791f24b01" providerId="LiveId" clId="{D7AAE926-1A40-4FB8-B834-C577AC4F2798}" dt="2020-04-13T12:44:20.745" v="657" actId="164"/>
          <ac:spMkLst>
            <pc:docMk/>
            <pc:sldMk cId="1217957963" sldId="748"/>
            <ac:spMk id="72" creationId="{B1DF837E-5E4D-419D-A2A1-9A5EE0C3FAF0}"/>
          </ac:spMkLst>
        </pc:spChg>
        <pc:spChg chg="add mod ord topLvl">
          <ac:chgData name="farouk abu hassanain" userId="319a4f4791f24b01" providerId="LiveId" clId="{D7AAE926-1A40-4FB8-B834-C577AC4F2798}" dt="2020-04-13T12:44:15.242" v="655" actId="164"/>
          <ac:spMkLst>
            <pc:docMk/>
            <pc:sldMk cId="1217957963" sldId="748"/>
            <ac:spMk id="73" creationId="{4B6BFCE3-C2F7-4846-84F5-378D57881D64}"/>
          </ac:spMkLst>
        </pc:spChg>
        <pc:spChg chg="add mod topLvl">
          <ac:chgData name="farouk abu hassanain" userId="319a4f4791f24b01" providerId="LiveId" clId="{D7AAE926-1A40-4FB8-B834-C577AC4F2798}" dt="2020-04-13T12:44:15.242" v="655" actId="164"/>
          <ac:spMkLst>
            <pc:docMk/>
            <pc:sldMk cId="1217957963" sldId="748"/>
            <ac:spMk id="74" creationId="{A12FD434-1505-465C-B03A-9EC97EC8B281}"/>
          </ac:spMkLst>
        </pc:spChg>
        <pc:spChg chg="add mod topLvl">
          <ac:chgData name="farouk abu hassanain" userId="319a4f4791f24b01" providerId="LiveId" clId="{D7AAE926-1A40-4FB8-B834-C577AC4F2798}" dt="2020-04-13T12:44:15.242" v="655" actId="164"/>
          <ac:spMkLst>
            <pc:docMk/>
            <pc:sldMk cId="1217957963" sldId="748"/>
            <ac:spMk id="75" creationId="{9BC1B9D4-E03B-4ACB-BB5C-F2FFCCE546BC}"/>
          </ac:spMkLst>
        </pc:spChg>
        <pc:spChg chg="add mod ord topLvl">
          <ac:chgData name="farouk abu hassanain" userId="319a4f4791f24b01" providerId="LiveId" clId="{D7AAE926-1A40-4FB8-B834-C577AC4F2798}" dt="2020-04-13T12:44:11.246" v="654" actId="164"/>
          <ac:spMkLst>
            <pc:docMk/>
            <pc:sldMk cId="1217957963" sldId="748"/>
            <ac:spMk id="76" creationId="{45A119A7-A553-4098-BF7B-A886F77EE5BE}"/>
          </ac:spMkLst>
        </pc:spChg>
        <pc:spChg chg="add mod topLvl">
          <ac:chgData name="farouk abu hassanain" userId="319a4f4791f24b01" providerId="LiveId" clId="{D7AAE926-1A40-4FB8-B834-C577AC4F2798}" dt="2020-04-13T12:44:11.246" v="654" actId="164"/>
          <ac:spMkLst>
            <pc:docMk/>
            <pc:sldMk cId="1217957963" sldId="748"/>
            <ac:spMk id="77" creationId="{35583A2D-FA60-465E-B297-6F81C15073DA}"/>
          </ac:spMkLst>
        </pc:spChg>
        <pc:spChg chg="add mod topLvl">
          <ac:chgData name="farouk abu hassanain" userId="319a4f4791f24b01" providerId="LiveId" clId="{D7AAE926-1A40-4FB8-B834-C577AC4F2798}" dt="2020-04-13T12:44:11.246" v="654" actId="164"/>
          <ac:spMkLst>
            <pc:docMk/>
            <pc:sldMk cId="1217957963" sldId="748"/>
            <ac:spMk id="78" creationId="{44CC2F62-7BB4-4D53-8CCC-1F138CEE96EF}"/>
          </ac:spMkLst>
        </pc:spChg>
        <pc:spChg chg="add mod topLvl">
          <ac:chgData name="farouk abu hassanain" userId="319a4f4791f24b01" providerId="LiveId" clId="{D7AAE926-1A40-4FB8-B834-C577AC4F2798}" dt="2020-04-13T12:44:20.745" v="657" actId="164"/>
          <ac:spMkLst>
            <pc:docMk/>
            <pc:sldMk cId="1217957963" sldId="748"/>
            <ac:spMk id="79" creationId="{8C46DCEC-CADD-43B3-BFF2-68A69F29EF0A}"/>
          </ac:spMkLst>
        </pc:spChg>
        <pc:spChg chg="add mod topLvl">
          <ac:chgData name="farouk abu hassanain" userId="319a4f4791f24b01" providerId="LiveId" clId="{D7AAE926-1A40-4FB8-B834-C577AC4F2798}" dt="2020-04-13T12:44:18.050" v="656" actId="164"/>
          <ac:spMkLst>
            <pc:docMk/>
            <pc:sldMk cId="1217957963" sldId="748"/>
            <ac:spMk id="80" creationId="{08732C1A-E67B-403F-82E4-91E2CE0B6089}"/>
          </ac:spMkLst>
        </pc:spChg>
        <pc:spChg chg="add mod topLvl">
          <ac:chgData name="farouk abu hassanain" userId="319a4f4791f24b01" providerId="LiveId" clId="{D7AAE926-1A40-4FB8-B834-C577AC4F2798}" dt="2020-04-13T12:44:15.242" v="655" actId="164"/>
          <ac:spMkLst>
            <pc:docMk/>
            <pc:sldMk cId="1217957963" sldId="748"/>
            <ac:spMk id="81" creationId="{C8D1CA0F-8E71-4476-8B69-3CE82B7DECBA}"/>
          </ac:spMkLst>
        </pc:spChg>
        <pc:spChg chg="add mod topLvl">
          <ac:chgData name="farouk abu hassanain" userId="319a4f4791f24b01" providerId="LiveId" clId="{D7AAE926-1A40-4FB8-B834-C577AC4F2798}" dt="2020-04-13T12:44:11.246" v="654" actId="164"/>
          <ac:spMkLst>
            <pc:docMk/>
            <pc:sldMk cId="1217957963" sldId="748"/>
            <ac:spMk id="82" creationId="{2EC92AD1-80EC-45C0-A4FD-C7BD98167055}"/>
          </ac:spMkLst>
        </pc:spChg>
        <pc:grpChg chg="mod">
          <ac:chgData name="farouk abu hassanain" userId="319a4f4791f24b01" providerId="LiveId" clId="{D7AAE926-1A40-4FB8-B834-C577AC4F2798}" dt="2020-04-13T10:35:30.300" v="12" actId="207"/>
          <ac:grpSpMkLst>
            <pc:docMk/>
            <pc:sldMk cId="1217957963" sldId="748"/>
            <ac:grpSpMk id="6" creationId="{44FE5257-7CA8-42A2-916D-759EE97631F4}"/>
          </ac:grpSpMkLst>
        </pc:grpChg>
        <pc:grpChg chg="del">
          <ac:chgData name="farouk abu hassanain" userId="319a4f4791f24b01" providerId="LiveId" clId="{D7AAE926-1A40-4FB8-B834-C577AC4F2798}" dt="2020-04-13T10:41:12.975" v="192" actId="165"/>
          <ac:grpSpMkLst>
            <pc:docMk/>
            <pc:sldMk cId="1217957963" sldId="748"/>
            <ac:grpSpMk id="9" creationId="{F1E3FDC0-EEFD-4BB8-BCCD-E45AFA274175}"/>
          </ac:grpSpMkLst>
        </pc:grpChg>
        <pc:grpChg chg="add del mod">
          <ac:chgData name="farouk abu hassanain" userId="319a4f4791f24b01" providerId="LiveId" clId="{D7AAE926-1A40-4FB8-B834-C577AC4F2798}" dt="2020-04-13T12:01:34.064" v="398" actId="21"/>
          <ac:grpSpMkLst>
            <pc:docMk/>
            <pc:sldMk cId="1217957963" sldId="748"/>
            <ac:grpSpMk id="17" creationId="{F631B517-A19D-4130-9EE6-50C245F5883C}"/>
          </ac:grpSpMkLst>
        </pc:grpChg>
        <pc:grpChg chg="add del mod">
          <ac:chgData name="farouk abu hassanain" userId="319a4f4791f24b01" providerId="LiveId" clId="{D7AAE926-1A40-4FB8-B834-C577AC4F2798}" dt="2020-04-13T12:44:07.083" v="653" actId="165"/>
          <ac:grpSpMkLst>
            <pc:docMk/>
            <pc:sldMk cId="1217957963" sldId="748"/>
            <ac:grpSpMk id="20" creationId="{32C087B4-0CEA-4E55-8BBB-799CCC8B4570}"/>
          </ac:grpSpMkLst>
        </pc:grpChg>
        <pc:grpChg chg="add mod">
          <ac:chgData name="farouk abu hassanain" userId="319a4f4791f24b01" providerId="LiveId" clId="{D7AAE926-1A40-4FB8-B834-C577AC4F2798}" dt="2020-04-13T19:39:45.953" v="2200" actId="14100"/>
          <ac:grpSpMkLst>
            <pc:docMk/>
            <pc:sldMk cId="1217957963" sldId="748"/>
            <ac:grpSpMk id="21" creationId="{3C854AED-D591-4B74-84AD-DCADAEE662F8}"/>
          </ac:grpSpMkLst>
        </pc:grpChg>
        <pc:grpChg chg="add mod">
          <ac:chgData name="farouk abu hassanain" userId="319a4f4791f24b01" providerId="LiveId" clId="{D7AAE926-1A40-4FB8-B834-C577AC4F2798}" dt="2020-04-13T19:39:45.953" v="2200" actId="14100"/>
          <ac:grpSpMkLst>
            <pc:docMk/>
            <pc:sldMk cId="1217957963" sldId="748"/>
            <ac:grpSpMk id="22" creationId="{BC4AE592-7C46-4917-ADD4-EEDD939EB009}"/>
          </ac:grpSpMkLst>
        </pc:grpChg>
        <pc:grpChg chg="del mod">
          <ac:chgData name="farouk abu hassanain" userId="319a4f4791f24b01" providerId="LiveId" clId="{D7AAE926-1A40-4FB8-B834-C577AC4F2798}" dt="2020-04-13T12:00:15.735" v="389" actId="165"/>
          <ac:grpSpMkLst>
            <pc:docMk/>
            <pc:sldMk cId="1217957963" sldId="748"/>
            <ac:grpSpMk id="24" creationId="{B190750F-0F87-4710-BFAC-977DC5EA9B74}"/>
          </ac:grpSpMkLst>
        </pc:grpChg>
        <pc:grpChg chg="add mod">
          <ac:chgData name="farouk abu hassanain" userId="319a4f4791f24b01" providerId="LiveId" clId="{D7AAE926-1A40-4FB8-B834-C577AC4F2798}" dt="2020-04-13T19:39:45.953" v="2200" actId="14100"/>
          <ac:grpSpMkLst>
            <pc:docMk/>
            <pc:sldMk cId="1217957963" sldId="748"/>
            <ac:grpSpMk id="25" creationId="{84282028-9478-4FC3-B056-C034E13BE5C7}"/>
          </ac:grpSpMkLst>
        </pc:grpChg>
        <pc:grpChg chg="add mod">
          <ac:chgData name="farouk abu hassanain" userId="319a4f4791f24b01" providerId="LiveId" clId="{D7AAE926-1A40-4FB8-B834-C577AC4F2798}" dt="2020-04-13T19:39:45.953" v="2200" actId="14100"/>
          <ac:grpSpMkLst>
            <pc:docMk/>
            <pc:sldMk cId="1217957963" sldId="748"/>
            <ac:grpSpMk id="83" creationId="{EE048B8C-6A4B-44B5-B82C-783065D5E90D}"/>
          </ac:grpSpMkLst>
        </pc:grpChg>
        <pc:grpChg chg="add mod">
          <ac:chgData name="farouk abu hassanain" userId="319a4f4791f24b01" providerId="LiveId" clId="{D7AAE926-1A40-4FB8-B834-C577AC4F2798}" dt="2020-04-13T19:39:45.953" v="2200" actId="14100"/>
          <ac:grpSpMkLst>
            <pc:docMk/>
            <pc:sldMk cId="1217957963" sldId="748"/>
            <ac:grpSpMk id="84" creationId="{7EE78C38-D5BA-4BBF-965E-0B5180B6C061}"/>
          </ac:grpSpMkLst>
        </pc:grpChg>
        <pc:grpChg chg="add mod">
          <ac:chgData name="farouk abu hassanain" userId="319a4f4791f24b01" providerId="LiveId" clId="{D7AAE926-1A40-4FB8-B834-C577AC4F2798}" dt="2020-04-13T19:40:07.369" v="2201" actId="1076"/>
          <ac:grpSpMkLst>
            <pc:docMk/>
            <pc:sldMk cId="1217957963" sldId="748"/>
            <ac:grpSpMk id="85" creationId="{7C22BEFF-C91E-4EDC-AF2D-887F1A928A1E}"/>
          </ac:grpSpMkLst>
        </pc:grpChg>
        <pc:cxnChg chg="mod">
          <ac:chgData name="farouk abu hassanain" userId="319a4f4791f24b01" providerId="LiveId" clId="{D7AAE926-1A40-4FB8-B834-C577AC4F2798}" dt="2020-04-13T10:40:54.365" v="189" actId="14861"/>
          <ac:cxnSpMkLst>
            <pc:docMk/>
            <pc:sldMk cId="1217957963" sldId="748"/>
            <ac:cxnSpMk id="8" creationId="{E075A894-F888-4C98-B7FC-83D1F0F6742E}"/>
          </ac:cxnSpMkLst>
        </pc:cxnChg>
      </pc:sldChg>
      <pc:sldChg chg="del">
        <pc:chgData name="farouk abu hassanain" userId="319a4f4791f24b01" providerId="LiveId" clId="{D7AAE926-1A40-4FB8-B834-C577AC4F2798}" dt="2020-04-13T16:55:05.008" v="1025" actId="47"/>
        <pc:sldMkLst>
          <pc:docMk/>
          <pc:sldMk cId="1375095986" sldId="749"/>
        </pc:sldMkLst>
      </pc:sldChg>
      <pc:sldChg chg="del">
        <pc:chgData name="farouk abu hassanain" userId="319a4f4791f24b01" providerId="LiveId" clId="{D7AAE926-1A40-4FB8-B834-C577AC4F2798}" dt="2020-04-13T16:55:05.008" v="1025" actId="47"/>
        <pc:sldMkLst>
          <pc:docMk/>
          <pc:sldMk cId="3395436358" sldId="750"/>
        </pc:sldMkLst>
      </pc:sldChg>
      <pc:sldChg chg="del">
        <pc:chgData name="farouk abu hassanain" userId="319a4f4791f24b01" providerId="LiveId" clId="{D7AAE926-1A40-4FB8-B834-C577AC4F2798}" dt="2020-04-13T16:55:05.008" v="1025" actId="47"/>
        <pc:sldMkLst>
          <pc:docMk/>
          <pc:sldMk cId="242700331" sldId="751"/>
        </pc:sldMkLst>
      </pc:sldChg>
      <pc:sldChg chg="del">
        <pc:chgData name="farouk abu hassanain" userId="319a4f4791f24b01" providerId="LiveId" clId="{D7AAE926-1A40-4FB8-B834-C577AC4F2798}" dt="2020-04-13T16:55:05.008" v="1025" actId="47"/>
        <pc:sldMkLst>
          <pc:docMk/>
          <pc:sldMk cId="1382845762" sldId="752"/>
        </pc:sldMkLst>
      </pc:sldChg>
      <pc:sldChg chg="del">
        <pc:chgData name="farouk abu hassanain" userId="319a4f4791f24b01" providerId="LiveId" clId="{D7AAE926-1A40-4FB8-B834-C577AC4F2798}" dt="2020-04-13T16:55:05.008" v="1025" actId="47"/>
        <pc:sldMkLst>
          <pc:docMk/>
          <pc:sldMk cId="3298155882" sldId="753"/>
        </pc:sldMkLst>
      </pc:sldChg>
      <pc:sldChg chg="del">
        <pc:chgData name="farouk abu hassanain" userId="319a4f4791f24b01" providerId="LiveId" clId="{D7AAE926-1A40-4FB8-B834-C577AC4F2798}" dt="2020-04-13T16:55:05.008" v="1025" actId="47"/>
        <pc:sldMkLst>
          <pc:docMk/>
          <pc:sldMk cId="1454500362" sldId="754"/>
        </pc:sldMkLst>
      </pc:sldChg>
      <pc:sldChg chg="del">
        <pc:chgData name="farouk abu hassanain" userId="319a4f4791f24b01" providerId="LiveId" clId="{D7AAE926-1A40-4FB8-B834-C577AC4F2798}" dt="2020-04-13T16:55:05.008" v="1025" actId="47"/>
        <pc:sldMkLst>
          <pc:docMk/>
          <pc:sldMk cId="3244169645" sldId="755"/>
        </pc:sldMkLst>
      </pc:sldChg>
      <pc:sldChg chg="del">
        <pc:chgData name="farouk abu hassanain" userId="319a4f4791f24b01" providerId="LiveId" clId="{D7AAE926-1A40-4FB8-B834-C577AC4F2798}" dt="2020-04-13T16:55:05.008" v="1025" actId="47"/>
        <pc:sldMkLst>
          <pc:docMk/>
          <pc:sldMk cId="890842758" sldId="756"/>
        </pc:sldMkLst>
      </pc:sldChg>
      <pc:sldChg chg="del">
        <pc:chgData name="farouk abu hassanain" userId="319a4f4791f24b01" providerId="LiveId" clId="{D7AAE926-1A40-4FB8-B834-C577AC4F2798}" dt="2020-04-13T16:55:05.008" v="1025" actId="47"/>
        <pc:sldMkLst>
          <pc:docMk/>
          <pc:sldMk cId="3921116194" sldId="757"/>
        </pc:sldMkLst>
      </pc:sldChg>
      <pc:sldChg chg="del">
        <pc:chgData name="farouk abu hassanain" userId="319a4f4791f24b01" providerId="LiveId" clId="{D7AAE926-1A40-4FB8-B834-C577AC4F2798}" dt="2020-04-13T16:55:05.008" v="1025" actId="47"/>
        <pc:sldMkLst>
          <pc:docMk/>
          <pc:sldMk cId="3762986551" sldId="758"/>
        </pc:sldMkLst>
      </pc:sldChg>
      <pc:sldChg chg="del">
        <pc:chgData name="farouk abu hassanain" userId="319a4f4791f24b01" providerId="LiveId" clId="{D7AAE926-1A40-4FB8-B834-C577AC4F2798}" dt="2020-04-13T16:55:05.008" v="1025" actId="47"/>
        <pc:sldMkLst>
          <pc:docMk/>
          <pc:sldMk cId="2828524089" sldId="759"/>
        </pc:sldMkLst>
      </pc:sldChg>
      <pc:sldChg chg="del">
        <pc:chgData name="farouk abu hassanain" userId="319a4f4791f24b01" providerId="LiveId" clId="{D7AAE926-1A40-4FB8-B834-C577AC4F2798}" dt="2020-04-13T16:55:05.008" v="1025" actId="47"/>
        <pc:sldMkLst>
          <pc:docMk/>
          <pc:sldMk cId="1475031598" sldId="760"/>
        </pc:sldMkLst>
      </pc:sldChg>
      <pc:sldChg chg="del">
        <pc:chgData name="farouk abu hassanain" userId="319a4f4791f24b01" providerId="LiveId" clId="{D7AAE926-1A40-4FB8-B834-C577AC4F2798}" dt="2020-04-13T16:55:05.008" v="1025" actId="47"/>
        <pc:sldMkLst>
          <pc:docMk/>
          <pc:sldMk cId="2506123850" sldId="761"/>
        </pc:sldMkLst>
      </pc:sldChg>
      <pc:sldChg chg="del">
        <pc:chgData name="farouk abu hassanain" userId="319a4f4791f24b01" providerId="LiveId" clId="{D7AAE926-1A40-4FB8-B834-C577AC4F2798}" dt="2020-04-13T16:55:05.008" v="1025" actId="47"/>
        <pc:sldMkLst>
          <pc:docMk/>
          <pc:sldMk cId="3976740829" sldId="762"/>
        </pc:sldMkLst>
      </pc:sldChg>
      <pc:sldChg chg="del">
        <pc:chgData name="farouk abu hassanain" userId="319a4f4791f24b01" providerId="LiveId" clId="{D7AAE926-1A40-4FB8-B834-C577AC4F2798}" dt="2020-04-13T16:55:05.008" v="1025" actId="47"/>
        <pc:sldMkLst>
          <pc:docMk/>
          <pc:sldMk cId="3375072650" sldId="763"/>
        </pc:sldMkLst>
      </pc:sldChg>
      <pc:sldChg chg="del">
        <pc:chgData name="farouk abu hassanain" userId="319a4f4791f24b01" providerId="LiveId" clId="{D7AAE926-1A40-4FB8-B834-C577AC4F2798}" dt="2020-04-13T16:55:05.008" v="1025" actId="47"/>
        <pc:sldMkLst>
          <pc:docMk/>
          <pc:sldMk cId="101250392" sldId="764"/>
        </pc:sldMkLst>
      </pc:sldChg>
      <pc:sldChg chg="addSp delSp modSp add del">
        <pc:chgData name="farouk abu hassanain" userId="319a4f4791f24b01" providerId="LiveId" clId="{D7AAE926-1A40-4FB8-B834-C577AC4F2798}" dt="2020-04-13T19:42:23.646" v="2230" actId="478"/>
        <pc:sldMkLst>
          <pc:docMk/>
          <pc:sldMk cId="3649024427" sldId="765"/>
        </pc:sldMkLst>
        <pc:spChg chg="mod">
          <ac:chgData name="farouk abu hassanain" userId="319a4f4791f24b01" providerId="LiveId" clId="{D7AAE926-1A40-4FB8-B834-C577AC4F2798}" dt="2020-04-13T19:37:35.967" v="2177" actId="20577"/>
          <ac:spMkLst>
            <pc:docMk/>
            <pc:sldMk cId="3649024427" sldId="765"/>
            <ac:spMk id="4" creationId="{63633AA5-FD60-4A4D-B3C2-0921970BA2DC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7" creationId="{DC6B92FF-2852-4584-97C8-51C2C0E77B56}"/>
          </ac:spMkLst>
        </pc:spChg>
        <pc:spChg chg="add del mod">
          <ac:chgData name="farouk abu hassanain" userId="319a4f4791f24b01" providerId="LiveId" clId="{D7AAE926-1A40-4FB8-B834-C577AC4F2798}" dt="2020-04-13T16:19:35.887" v="750" actId="478"/>
          <ac:spMkLst>
            <pc:docMk/>
            <pc:sldMk cId="3649024427" sldId="765"/>
            <ac:spMk id="9" creationId="{1F787C5C-615D-41D7-9F83-7EFF35779D8F}"/>
          </ac:spMkLst>
        </pc:spChg>
        <pc:spChg chg="add del mod">
          <ac:chgData name="farouk abu hassanain" userId="319a4f4791f24b01" providerId="LiveId" clId="{D7AAE926-1A40-4FB8-B834-C577AC4F2798}" dt="2020-04-13T16:19:32.066" v="749" actId="478"/>
          <ac:spMkLst>
            <pc:docMk/>
            <pc:sldMk cId="3649024427" sldId="765"/>
            <ac:spMk id="10" creationId="{57A27EEE-7E30-4865-86F1-3827C7A3221A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26" creationId="{950E9488-376F-4C03-9605-A84B7548F31E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27" creationId="{656E0CD0-7A30-4374-97D7-2306DA171098}"/>
          </ac:spMkLst>
        </pc:spChg>
        <pc:spChg chg="mod topLvl">
          <ac:chgData name="farouk abu hassanain" userId="319a4f4791f24b01" providerId="LiveId" clId="{D7AAE926-1A40-4FB8-B834-C577AC4F2798}" dt="2020-04-13T16:18:24.242" v="731" actId="20577"/>
          <ac:spMkLst>
            <pc:docMk/>
            <pc:sldMk cId="3649024427" sldId="765"/>
            <ac:spMk id="28" creationId="{7B9CE535-0566-491D-9A0B-B7BB7148893D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31" creationId="{0A5B3764-090B-490A-8802-04A0CAC77F70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32" creationId="{7B24EA59-FB1A-4D3E-B502-29E2A8AD2EF5}"/>
          </ac:spMkLst>
        </pc:spChg>
        <pc:spChg chg="mod topLvl">
          <ac:chgData name="farouk abu hassanain" userId="319a4f4791f24b01" providerId="LiveId" clId="{D7AAE926-1A40-4FB8-B834-C577AC4F2798}" dt="2020-04-13T16:18:14.589" v="728" actId="164"/>
          <ac:spMkLst>
            <pc:docMk/>
            <pc:sldMk cId="3649024427" sldId="765"/>
            <ac:spMk id="33" creationId="{301731D2-B20A-4E85-97CB-2F35109A1734}"/>
          </ac:spMkLst>
        </pc:spChg>
        <pc:spChg chg="mod topLvl">
          <ac:chgData name="farouk abu hassanain" userId="319a4f4791f24b01" providerId="LiveId" clId="{D7AAE926-1A40-4FB8-B834-C577AC4F2798}" dt="2020-04-13T16:21:49.662" v="769"/>
          <ac:spMkLst>
            <pc:docMk/>
            <pc:sldMk cId="3649024427" sldId="765"/>
            <ac:spMk id="34" creationId="{CB05F6EB-FD27-4D90-8869-B92F986763F5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37" creationId="{37B98A63-8584-48BF-953A-185822A86FF0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38" creationId="{9C0B2568-7174-4888-A14A-169B27C8BFE4}"/>
          </ac:spMkLst>
        </pc:spChg>
        <pc:spChg chg="mod">
          <ac:chgData name="farouk abu hassanain" userId="319a4f4791f24b01" providerId="LiveId" clId="{D7AAE926-1A40-4FB8-B834-C577AC4F2798}" dt="2020-04-13T16:13:09.085" v="677" actId="14100"/>
          <ac:spMkLst>
            <pc:docMk/>
            <pc:sldMk cId="3649024427" sldId="765"/>
            <ac:spMk id="53" creationId="{16CED25A-3047-41B4-B1A4-3FF01A5BDB47}"/>
          </ac:spMkLst>
        </pc:spChg>
        <pc:spChg chg="del topLvl">
          <ac:chgData name="farouk abu hassanain" userId="319a4f4791f24b01" providerId="LiveId" clId="{D7AAE926-1A40-4FB8-B834-C577AC4F2798}" dt="2020-04-13T16:13:48.664" v="678" actId="478"/>
          <ac:spMkLst>
            <pc:docMk/>
            <pc:sldMk cId="3649024427" sldId="765"/>
            <ac:spMk id="54" creationId="{1AE121A2-6027-4BA0-9FC5-9DC1B8132FDA}"/>
          </ac:spMkLst>
        </pc:spChg>
        <pc:spChg chg="add del mod">
          <ac:chgData name="farouk abu hassanain" userId="319a4f4791f24b01" providerId="LiveId" clId="{D7AAE926-1A40-4FB8-B834-C577AC4F2798}" dt="2020-04-13T16:14:29.608" v="689" actId="478"/>
          <ac:spMkLst>
            <pc:docMk/>
            <pc:sldMk cId="3649024427" sldId="765"/>
            <ac:spMk id="55" creationId="{CD821567-610C-4037-9472-6444210CC32D}"/>
          </ac:spMkLst>
        </pc:spChg>
        <pc:spChg chg="add del mod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56" creationId="{17EA78AA-FE1A-48ED-B981-FF476301A6BE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58" creationId="{9D63F29C-A44F-4FF9-B7C9-1E266EE4FF73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59" creationId="{664CF4DD-DEF1-4BDE-BC30-AB9359B8F2E2}"/>
          </ac:spMkLst>
        </pc:spChg>
        <pc:spChg chg="mod topLvl">
          <ac:chgData name="farouk abu hassanain" userId="319a4f4791f24b01" providerId="LiveId" clId="{D7AAE926-1A40-4FB8-B834-C577AC4F2798}" dt="2020-04-13T16:25:08.048" v="832" actId="164"/>
          <ac:spMkLst>
            <pc:docMk/>
            <pc:sldMk cId="3649024427" sldId="765"/>
            <ac:spMk id="60" creationId="{6EE47531-CD3E-4400-A76C-C102AD6F133E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61" creationId="{04766526-1832-4B42-B276-0996E6C4C899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62" creationId="{B1EF3188-4E6D-4066-BB69-F86EAB2466E0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64" creationId="{D5608C8F-6C76-4B65-B6C0-E8C4969CCA53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65" creationId="{B4D8F1F0-E88F-4C6A-8CCE-8F362448ED8A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86" creationId="{FD64A42D-AEE0-471A-9DD7-3624A8B1ACBE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87" creationId="{22B3AD68-DE07-47C3-8D2D-34D4A996E639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88" creationId="{ECDA323A-5D70-4A26-88F0-2D283B86BE31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89" creationId="{C360B249-E992-4D64-8E7E-B3F9A4FAE28A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90" creationId="{0ABAE00D-4A02-4C94-B463-29CCAEEAF227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91" creationId="{CF4E761F-B306-49CD-8983-70A623ADC7C9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92" creationId="{BA764DFF-36CF-49D2-B7ED-C792231804F1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93" creationId="{59794F66-0B8E-4477-BDA1-8E75B264805E}"/>
          </ac:spMkLst>
        </pc:spChg>
        <pc:spChg chg="add del mod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94" creationId="{588EFA97-909B-4521-B910-EF73DA08BB20}"/>
          </ac:spMkLst>
        </pc:spChg>
        <pc:spChg chg="add del mod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95" creationId="{A5AEAFEC-AD43-411A-BC41-C926E0871E4E}"/>
          </ac:spMkLst>
        </pc:spChg>
        <pc:spChg chg="add del mod">
          <ac:chgData name="farouk abu hassanain" userId="319a4f4791f24b01" providerId="LiveId" clId="{D7AAE926-1A40-4FB8-B834-C577AC4F2798}" dt="2020-04-13T16:19:29.729" v="748" actId="478"/>
          <ac:spMkLst>
            <pc:docMk/>
            <pc:sldMk cId="3649024427" sldId="765"/>
            <ac:spMk id="96" creationId="{6A68C9EF-E25E-4455-9143-98621FE49506}"/>
          </ac:spMkLst>
        </pc:spChg>
        <pc:spChg chg="mod">
          <ac:chgData name="farouk abu hassanain" userId="319a4f4791f24b01" providerId="LiveId" clId="{D7AAE926-1A40-4FB8-B834-C577AC4F2798}" dt="2020-04-13T16:22:13.150" v="778" actId="20577"/>
          <ac:spMkLst>
            <pc:docMk/>
            <pc:sldMk cId="3649024427" sldId="765"/>
            <ac:spMk id="98" creationId="{C1E49225-E06D-4483-93B5-74CB4678F9AB}"/>
          </ac:spMkLst>
        </pc:spChg>
        <pc:spChg chg="mod">
          <ac:chgData name="farouk abu hassanain" userId="319a4f4791f24b01" providerId="LiveId" clId="{D7AAE926-1A40-4FB8-B834-C577AC4F2798}" dt="2020-04-13T16:19:10.950" v="742" actId="948"/>
          <ac:spMkLst>
            <pc:docMk/>
            <pc:sldMk cId="3649024427" sldId="765"/>
            <ac:spMk id="99" creationId="{DB97AF43-C6E2-435D-9773-77FF631B7C66}"/>
          </ac:spMkLst>
        </pc:spChg>
        <pc:spChg chg="mod">
          <ac:chgData name="farouk abu hassanain" userId="319a4f4791f24b01" providerId="LiveId" clId="{D7AAE926-1A40-4FB8-B834-C577AC4F2798}" dt="2020-04-13T16:24:24.989" v="815"/>
          <ac:spMkLst>
            <pc:docMk/>
            <pc:sldMk cId="3649024427" sldId="765"/>
            <ac:spMk id="100" creationId="{9D855E52-F405-4F5B-9234-06F4C3017442}"/>
          </ac:spMkLst>
        </pc:spChg>
        <pc:spChg chg="add mod">
          <ac:chgData name="farouk abu hassanain" userId="319a4f4791f24b01" providerId="LiveId" clId="{D7AAE926-1A40-4FB8-B834-C577AC4F2798}" dt="2020-04-13T16:25:17.229" v="862" actId="164"/>
          <ac:spMkLst>
            <pc:docMk/>
            <pc:sldMk cId="3649024427" sldId="765"/>
            <ac:spMk id="101" creationId="{FAC90500-ADBD-4C64-8085-8B51FDD82BC4}"/>
          </ac:spMkLst>
        </pc:spChg>
        <pc:grpChg chg="add del mod">
          <ac:chgData name="farouk abu hassanain" userId="319a4f4791f24b01" providerId="LiveId" clId="{D7AAE926-1A40-4FB8-B834-C577AC4F2798}" dt="2020-04-13T16:13:02.697" v="675" actId="1076"/>
          <ac:grpSpMkLst>
            <pc:docMk/>
            <pc:sldMk cId="3649024427" sldId="765"/>
            <ac:grpSpMk id="6" creationId="{44FE5257-7CA8-42A2-916D-759EE97631F4}"/>
          </ac:grpSpMkLst>
        </pc:grpChg>
        <pc:grpChg chg="add del mod">
          <ac:chgData name="farouk abu hassanain" userId="319a4f4791f24b01" providerId="LiveId" clId="{D7AAE926-1A40-4FB8-B834-C577AC4F2798}" dt="2020-04-13T16:18:10.152" v="727" actId="165"/>
          <ac:grpSpMkLst>
            <pc:docMk/>
            <pc:sldMk cId="3649024427" sldId="765"/>
            <ac:grpSpMk id="11" creationId="{ACCEF3F7-ECEF-4C45-87F7-A854E292E366}"/>
          </ac:grpSpMkLst>
        </pc:grpChg>
        <pc:grpChg chg="add mod">
          <ac:chgData name="farouk abu hassanain" userId="319a4f4791f24b01" providerId="LiveId" clId="{D7AAE926-1A40-4FB8-B834-C577AC4F2798}" dt="2020-04-13T16:25:08.048" v="832" actId="164"/>
          <ac:grpSpMkLst>
            <pc:docMk/>
            <pc:sldMk cId="3649024427" sldId="765"/>
            <ac:grpSpMk id="17" creationId="{ABB46129-3AAA-4C16-A452-535EBFC76100}"/>
          </ac:grpSpMkLst>
        </pc:grpChg>
        <pc:grpChg chg="add mod">
          <ac:chgData name="farouk abu hassanain" userId="319a4f4791f24b01" providerId="LiveId" clId="{D7AAE926-1A40-4FB8-B834-C577AC4F2798}" dt="2020-04-13T16:25:13.668" v="861" actId="1035"/>
          <ac:grpSpMkLst>
            <pc:docMk/>
            <pc:sldMk cId="3649024427" sldId="765"/>
            <ac:grpSpMk id="18" creationId="{0C32E5ED-2BD2-4401-88D9-30E79588C4F3}"/>
          </ac:grpSpMkLst>
        </pc:grpChg>
        <pc:grpChg chg="add mod">
          <ac:chgData name="farouk abu hassanain" userId="319a4f4791f24b01" providerId="LiveId" clId="{D7AAE926-1A40-4FB8-B834-C577AC4F2798}" dt="2020-04-13T16:25:19.587" v="872" actId="1035"/>
          <ac:grpSpMkLst>
            <pc:docMk/>
            <pc:sldMk cId="3649024427" sldId="765"/>
            <ac:grpSpMk id="20" creationId="{1579200E-6B9B-48F5-975E-989F09287863}"/>
          </ac:grpSpMkLst>
        </pc:grpChg>
        <pc:grpChg chg="del">
          <ac:chgData name="farouk abu hassanain" userId="319a4f4791f24b01" providerId="LiveId" clId="{D7AAE926-1A40-4FB8-B834-C577AC4F2798}" dt="2020-04-13T16:12:41.799" v="666" actId="478"/>
          <ac:grpSpMkLst>
            <pc:docMk/>
            <pc:sldMk cId="3649024427" sldId="765"/>
            <ac:grpSpMk id="21" creationId="{3C854AED-D591-4B74-84AD-DCADAEE662F8}"/>
          </ac:grpSpMkLst>
        </pc:grpChg>
        <pc:grpChg chg="del">
          <ac:chgData name="farouk abu hassanain" userId="319a4f4791f24b01" providerId="LiveId" clId="{D7AAE926-1A40-4FB8-B834-C577AC4F2798}" dt="2020-04-13T16:12:41.799" v="666" actId="478"/>
          <ac:grpSpMkLst>
            <pc:docMk/>
            <pc:sldMk cId="3649024427" sldId="765"/>
            <ac:grpSpMk id="22" creationId="{BC4AE592-7C46-4917-ADD4-EEDD939EB009}"/>
          </ac:grpSpMkLst>
        </pc:grpChg>
        <pc:grpChg chg="del">
          <ac:chgData name="farouk abu hassanain" userId="319a4f4791f24b01" providerId="LiveId" clId="{D7AAE926-1A40-4FB8-B834-C577AC4F2798}" dt="2020-04-13T16:12:41.799" v="666" actId="478"/>
          <ac:grpSpMkLst>
            <pc:docMk/>
            <pc:sldMk cId="3649024427" sldId="765"/>
            <ac:grpSpMk id="25" creationId="{84282028-9478-4FC3-B056-C034E13BE5C7}"/>
          </ac:grpSpMkLst>
        </pc:grpChg>
        <pc:grpChg chg="add del mod">
          <ac:chgData name="farouk abu hassanain" userId="319a4f4791f24b01" providerId="LiveId" clId="{D7AAE926-1A40-4FB8-B834-C577AC4F2798}" dt="2020-04-13T16:16:02.939" v="705" actId="165"/>
          <ac:grpSpMkLst>
            <pc:docMk/>
            <pc:sldMk cId="3649024427" sldId="765"/>
            <ac:grpSpMk id="57" creationId="{F23CF53E-2FD2-48E5-8B47-959BFF60E4A5}"/>
          </ac:grpSpMkLst>
        </pc:grpChg>
        <pc:grpChg chg="del">
          <ac:chgData name="farouk abu hassanain" userId="319a4f4791f24b01" providerId="LiveId" clId="{D7AAE926-1A40-4FB8-B834-C577AC4F2798}" dt="2020-04-13T16:12:41.799" v="666" actId="478"/>
          <ac:grpSpMkLst>
            <pc:docMk/>
            <pc:sldMk cId="3649024427" sldId="765"/>
            <ac:grpSpMk id="83" creationId="{EE048B8C-6A4B-44B5-B82C-783065D5E90D}"/>
          </ac:grpSpMkLst>
        </pc:grpChg>
        <pc:grpChg chg="del">
          <ac:chgData name="farouk abu hassanain" userId="319a4f4791f24b01" providerId="LiveId" clId="{D7AAE926-1A40-4FB8-B834-C577AC4F2798}" dt="2020-04-13T16:12:41.799" v="666" actId="478"/>
          <ac:grpSpMkLst>
            <pc:docMk/>
            <pc:sldMk cId="3649024427" sldId="765"/>
            <ac:grpSpMk id="84" creationId="{7EE78C38-D5BA-4BBF-965E-0B5180B6C061}"/>
          </ac:grpSpMkLst>
        </pc:grpChg>
        <pc:grpChg chg="del">
          <ac:chgData name="farouk abu hassanain" userId="319a4f4791f24b01" providerId="LiveId" clId="{D7AAE926-1A40-4FB8-B834-C577AC4F2798}" dt="2020-04-13T16:13:48.664" v="678" actId="478"/>
          <ac:grpSpMkLst>
            <pc:docMk/>
            <pc:sldMk cId="3649024427" sldId="765"/>
            <ac:grpSpMk id="85" creationId="{7C22BEFF-C91E-4EDC-AF2D-887F1A928A1E}"/>
          </ac:grpSpMkLst>
        </pc:grpChg>
        <pc:grpChg chg="add mod">
          <ac:chgData name="farouk abu hassanain" userId="319a4f4791f24b01" providerId="LiveId" clId="{D7AAE926-1A40-4FB8-B834-C577AC4F2798}" dt="2020-04-13T16:25:17.229" v="862" actId="164"/>
          <ac:grpSpMkLst>
            <pc:docMk/>
            <pc:sldMk cId="3649024427" sldId="765"/>
            <ac:grpSpMk id="97" creationId="{F13630C5-3591-49BF-8E96-48CDE662499F}"/>
          </ac:grpSpMkLst>
        </pc:grpChg>
        <pc:grpChg chg="add mod">
          <ac:chgData name="farouk abu hassanain" userId="319a4f4791f24b01" providerId="LiveId" clId="{D7AAE926-1A40-4FB8-B834-C577AC4F2798}" dt="2020-04-13T16:20:56.796" v="764" actId="571"/>
          <ac:grpSpMkLst>
            <pc:docMk/>
            <pc:sldMk cId="3649024427" sldId="765"/>
            <ac:grpSpMk id="102" creationId="{AE678C14-ED16-4F8E-B9EF-7C4D1557B828}"/>
          </ac:grpSpMkLst>
        </pc:grpChg>
        <pc:cxnChg chg="ord">
          <ac:chgData name="farouk abu hassanain" userId="319a4f4791f24b01" providerId="LiveId" clId="{D7AAE926-1A40-4FB8-B834-C577AC4F2798}" dt="2020-04-13T16:22:54.771" v="795" actId="167"/>
          <ac:cxnSpMkLst>
            <pc:docMk/>
            <pc:sldMk cId="3649024427" sldId="765"/>
            <ac:cxnSpMk id="8" creationId="{E075A894-F888-4C98-B7FC-83D1F0F6742E}"/>
          </ac:cxnSpMkLst>
        </pc:cxnChg>
      </pc:sldChg>
      <pc:sldChg chg="addSp delSp modSp add">
        <pc:chgData name="farouk abu hassanain" userId="319a4f4791f24b01" providerId="LiveId" clId="{D7AAE926-1A40-4FB8-B834-C577AC4F2798}" dt="2020-04-13T19:42:19.417" v="2229" actId="478"/>
        <pc:sldMkLst>
          <pc:docMk/>
          <pc:sldMk cId="1148753460" sldId="766"/>
        </pc:sldMkLst>
        <pc:spChg chg="mod">
          <ac:chgData name="farouk abu hassanain" userId="319a4f4791f24b01" providerId="LiveId" clId="{D7AAE926-1A40-4FB8-B834-C577AC4F2798}" dt="2020-04-13T19:37:39.545" v="2179" actId="20577"/>
          <ac:spMkLst>
            <pc:docMk/>
            <pc:sldMk cId="1148753460" sldId="766"/>
            <ac:spMk id="4" creationId="{63633AA5-FD60-4A4D-B3C2-0921970BA2DC}"/>
          </ac:spMkLst>
        </pc:spChg>
        <pc:spChg chg="mod">
          <ac:chgData name="farouk abu hassanain" userId="319a4f4791f24b01" providerId="LiveId" clId="{D7AAE926-1A40-4FB8-B834-C577AC4F2798}" dt="2020-04-13T16:58:49.521" v="1087" actId="1076"/>
          <ac:spMkLst>
            <pc:docMk/>
            <pc:sldMk cId="1148753460" sldId="766"/>
            <ac:spMk id="7" creationId="{DC6B92FF-2852-4584-97C8-51C2C0E77B56}"/>
          </ac:spMkLst>
        </pc:spChg>
        <pc:spChg chg="add del mod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9" creationId="{D4D635CB-4349-406C-B048-25F046209986}"/>
          </ac:spMkLst>
        </pc:spChg>
        <pc:spChg chg="add mod">
          <ac:chgData name="farouk abu hassanain" userId="319a4f4791f24b01" providerId="LiveId" clId="{D7AAE926-1A40-4FB8-B834-C577AC4F2798}" dt="2020-04-13T17:09:27.807" v="1313" actId="113"/>
          <ac:spMkLst>
            <pc:docMk/>
            <pc:sldMk cId="1148753460" sldId="766"/>
            <ac:spMk id="11" creationId="{6C0C30D2-2057-460F-B53D-F97E9186A69E}"/>
          </ac:spMkLst>
        </pc:spChg>
        <pc:spChg chg="add mod">
          <ac:chgData name="farouk abu hassanain" userId="319a4f4791f24b01" providerId="LiveId" clId="{D7AAE926-1A40-4FB8-B834-C577AC4F2798}" dt="2020-04-13T17:09:27.807" v="1313" actId="113"/>
          <ac:spMkLst>
            <pc:docMk/>
            <pc:sldMk cId="1148753460" sldId="766"/>
            <ac:spMk id="12" creationId="{DE427FB1-D4FA-475E-9180-537F1ABAE7D5}"/>
          </ac:spMkLst>
        </pc:spChg>
        <pc:spChg chg="add mod">
          <ac:chgData name="farouk abu hassanain" userId="319a4f4791f24b01" providerId="LiveId" clId="{D7AAE926-1A40-4FB8-B834-C577AC4F2798}" dt="2020-04-13T17:09:27.807" v="1313" actId="113"/>
          <ac:spMkLst>
            <pc:docMk/>
            <pc:sldMk cId="1148753460" sldId="766"/>
            <ac:spMk id="13" creationId="{AA987F7A-6C51-40C5-A08A-1877C6A35D6A}"/>
          </ac:spMkLst>
        </pc:spChg>
        <pc:spChg chg="add mod">
          <ac:chgData name="farouk abu hassanain" userId="319a4f4791f24b01" providerId="LiveId" clId="{D7AAE926-1A40-4FB8-B834-C577AC4F2798}" dt="2020-04-13T17:09:27.807" v="1313" actId="113"/>
          <ac:spMkLst>
            <pc:docMk/>
            <pc:sldMk cId="1148753460" sldId="766"/>
            <ac:spMk id="14" creationId="{1E5A0C4D-BA6D-45F5-B36E-822360B05CA7}"/>
          </ac:spMkLst>
        </pc:spChg>
        <pc:spChg chg="add mod">
          <ac:chgData name="farouk abu hassanain" userId="319a4f4791f24b01" providerId="LiveId" clId="{D7AAE926-1A40-4FB8-B834-C577AC4F2798}" dt="2020-04-13T17:09:27.807" v="1313" actId="113"/>
          <ac:spMkLst>
            <pc:docMk/>
            <pc:sldMk cId="1148753460" sldId="766"/>
            <ac:spMk id="15" creationId="{3205D0D4-6C80-4CE0-A63F-2511B02DF078}"/>
          </ac:spMkLst>
        </pc:spChg>
        <pc:spChg chg="add mod">
          <ac:chgData name="farouk abu hassanain" userId="319a4f4791f24b01" providerId="LiveId" clId="{D7AAE926-1A40-4FB8-B834-C577AC4F2798}" dt="2020-04-13T17:09:27.807" v="1313" actId="113"/>
          <ac:spMkLst>
            <pc:docMk/>
            <pc:sldMk cId="1148753460" sldId="766"/>
            <ac:spMk id="16" creationId="{88B1878D-4615-49A9-9835-27BF0DBE4E85}"/>
          </ac:spMkLst>
        </pc:spChg>
        <pc:spChg chg="add mod">
          <ac:chgData name="farouk abu hassanain" userId="319a4f4791f24b01" providerId="LiveId" clId="{D7AAE926-1A40-4FB8-B834-C577AC4F2798}" dt="2020-04-13T17:09:27.807" v="1313" actId="113"/>
          <ac:spMkLst>
            <pc:docMk/>
            <pc:sldMk cId="1148753460" sldId="766"/>
            <ac:spMk id="19" creationId="{43FFAAA1-EA46-4F4A-B94D-3ABCCC0382E5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26" creationId="{950E9488-376F-4C03-9605-A84B7548F31E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27" creationId="{656E0CD0-7A30-4374-97D7-2306DA171098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31" creationId="{0A5B3764-090B-490A-8802-04A0CAC77F70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32" creationId="{7B24EA59-FB1A-4D3E-B502-29E2A8AD2EF5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37" creationId="{37B98A63-8584-48BF-953A-185822A86FF0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38" creationId="{9C0B2568-7174-4888-A14A-169B27C8BFE4}"/>
          </ac:spMkLst>
        </pc:spChg>
        <pc:spChg chg="add del mod">
          <ac:chgData name="farouk abu hassanain" userId="319a4f4791f24b01" providerId="LiveId" clId="{D7AAE926-1A40-4FB8-B834-C577AC4F2798}" dt="2020-04-13T16:51:42.028" v="1001" actId="478"/>
          <ac:spMkLst>
            <pc:docMk/>
            <pc:sldMk cId="1148753460" sldId="766"/>
            <ac:spMk id="47" creationId="{EC1413DB-D108-4027-896B-BFCAD3B04DB8}"/>
          </ac:spMkLst>
        </pc:spChg>
        <pc:spChg chg="add del mod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48" creationId="{92A0B383-DCF2-48B9-B52D-F7550E9E6A35}"/>
          </ac:spMkLst>
        </pc:spChg>
        <pc:spChg chg="del mod topLvl">
          <ac:chgData name="farouk abu hassanain" userId="319a4f4791f24b01" providerId="LiveId" clId="{D7AAE926-1A40-4FB8-B834-C577AC4F2798}" dt="2020-04-13T16:30:58.398" v="962" actId="478"/>
          <ac:spMkLst>
            <pc:docMk/>
            <pc:sldMk cId="1148753460" sldId="766"/>
            <ac:spMk id="51" creationId="{3E6F5242-5746-4814-ABCD-D83A068EBD9F}"/>
          </ac:spMkLst>
        </pc:spChg>
        <pc:spChg chg="mod">
          <ac:chgData name="farouk abu hassanain" userId="319a4f4791f24b01" providerId="LiveId" clId="{D7AAE926-1A40-4FB8-B834-C577AC4F2798}" dt="2020-04-13T17:10:05.366" v="1322" actId="20577"/>
          <ac:spMkLst>
            <pc:docMk/>
            <pc:sldMk cId="1148753460" sldId="766"/>
            <ac:spMk id="53" creationId="{16CED25A-3047-41B4-B1A4-3FF01A5BDB47}"/>
          </ac:spMkLst>
        </pc:spChg>
        <pc:spChg chg="del mod topLvl">
          <ac:chgData name="farouk abu hassanain" userId="319a4f4791f24b01" providerId="LiveId" clId="{D7AAE926-1A40-4FB8-B834-C577AC4F2798}" dt="2020-04-13T16:30:58.398" v="962" actId="478"/>
          <ac:spMkLst>
            <pc:docMk/>
            <pc:sldMk cId="1148753460" sldId="766"/>
            <ac:spMk id="54" creationId="{118946CE-B71F-42CD-A9C2-BBE4873DD9FF}"/>
          </ac:spMkLst>
        </pc:spChg>
        <pc:spChg chg="mod topLvl">
          <ac:chgData name="farouk abu hassanain" userId="319a4f4791f24b01" providerId="LiveId" clId="{D7AAE926-1A40-4FB8-B834-C577AC4F2798}" dt="2020-04-13T16:31:49.191" v="970" actId="164"/>
          <ac:spMkLst>
            <pc:docMk/>
            <pc:sldMk cId="1148753460" sldId="766"/>
            <ac:spMk id="55" creationId="{BBBB78B0-D155-4EE5-BBFA-7FC263B39D72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56" creationId="{17EA78AA-FE1A-48ED-B981-FF476301A6BE}"/>
          </ac:spMkLst>
        </pc:spChg>
        <pc:spChg chg="mod topLvl">
          <ac:chgData name="farouk abu hassanain" userId="319a4f4791f24b01" providerId="LiveId" clId="{D7AAE926-1A40-4FB8-B834-C577AC4F2798}" dt="2020-04-13T16:31:49.191" v="970" actId="164"/>
          <ac:spMkLst>
            <pc:docMk/>
            <pc:sldMk cId="1148753460" sldId="766"/>
            <ac:spMk id="57" creationId="{C22CF8C2-29F1-4E3C-9816-BFE2FD49545C}"/>
          </ac:spMkLst>
        </pc:spChg>
        <pc:spChg chg="del mod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58" creationId="{9D63F29C-A44F-4FF9-B7C9-1E266EE4FF73}"/>
          </ac:spMkLst>
        </pc:spChg>
        <pc:spChg chg="del mod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59" creationId="{664CF4DD-DEF1-4BDE-BC30-AB9359B8F2E2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61" creationId="{04766526-1832-4B42-B276-0996E6C4C899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62" creationId="{B1EF3188-4E6D-4066-BB69-F86EAB2466E0}"/>
          </ac:spMkLst>
        </pc:spChg>
        <pc:spChg chg="mod topLvl">
          <ac:chgData name="farouk abu hassanain" userId="319a4f4791f24b01" providerId="LiveId" clId="{D7AAE926-1A40-4FB8-B834-C577AC4F2798}" dt="2020-04-13T16:31:49.191" v="970" actId="164"/>
          <ac:spMkLst>
            <pc:docMk/>
            <pc:sldMk cId="1148753460" sldId="766"/>
            <ac:spMk id="63" creationId="{F9CA844F-0BEB-40BE-A246-23D5DCA20026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64" creationId="{D5608C8F-6C76-4B65-B6C0-E8C4969CCA53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65" creationId="{B4D8F1F0-E88F-4C6A-8CCE-8F362448ED8A}"/>
          </ac:spMkLst>
        </pc:spChg>
        <pc:spChg chg="mod">
          <ac:chgData name="farouk abu hassanain" userId="319a4f4791f24b01" providerId="LiveId" clId="{D7AAE926-1A40-4FB8-B834-C577AC4F2798}" dt="2020-04-13T17:07:01.423" v="1301" actId="20577"/>
          <ac:spMkLst>
            <pc:docMk/>
            <pc:sldMk cId="1148753460" sldId="766"/>
            <ac:spMk id="67" creationId="{7E85F891-07DD-41F5-89A7-AF675F32889D}"/>
          </ac:spMkLst>
        </pc:spChg>
        <pc:spChg chg="mod">
          <ac:chgData name="farouk abu hassanain" userId="319a4f4791f24b01" providerId="LiveId" clId="{D7AAE926-1A40-4FB8-B834-C577AC4F2798}" dt="2020-04-13T17:07:03.990" v="1303" actId="20577"/>
          <ac:spMkLst>
            <pc:docMk/>
            <pc:sldMk cId="1148753460" sldId="766"/>
            <ac:spMk id="71" creationId="{FA6D920D-8BE4-45C9-9767-ADFE2DCB59AA}"/>
          </ac:spMkLst>
        </pc:spChg>
        <pc:spChg chg="add del mod">
          <ac:chgData name="farouk abu hassanain" userId="319a4f4791f24b01" providerId="LiveId" clId="{D7AAE926-1A40-4FB8-B834-C577AC4F2798}" dt="2020-04-13T19:42:18.016" v="2228" actId="478"/>
          <ac:spMkLst>
            <pc:docMk/>
            <pc:sldMk cId="1148753460" sldId="766"/>
            <ac:spMk id="74" creationId="{269CCC39-71B7-4E29-B91C-BA32E295B2C3}"/>
          </ac:spMkLst>
        </pc:spChg>
        <pc:spChg chg="add del mod">
          <ac:chgData name="farouk abu hassanain" userId="319a4f4791f24b01" providerId="LiveId" clId="{D7AAE926-1A40-4FB8-B834-C577AC4F2798}" dt="2020-04-13T19:42:19.417" v="2229" actId="478"/>
          <ac:spMkLst>
            <pc:docMk/>
            <pc:sldMk cId="1148753460" sldId="766"/>
            <ac:spMk id="75" creationId="{8527F9E8-FF8E-47C5-BB70-55986E8D1EF8}"/>
          </ac:spMkLst>
        </pc:spChg>
        <pc:spChg chg="add del mod">
          <ac:chgData name="farouk abu hassanain" userId="319a4f4791f24b01" providerId="LiveId" clId="{D7AAE926-1A40-4FB8-B834-C577AC4F2798}" dt="2020-04-13T19:42:19.417" v="2229" actId="478"/>
          <ac:spMkLst>
            <pc:docMk/>
            <pc:sldMk cId="1148753460" sldId="766"/>
            <ac:spMk id="76" creationId="{4C1E5FC5-5C90-441E-BE3C-602BFA5708B5}"/>
          </ac:spMkLst>
        </pc:spChg>
        <pc:spChg chg="add del mod">
          <ac:chgData name="farouk abu hassanain" userId="319a4f4791f24b01" providerId="LiveId" clId="{D7AAE926-1A40-4FB8-B834-C577AC4F2798}" dt="2020-04-13T19:42:18.016" v="2228" actId="478"/>
          <ac:spMkLst>
            <pc:docMk/>
            <pc:sldMk cId="1148753460" sldId="766"/>
            <ac:spMk id="77" creationId="{E824B207-2A46-440D-A3D7-497DF98329E3}"/>
          </ac:spMkLst>
        </pc:spChg>
        <pc:spChg chg="add del mod">
          <ac:chgData name="farouk abu hassanain" userId="319a4f4791f24b01" providerId="LiveId" clId="{D7AAE926-1A40-4FB8-B834-C577AC4F2798}" dt="2020-04-13T19:42:18.016" v="2228" actId="478"/>
          <ac:spMkLst>
            <pc:docMk/>
            <pc:sldMk cId="1148753460" sldId="766"/>
            <ac:spMk id="78" creationId="{F845B953-B879-4C02-B9D0-79D3FC2D7A80}"/>
          </ac:spMkLst>
        </pc:spChg>
        <pc:spChg chg="add del mod">
          <ac:chgData name="farouk abu hassanain" userId="319a4f4791f24b01" providerId="LiveId" clId="{D7AAE926-1A40-4FB8-B834-C577AC4F2798}" dt="2020-04-13T19:42:19.417" v="2229" actId="478"/>
          <ac:spMkLst>
            <pc:docMk/>
            <pc:sldMk cId="1148753460" sldId="766"/>
            <ac:spMk id="79" creationId="{54A9AE98-A82D-4600-9B5C-A14B0B4E3D0D}"/>
          </ac:spMkLst>
        </pc:spChg>
        <pc:spChg chg="add del mod">
          <ac:chgData name="farouk abu hassanain" userId="319a4f4791f24b01" providerId="LiveId" clId="{D7AAE926-1A40-4FB8-B834-C577AC4F2798}" dt="2020-04-13T19:42:19.417" v="2229" actId="478"/>
          <ac:spMkLst>
            <pc:docMk/>
            <pc:sldMk cId="1148753460" sldId="766"/>
            <ac:spMk id="80" creationId="{0AABAA37-F9E2-415E-9573-2353EB6E155E}"/>
          </ac:spMkLst>
        </pc:spChg>
        <pc:spChg chg="add del mod">
          <ac:chgData name="farouk abu hassanain" userId="319a4f4791f24b01" providerId="LiveId" clId="{D7AAE926-1A40-4FB8-B834-C577AC4F2798}" dt="2020-04-13T19:42:18.016" v="2228" actId="478"/>
          <ac:spMkLst>
            <pc:docMk/>
            <pc:sldMk cId="1148753460" sldId="766"/>
            <ac:spMk id="81" creationId="{CD6B8CBC-2BC4-48B2-9B47-A9821B305B13}"/>
          </ac:spMkLst>
        </pc:spChg>
        <pc:spChg chg="add del mod">
          <ac:chgData name="farouk abu hassanain" userId="319a4f4791f24b01" providerId="LiveId" clId="{D7AAE926-1A40-4FB8-B834-C577AC4F2798}" dt="2020-04-13T19:42:18.016" v="2228" actId="478"/>
          <ac:spMkLst>
            <pc:docMk/>
            <pc:sldMk cId="1148753460" sldId="766"/>
            <ac:spMk id="82" creationId="{A8D060A6-AA48-4AE4-9124-4E4197539C9B}"/>
          </ac:spMkLst>
        </pc:spChg>
        <pc:spChg chg="add del mod">
          <ac:chgData name="farouk abu hassanain" userId="319a4f4791f24b01" providerId="LiveId" clId="{D7AAE926-1A40-4FB8-B834-C577AC4F2798}" dt="2020-04-13T19:42:18.016" v="2228" actId="478"/>
          <ac:spMkLst>
            <pc:docMk/>
            <pc:sldMk cId="1148753460" sldId="766"/>
            <ac:spMk id="83" creationId="{B3804D07-D0B9-4EBE-A830-E6DD4DB0401B}"/>
          </ac:spMkLst>
        </pc:spChg>
        <pc:spChg chg="add del mod">
          <ac:chgData name="farouk abu hassanain" userId="319a4f4791f24b01" providerId="LiveId" clId="{D7AAE926-1A40-4FB8-B834-C577AC4F2798}" dt="2020-04-13T19:42:18.016" v="2228" actId="478"/>
          <ac:spMkLst>
            <pc:docMk/>
            <pc:sldMk cId="1148753460" sldId="766"/>
            <ac:spMk id="84" creationId="{637F3E5C-591D-496F-8A1D-261A1B768D4F}"/>
          </ac:spMkLst>
        </pc:spChg>
        <pc:spChg chg="add del mod">
          <ac:chgData name="farouk abu hassanain" userId="319a4f4791f24b01" providerId="LiveId" clId="{D7AAE926-1A40-4FB8-B834-C577AC4F2798}" dt="2020-04-13T19:42:18.016" v="2228" actId="478"/>
          <ac:spMkLst>
            <pc:docMk/>
            <pc:sldMk cId="1148753460" sldId="766"/>
            <ac:spMk id="85" creationId="{516B99C6-8E0B-44F9-98BB-B9B1F9FEB118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86" creationId="{FD64A42D-AEE0-471A-9DD7-3624A8B1ACBE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87" creationId="{22B3AD68-DE07-47C3-8D2D-34D4A996E639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88" creationId="{ECDA323A-5D70-4A26-88F0-2D283B86BE31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89" creationId="{C360B249-E992-4D64-8E7E-B3F9A4FAE28A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90" creationId="{0ABAE00D-4A02-4C94-B463-29CCAEEAF227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91" creationId="{CF4E761F-B306-49CD-8983-70A623ADC7C9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92" creationId="{BA764DFF-36CF-49D2-B7ED-C792231804F1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93" creationId="{59794F66-0B8E-4477-BDA1-8E75B264805E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94" creationId="{588EFA97-909B-4521-B910-EF73DA08BB20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95" creationId="{A5AEAFEC-AD43-411A-BC41-C926E0871E4E}"/>
          </ac:spMkLst>
        </pc:spChg>
        <pc:spChg chg="add del mod">
          <ac:chgData name="farouk abu hassanain" userId="319a4f4791f24b01" providerId="LiveId" clId="{D7AAE926-1A40-4FB8-B834-C577AC4F2798}" dt="2020-04-13T19:42:18.016" v="2228" actId="478"/>
          <ac:spMkLst>
            <pc:docMk/>
            <pc:sldMk cId="1148753460" sldId="766"/>
            <ac:spMk id="96" creationId="{1A220CDF-8D0B-4F12-B965-EF52120A6372}"/>
          </ac:spMkLst>
        </pc:spChg>
        <pc:spChg chg="add del mod">
          <ac:chgData name="farouk abu hassanain" userId="319a4f4791f24b01" providerId="LiveId" clId="{D7AAE926-1A40-4FB8-B834-C577AC4F2798}" dt="2020-04-13T19:42:18.016" v="2228" actId="478"/>
          <ac:spMkLst>
            <pc:docMk/>
            <pc:sldMk cId="1148753460" sldId="766"/>
            <ac:spMk id="102" creationId="{1DE25B92-48D2-4469-A8D6-8364B63515C0}"/>
          </ac:spMkLst>
        </pc:spChg>
        <pc:spChg chg="add del mod">
          <ac:chgData name="farouk abu hassanain" userId="319a4f4791f24b01" providerId="LiveId" clId="{D7AAE926-1A40-4FB8-B834-C577AC4F2798}" dt="2020-04-13T19:42:18.016" v="2228" actId="478"/>
          <ac:spMkLst>
            <pc:docMk/>
            <pc:sldMk cId="1148753460" sldId="766"/>
            <ac:spMk id="103" creationId="{B41E4190-F1FD-4829-B871-911D4F91C4DD}"/>
          </ac:spMkLst>
        </pc:spChg>
        <pc:spChg chg="add del mod">
          <ac:chgData name="farouk abu hassanain" userId="319a4f4791f24b01" providerId="LiveId" clId="{D7AAE926-1A40-4FB8-B834-C577AC4F2798}" dt="2020-04-13T19:42:18.016" v="2228" actId="478"/>
          <ac:spMkLst>
            <pc:docMk/>
            <pc:sldMk cId="1148753460" sldId="766"/>
            <ac:spMk id="104" creationId="{B98C2134-ECBD-4671-9396-DA6A29BE7005}"/>
          </ac:spMkLst>
        </pc:spChg>
        <pc:spChg chg="mod">
          <ac:chgData name="farouk abu hassanain" userId="319a4f4791f24b01" providerId="LiveId" clId="{D7AAE926-1A40-4FB8-B834-C577AC4F2798}" dt="2020-04-13T17:07:07.137" v="1305" actId="20577"/>
          <ac:spMkLst>
            <pc:docMk/>
            <pc:sldMk cId="1148753460" sldId="766"/>
            <ac:spMk id="106" creationId="{185A5A20-A812-4CA9-B315-2D589E449589}"/>
          </ac:spMkLst>
        </pc:spChg>
        <pc:spChg chg="mod">
          <ac:chgData name="farouk abu hassanain" userId="319a4f4791f24b01" providerId="LiveId" clId="{D7AAE926-1A40-4FB8-B834-C577AC4F2798}" dt="2020-04-13T16:52:16.283" v="1005" actId="948"/>
          <ac:spMkLst>
            <pc:docMk/>
            <pc:sldMk cId="1148753460" sldId="766"/>
            <ac:spMk id="107" creationId="{F9252860-D33B-4960-A051-55786309AE04}"/>
          </ac:spMkLst>
        </pc:spChg>
        <pc:spChg chg="mod">
          <ac:chgData name="farouk abu hassanain" userId="319a4f4791f24b01" providerId="LiveId" clId="{D7AAE926-1A40-4FB8-B834-C577AC4F2798}" dt="2020-04-13T16:52:16.283" v="1005" actId="948"/>
          <ac:spMkLst>
            <pc:docMk/>
            <pc:sldMk cId="1148753460" sldId="766"/>
            <ac:spMk id="108" creationId="{F0784446-E47A-4486-A425-2CD0469BE9AC}"/>
          </ac:spMkLst>
        </pc:spChg>
        <pc:spChg chg="mod">
          <ac:chgData name="farouk abu hassanain" userId="319a4f4791f24b01" providerId="LiveId" clId="{D7AAE926-1A40-4FB8-B834-C577AC4F2798}" dt="2020-04-13T17:07:09.696" v="1307" actId="20577"/>
          <ac:spMkLst>
            <pc:docMk/>
            <pc:sldMk cId="1148753460" sldId="766"/>
            <ac:spMk id="110" creationId="{54BD3714-7B40-43B2-83A6-41AA658711CE}"/>
          </ac:spMkLst>
        </pc:spChg>
        <pc:spChg chg="mod">
          <ac:chgData name="farouk abu hassanain" userId="319a4f4791f24b01" providerId="LiveId" clId="{D7AAE926-1A40-4FB8-B834-C577AC4F2798}" dt="2020-04-13T16:52:16.283" v="1005" actId="948"/>
          <ac:spMkLst>
            <pc:docMk/>
            <pc:sldMk cId="1148753460" sldId="766"/>
            <ac:spMk id="111" creationId="{A0C821A9-C804-4EE3-8CB1-8E645288A58D}"/>
          </ac:spMkLst>
        </pc:spChg>
        <pc:spChg chg="mod">
          <ac:chgData name="farouk abu hassanain" userId="319a4f4791f24b01" providerId="LiveId" clId="{D7AAE926-1A40-4FB8-B834-C577AC4F2798}" dt="2020-04-13T16:52:16.283" v="1005" actId="948"/>
          <ac:spMkLst>
            <pc:docMk/>
            <pc:sldMk cId="1148753460" sldId="766"/>
            <ac:spMk id="112" creationId="{C56B96F5-3943-4964-9018-731B099AA25C}"/>
          </ac:spMkLst>
        </pc:spChg>
        <pc:spChg chg="mod">
          <ac:chgData name="farouk abu hassanain" userId="319a4f4791f24b01" providerId="LiveId" clId="{D7AAE926-1A40-4FB8-B834-C577AC4F2798}" dt="2020-04-13T17:07:12.145" v="1309" actId="20577"/>
          <ac:spMkLst>
            <pc:docMk/>
            <pc:sldMk cId="1148753460" sldId="766"/>
            <ac:spMk id="114" creationId="{F1E60104-25E7-407C-9125-679B659CB347}"/>
          </ac:spMkLst>
        </pc:spChg>
        <pc:spChg chg="mod">
          <ac:chgData name="farouk abu hassanain" userId="319a4f4791f24b01" providerId="LiveId" clId="{D7AAE926-1A40-4FB8-B834-C577AC4F2798}" dt="2020-04-13T16:52:16.283" v="1005" actId="948"/>
          <ac:spMkLst>
            <pc:docMk/>
            <pc:sldMk cId="1148753460" sldId="766"/>
            <ac:spMk id="115" creationId="{D4FDD66A-D205-4DCA-AB9C-0E2165DC74EE}"/>
          </ac:spMkLst>
        </pc:spChg>
        <pc:spChg chg="mod">
          <ac:chgData name="farouk abu hassanain" userId="319a4f4791f24b01" providerId="LiveId" clId="{D7AAE926-1A40-4FB8-B834-C577AC4F2798}" dt="2020-04-13T16:52:16.283" v="1005" actId="948"/>
          <ac:spMkLst>
            <pc:docMk/>
            <pc:sldMk cId="1148753460" sldId="766"/>
            <ac:spMk id="116" creationId="{5FC9A485-03A8-4F39-873B-9080277B7B47}"/>
          </ac:spMkLst>
        </pc:spChg>
        <pc:spChg chg="mod">
          <ac:chgData name="farouk abu hassanain" userId="319a4f4791f24b01" providerId="LiveId" clId="{D7AAE926-1A40-4FB8-B834-C577AC4F2798}" dt="2020-04-13T17:07:15.069" v="1311" actId="20577"/>
          <ac:spMkLst>
            <pc:docMk/>
            <pc:sldMk cId="1148753460" sldId="766"/>
            <ac:spMk id="118" creationId="{7B8CA2AF-1055-4CAB-BBBC-D2319BC10635}"/>
          </ac:spMkLst>
        </pc:spChg>
        <pc:spChg chg="mod">
          <ac:chgData name="farouk abu hassanain" userId="319a4f4791f24b01" providerId="LiveId" clId="{D7AAE926-1A40-4FB8-B834-C577AC4F2798}" dt="2020-04-13T16:52:19.865" v="1007" actId="948"/>
          <ac:spMkLst>
            <pc:docMk/>
            <pc:sldMk cId="1148753460" sldId="766"/>
            <ac:spMk id="119" creationId="{67691F69-F880-41AE-A09D-A90966E5121C}"/>
          </ac:spMkLst>
        </pc:spChg>
        <pc:spChg chg="mod">
          <ac:chgData name="farouk abu hassanain" userId="319a4f4791f24b01" providerId="LiveId" clId="{D7AAE926-1A40-4FB8-B834-C577AC4F2798}" dt="2020-04-13T16:52:19.865" v="1007" actId="948"/>
          <ac:spMkLst>
            <pc:docMk/>
            <pc:sldMk cId="1148753460" sldId="766"/>
            <ac:spMk id="120" creationId="{0F9E7AB7-29EF-4120-BCD1-CA70EBAEDFA7}"/>
          </ac:spMkLst>
        </pc:spChg>
        <pc:spChg chg="add del mod">
          <ac:chgData name="farouk abu hassanain" userId="319a4f4791f24b01" providerId="LiveId" clId="{D7AAE926-1A40-4FB8-B834-C577AC4F2798}" dt="2020-04-13T16:58:30.319" v="1063" actId="478"/>
          <ac:spMkLst>
            <pc:docMk/>
            <pc:sldMk cId="1148753460" sldId="766"/>
            <ac:spMk id="121" creationId="{1267FCED-38BD-4733-8218-1833D885F776}"/>
          </ac:spMkLst>
        </pc:spChg>
        <pc:spChg chg="add mod">
          <ac:chgData name="farouk abu hassanain" userId="319a4f4791f24b01" providerId="LiveId" clId="{D7AAE926-1A40-4FB8-B834-C577AC4F2798}" dt="2020-04-13T17:06:48.800" v="1299" actId="1035"/>
          <ac:spMkLst>
            <pc:docMk/>
            <pc:sldMk cId="1148753460" sldId="766"/>
            <ac:spMk id="122" creationId="{2F934505-239E-494D-A216-BAAB2CCD199C}"/>
          </ac:spMkLst>
        </pc:spChg>
        <pc:spChg chg="add mod">
          <ac:chgData name="farouk abu hassanain" userId="319a4f4791f24b01" providerId="LiveId" clId="{D7AAE926-1A40-4FB8-B834-C577AC4F2798}" dt="2020-04-13T17:01:05.367" v="1107" actId="1036"/>
          <ac:spMkLst>
            <pc:docMk/>
            <pc:sldMk cId="1148753460" sldId="766"/>
            <ac:spMk id="123" creationId="{4729E39B-69C9-4B03-931F-F9EF52B189F3}"/>
          </ac:spMkLst>
        </pc:spChg>
        <pc:spChg chg="add mod">
          <ac:chgData name="farouk abu hassanain" userId="319a4f4791f24b01" providerId="LiveId" clId="{D7AAE926-1A40-4FB8-B834-C577AC4F2798}" dt="2020-04-13T17:06:37.761" v="1284" actId="1037"/>
          <ac:spMkLst>
            <pc:docMk/>
            <pc:sldMk cId="1148753460" sldId="766"/>
            <ac:spMk id="124" creationId="{123DF060-13D1-416E-B401-4F56510E2B29}"/>
          </ac:spMkLst>
        </pc:spChg>
        <pc:spChg chg="add mod">
          <ac:chgData name="farouk abu hassanain" userId="319a4f4791f24b01" providerId="LiveId" clId="{D7AAE926-1A40-4FB8-B834-C577AC4F2798}" dt="2020-04-13T17:06:35.292" v="1280" actId="1035"/>
          <ac:spMkLst>
            <pc:docMk/>
            <pc:sldMk cId="1148753460" sldId="766"/>
            <ac:spMk id="125" creationId="{33E1995F-0EEC-4FE0-8518-9ED17DFF9665}"/>
          </ac:spMkLst>
        </pc:spChg>
        <pc:spChg chg="add mod">
          <ac:chgData name="farouk abu hassanain" userId="319a4f4791f24b01" providerId="LiveId" clId="{D7AAE926-1A40-4FB8-B834-C577AC4F2798}" dt="2020-04-13T17:03:04.352" v="1117" actId="948"/>
          <ac:spMkLst>
            <pc:docMk/>
            <pc:sldMk cId="1148753460" sldId="766"/>
            <ac:spMk id="126" creationId="{4978ED7B-8197-4B62-AFC6-B8CC61FB875C}"/>
          </ac:spMkLst>
        </pc:spChg>
        <pc:spChg chg="add mod">
          <ac:chgData name="farouk abu hassanain" userId="319a4f4791f24b01" providerId="LiveId" clId="{D7AAE926-1A40-4FB8-B834-C577AC4F2798}" dt="2020-04-13T17:04:01.590" v="1142" actId="14100"/>
          <ac:spMkLst>
            <pc:docMk/>
            <pc:sldMk cId="1148753460" sldId="766"/>
            <ac:spMk id="127" creationId="{F430CFCA-5A04-4612-915D-803AAE8016C8}"/>
          </ac:spMkLst>
        </pc:spChg>
        <pc:grpChg chg="add mod ord">
          <ac:chgData name="farouk abu hassanain" userId="319a4f4791f24b01" providerId="LiveId" clId="{D7AAE926-1A40-4FB8-B834-C577AC4F2798}" dt="2020-04-13T17:02:46.794" v="1115" actId="465"/>
          <ac:grpSpMkLst>
            <pc:docMk/>
            <pc:sldMk cId="1148753460" sldId="766"/>
            <ac:grpSpMk id="10" creationId="{4F76686B-DBC5-4114-9085-459D366B9055}"/>
          </ac:grpSpMkLst>
        </pc:grpChg>
        <pc:grpChg chg="del">
          <ac:chgData name="farouk abu hassanain" userId="319a4f4791f24b01" providerId="LiveId" clId="{D7AAE926-1A40-4FB8-B834-C577AC4F2798}" dt="2020-04-13T16:26:57.918" v="879" actId="478"/>
          <ac:grpSpMkLst>
            <pc:docMk/>
            <pc:sldMk cId="1148753460" sldId="766"/>
            <ac:grpSpMk id="18" creationId="{0C32E5ED-2BD2-4401-88D9-30E79588C4F3}"/>
          </ac:grpSpMkLst>
        </pc:grpChg>
        <pc:grpChg chg="del">
          <ac:chgData name="farouk abu hassanain" userId="319a4f4791f24b01" providerId="LiveId" clId="{D7AAE926-1A40-4FB8-B834-C577AC4F2798}" dt="2020-04-13T16:26:57.918" v="879" actId="478"/>
          <ac:grpSpMkLst>
            <pc:docMk/>
            <pc:sldMk cId="1148753460" sldId="766"/>
            <ac:grpSpMk id="20" creationId="{1579200E-6B9B-48F5-975E-989F09287863}"/>
          </ac:grpSpMkLst>
        </pc:grpChg>
        <pc:grpChg chg="add del mod">
          <ac:chgData name="farouk abu hassanain" userId="319a4f4791f24b01" providerId="LiveId" clId="{D7AAE926-1A40-4FB8-B834-C577AC4F2798}" dt="2020-04-13T16:30:49.662" v="960" actId="165"/>
          <ac:grpSpMkLst>
            <pc:docMk/>
            <pc:sldMk cId="1148753460" sldId="766"/>
            <ac:grpSpMk id="50" creationId="{6B6CB0F8-F62F-4573-9452-0FC1B2096187}"/>
          </ac:grpSpMkLst>
        </pc:grpChg>
        <pc:grpChg chg="add mod">
          <ac:chgData name="farouk abu hassanain" userId="319a4f4791f24b01" providerId="LiveId" clId="{D7AAE926-1A40-4FB8-B834-C577AC4F2798}" dt="2020-04-13T17:02:46.794" v="1115" actId="465"/>
          <ac:grpSpMkLst>
            <pc:docMk/>
            <pc:sldMk cId="1148753460" sldId="766"/>
            <ac:grpSpMk id="66" creationId="{7B757563-B034-43D8-A4B6-1E0ED3C27117}"/>
          </ac:grpSpMkLst>
        </pc:grpChg>
        <pc:grpChg chg="add mod">
          <ac:chgData name="farouk abu hassanain" userId="319a4f4791f24b01" providerId="LiveId" clId="{D7AAE926-1A40-4FB8-B834-C577AC4F2798}" dt="2020-04-13T17:02:46.794" v="1115" actId="465"/>
          <ac:grpSpMkLst>
            <pc:docMk/>
            <pc:sldMk cId="1148753460" sldId="766"/>
            <ac:grpSpMk id="70" creationId="{B19A1B95-2E55-42E1-AD20-7CB45BFA7B69}"/>
          </ac:grpSpMkLst>
        </pc:grpChg>
        <pc:grpChg chg="add mod">
          <ac:chgData name="farouk abu hassanain" userId="319a4f4791f24b01" providerId="LiveId" clId="{D7AAE926-1A40-4FB8-B834-C577AC4F2798}" dt="2020-04-13T17:02:39.263" v="1114" actId="465"/>
          <ac:grpSpMkLst>
            <pc:docMk/>
            <pc:sldMk cId="1148753460" sldId="766"/>
            <ac:grpSpMk id="105" creationId="{6D2BE68F-700F-4DB7-9615-02B9F0DBF852}"/>
          </ac:grpSpMkLst>
        </pc:grpChg>
        <pc:grpChg chg="add mod">
          <ac:chgData name="farouk abu hassanain" userId="319a4f4791f24b01" providerId="LiveId" clId="{D7AAE926-1A40-4FB8-B834-C577AC4F2798}" dt="2020-04-13T17:02:39.263" v="1114" actId="465"/>
          <ac:grpSpMkLst>
            <pc:docMk/>
            <pc:sldMk cId="1148753460" sldId="766"/>
            <ac:grpSpMk id="109" creationId="{D1F7A036-23FC-4DF7-9D54-4859E8021B41}"/>
          </ac:grpSpMkLst>
        </pc:grpChg>
        <pc:grpChg chg="add mod">
          <ac:chgData name="farouk abu hassanain" userId="319a4f4791f24b01" providerId="LiveId" clId="{D7AAE926-1A40-4FB8-B834-C577AC4F2798}" dt="2020-04-13T17:02:39.263" v="1114" actId="465"/>
          <ac:grpSpMkLst>
            <pc:docMk/>
            <pc:sldMk cId="1148753460" sldId="766"/>
            <ac:grpSpMk id="113" creationId="{03621B60-B370-4A82-8D7B-86CB7ED18705}"/>
          </ac:grpSpMkLst>
        </pc:grpChg>
        <pc:grpChg chg="add mod">
          <ac:chgData name="farouk abu hassanain" userId="319a4f4791f24b01" providerId="LiveId" clId="{D7AAE926-1A40-4FB8-B834-C577AC4F2798}" dt="2020-04-13T17:03:48.102" v="1138" actId="1036"/>
          <ac:grpSpMkLst>
            <pc:docMk/>
            <pc:sldMk cId="1148753460" sldId="766"/>
            <ac:grpSpMk id="117" creationId="{F3F53FB7-D006-4D78-95FC-9E84B1219C76}"/>
          </ac:grpSpMkLst>
        </pc:grpChg>
      </pc:sldChg>
      <pc:sldChg chg="addSp delSp modSp add">
        <pc:chgData name="farouk abu hassanain" userId="319a4f4791f24b01" providerId="LiveId" clId="{D7AAE926-1A40-4FB8-B834-C577AC4F2798}" dt="2020-04-13T19:42:11.660" v="2226" actId="478"/>
        <pc:sldMkLst>
          <pc:docMk/>
          <pc:sldMk cId="3886131518" sldId="767"/>
        </pc:sldMkLst>
        <pc:spChg chg="mod">
          <ac:chgData name="farouk abu hassanain" userId="319a4f4791f24b01" providerId="LiveId" clId="{D7AAE926-1A40-4FB8-B834-C577AC4F2798}" dt="2020-04-13T19:37:45.529" v="2181" actId="20577"/>
          <ac:spMkLst>
            <pc:docMk/>
            <pc:sldMk cId="3886131518" sldId="767"/>
            <ac:spMk id="4" creationId="{63633AA5-FD60-4A4D-B3C2-0921970BA2DC}"/>
          </ac:spMkLst>
        </pc:spChg>
        <pc:spChg chg="del">
          <ac:chgData name="farouk abu hassanain" userId="319a4f4791f24b01" providerId="LiveId" clId="{D7AAE926-1A40-4FB8-B834-C577AC4F2798}" dt="2020-04-13T17:09:36.708" v="1314" actId="478"/>
          <ac:spMkLst>
            <pc:docMk/>
            <pc:sldMk cId="3886131518" sldId="767"/>
            <ac:spMk id="7" creationId="{DC6B92FF-2852-4584-97C8-51C2C0E77B56}"/>
          </ac:spMkLst>
        </pc:spChg>
        <pc:spChg chg="del">
          <ac:chgData name="farouk abu hassanain" userId="319a4f4791f24b01" providerId="LiveId" clId="{D7AAE926-1A40-4FB8-B834-C577AC4F2798}" dt="2020-04-13T17:10:41.017" v="1340" actId="478"/>
          <ac:spMkLst>
            <pc:docMk/>
            <pc:sldMk cId="3886131518" sldId="767"/>
            <ac:spMk id="9" creationId="{D4D635CB-4349-406C-B048-25F046209986}"/>
          </ac:spMkLst>
        </pc:spChg>
        <pc:spChg chg="del">
          <ac:chgData name="farouk abu hassanain" userId="319a4f4791f24b01" providerId="LiveId" clId="{D7AAE926-1A40-4FB8-B834-C577AC4F2798}" dt="2020-04-13T17:09:36.708" v="1314" actId="478"/>
          <ac:spMkLst>
            <pc:docMk/>
            <pc:sldMk cId="3886131518" sldId="767"/>
            <ac:spMk id="11" creationId="{6C0C30D2-2057-460F-B53D-F97E9186A69E}"/>
          </ac:spMkLst>
        </pc:spChg>
        <pc:spChg chg="del">
          <ac:chgData name="farouk abu hassanain" userId="319a4f4791f24b01" providerId="LiveId" clId="{D7AAE926-1A40-4FB8-B834-C577AC4F2798}" dt="2020-04-13T17:09:36.708" v="1314" actId="478"/>
          <ac:spMkLst>
            <pc:docMk/>
            <pc:sldMk cId="3886131518" sldId="767"/>
            <ac:spMk id="12" creationId="{DE427FB1-D4FA-475E-9180-537F1ABAE7D5}"/>
          </ac:spMkLst>
        </pc:spChg>
        <pc:spChg chg="del">
          <ac:chgData name="farouk abu hassanain" userId="319a4f4791f24b01" providerId="LiveId" clId="{D7AAE926-1A40-4FB8-B834-C577AC4F2798}" dt="2020-04-13T17:09:36.708" v="1314" actId="478"/>
          <ac:spMkLst>
            <pc:docMk/>
            <pc:sldMk cId="3886131518" sldId="767"/>
            <ac:spMk id="13" creationId="{AA987F7A-6C51-40C5-A08A-1877C6A35D6A}"/>
          </ac:spMkLst>
        </pc:spChg>
        <pc:spChg chg="del">
          <ac:chgData name="farouk abu hassanain" userId="319a4f4791f24b01" providerId="LiveId" clId="{D7AAE926-1A40-4FB8-B834-C577AC4F2798}" dt="2020-04-13T17:09:36.708" v="1314" actId="478"/>
          <ac:spMkLst>
            <pc:docMk/>
            <pc:sldMk cId="3886131518" sldId="767"/>
            <ac:spMk id="14" creationId="{1E5A0C4D-BA6D-45F5-B36E-822360B05CA7}"/>
          </ac:spMkLst>
        </pc:spChg>
        <pc:spChg chg="del">
          <ac:chgData name="farouk abu hassanain" userId="319a4f4791f24b01" providerId="LiveId" clId="{D7AAE926-1A40-4FB8-B834-C577AC4F2798}" dt="2020-04-13T17:09:36.708" v="1314" actId="478"/>
          <ac:spMkLst>
            <pc:docMk/>
            <pc:sldMk cId="3886131518" sldId="767"/>
            <ac:spMk id="15" creationId="{3205D0D4-6C80-4CE0-A63F-2511B02DF078}"/>
          </ac:spMkLst>
        </pc:spChg>
        <pc:spChg chg="del">
          <ac:chgData name="farouk abu hassanain" userId="319a4f4791f24b01" providerId="LiveId" clId="{D7AAE926-1A40-4FB8-B834-C577AC4F2798}" dt="2020-04-13T17:09:36.708" v="1314" actId="478"/>
          <ac:spMkLst>
            <pc:docMk/>
            <pc:sldMk cId="3886131518" sldId="767"/>
            <ac:spMk id="16" creationId="{88B1878D-4615-49A9-9835-27BF0DBE4E85}"/>
          </ac:spMkLst>
        </pc:spChg>
        <pc:spChg chg="del">
          <ac:chgData name="farouk abu hassanain" userId="319a4f4791f24b01" providerId="LiveId" clId="{D7AAE926-1A40-4FB8-B834-C577AC4F2798}" dt="2020-04-13T17:09:39.124" v="1315" actId="478"/>
          <ac:spMkLst>
            <pc:docMk/>
            <pc:sldMk cId="3886131518" sldId="767"/>
            <ac:spMk id="19" creationId="{43FFAAA1-EA46-4F4A-B94D-3ABCCC0382E5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26" creationId="{950E9488-376F-4C03-9605-A84B7548F31E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27" creationId="{656E0CD0-7A30-4374-97D7-2306DA171098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31" creationId="{0A5B3764-090B-490A-8802-04A0CAC77F70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32" creationId="{7B24EA59-FB1A-4D3E-B502-29E2A8AD2EF5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37" creationId="{37B98A63-8584-48BF-953A-185822A86FF0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38" creationId="{9C0B2568-7174-4888-A14A-169B27C8BFE4}"/>
          </ac:spMkLst>
        </pc:spChg>
        <pc:spChg chg="del">
          <ac:chgData name="farouk abu hassanain" userId="319a4f4791f24b01" providerId="LiveId" clId="{D7AAE926-1A40-4FB8-B834-C577AC4F2798}" dt="2020-04-13T17:10:41.017" v="1340" actId="478"/>
          <ac:spMkLst>
            <pc:docMk/>
            <pc:sldMk cId="3886131518" sldId="767"/>
            <ac:spMk id="48" creationId="{92A0B383-DCF2-48B9-B52D-F7550E9E6A35}"/>
          </ac:spMkLst>
        </pc:spChg>
        <pc:spChg chg="mod">
          <ac:chgData name="farouk abu hassanain" userId="319a4f4791f24b01" providerId="LiveId" clId="{D7AAE926-1A40-4FB8-B834-C577AC4F2798}" dt="2020-04-13T17:10:36.574" v="1339" actId="20577"/>
          <ac:spMkLst>
            <pc:docMk/>
            <pc:sldMk cId="3886131518" sldId="767"/>
            <ac:spMk id="53" creationId="{16CED25A-3047-41B4-B1A4-3FF01A5BDB47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56" creationId="{17EA78AA-FE1A-48ED-B981-FF476301A6BE}"/>
          </ac:spMkLst>
        </pc:spChg>
        <pc:spChg chg="mod">
          <ac:chgData name="farouk abu hassanain" userId="319a4f4791f24b01" providerId="LiveId" clId="{D7AAE926-1A40-4FB8-B834-C577AC4F2798}" dt="2020-04-13T17:19:04.237" v="1612" actId="164"/>
          <ac:spMkLst>
            <pc:docMk/>
            <pc:sldMk cId="3886131518" sldId="767"/>
            <ac:spMk id="58" creationId="{9D63F29C-A44F-4FF9-B7C9-1E266EE4FF73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59" creationId="{664CF4DD-DEF1-4BDE-BC30-AB9359B8F2E2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61" creationId="{04766526-1832-4B42-B276-0996E6C4C899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62" creationId="{B1EF3188-4E6D-4066-BB69-F86EAB2466E0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64" creationId="{D5608C8F-6C76-4B65-B6C0-E8C4969CCA53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65" creationId="{B4D8F1F0-E88F-4C6A-8CCE-8F362448ED8A}"/>
          </ac:spMkLst>
        </pc:spChg>
        <pc:spChg chg="del">
          <ac:chgData name="farouk abu hassanain" userId="319a4f4791f24b01" providerId="LiveId" clId="{D7AAE926-1A40-4FB8-B834-C577AC4F2798}" dt="2020-04-13T19:42:11.660" v="2226" actId="478"/>
          <ac:spMkLst>
            <pc:docMk/>
            <pc:sldMk cId="3886131518" sldId="767"/>
            <ac:spMk id="74" creationId="{269CCC39-71B7-4E29-B91C-BA32E295B2C3}"/>
          </ac:spMkLst>
        </pc:spChg>
        <pc:spChg chg="del">
          <ac:chgData name="farouk abu hassanain" userId="319a4f4791f24b01" providerId="LiveId" clId="{D7AAE926-1A40-4FB8-B834-C577AC4F2798}" dt="2020-04-13T19:42:11.660" v="2226" actId="478"/>
          <ac:spMkLst>
            <pc:docMk/>
            <pc:sldMk cId="3886131518" sldId="767"/>
            <ac:spMk id="75" creationId="{8527F9E8-FF8E-47C5-BB70-55986E8D1EF8}"/>
          </ac:spMkLst>
        </pc:spChg>
        <pc:spChg chg="del">
          <ac:chgData name="farouk abu hassanain" userId="319a4f4791f24b01" providerId="LiveId" clId="{D7AAE926-1A40-4FB8-B834-C577AC4F2798}" dt="2020-04-13T19:42:11.660" v="2226" actId="478"/>
          <ac:spMkLst>
            <pc:docMk/>
            <pc:sldMk cId="3886131518" sldId="767"/>
            <ac:spMk id="76" creationId="{4C1E5FC5-5C90-441E-BE3C-602BFA5708B5}"/>
          </ac:spMkLst>
        </pc:spChg>
        <pc:spChg chg="del">
          <ac:chgData name="farouk abu hassanain" userId="319a4f4791f24b01" providerId="LiveId" clId="{D7AAE926-1A40-4FB8-B834-C577AC4F2798}" dt="2020-04-13T19:42:11.660" v="2226" actId="478"/>
          <ac:spMkLst>
            <pc:docMk/>
            <pc:sldMk cId="3886131518" sldId="767"/>
            <ac:spMk id="77" creationId="{E824B207-2A46-440D-A3D7-497DF98329E3}"/>
          </ac:spMkLst>
        </pc:spChg>
        <pc:spChg chg="del">
          <ac:chgData name="farouk abu hassanain" userId="319a4f4791f24b01" providerId="LiveId" clId="{D7AAE926-1A40-4FB8-B834-C577AC4F2798}" dt="2020-04-13T19:42:11.660" v="2226" actId="478"/>
          <ac:spMkLst>
            <pc:docMk/>
            <pc:sldMk cId="3886131518" sldId="767"/>
            <ac:spMk id="78" creationId="{F845B953-B879-4C02-B9D0-79D3FC2D7A80}"/>
          </ac:spMkLst>
        </pc:spChg>
        <pc:spChg chg="del">
          <ac:chgData name="farouk abu hassanain" userId="319a4f4791f24b01" providerId="LiveId" clId="{D7AAE926-1A40-4FB8-B834-C577AC4F2798}" dt="2020-04-13T19:42:11.660" v="2226" actId="478"/>
          <ac:spMkLst>
            <pc:docMk/>
            <pc:sldMk cId="3886131518" sldId="767"/>
            <ac:spMk id="79" creationId="{54A9AE98-A82D-4600-9B5C-A14B0B4E3D0D}"/>
          </ac:spMkLst>
        </pc:spChg>
        <pc:spChg chg="del">
          <ac:chgData name="farouk abu hassanain" userId="319a4f4791f24b01" providerId="LiveId" clId="{D7AAE926-1A40-4FB8-B834-C577AC4F2798}" dt="2020-04-13T19:42:11.660" v="2226" actId="478"/>
          <ac:spMkLst>
            <pc:docMk/>
            <pc:sldMk cId="3886131518" sldId="767"/>
            <ac:spMk id="80" creationId="{0AABAA37-F9E2-415E-9573-2353EB6E155E}"/>
          </ac:spMkLst>
        </pc:spChg>
        <pc:spChg chg="del">
          <ac:chgData name="farouk abu hassanain" userId="319a4f4791f24b01" providerId="LiveId" clId="{D7AAE926-1A40-4FB8-B834-C577AC4F2798}" dt="2020-04-13T19:42:11.660" v="2226" actId="478"/>
          <ac:spMkLst>
            <pc:docMk/>
            <pc:sldMk cId="3886131518" sldId="767"/>
            <ac:spMk id="81" creationId="{CD6B8CBC-2BC4-48B2-9B47-A9821B305B13}"/>
          </ac:spMkLst>
        </pc:spChg>
        <pc:spChg chg="del">
          <ac:chgData name="farouk abu hassanain" userId="319a4f4791f24b01" providerId="LiveId" clId="{D7AAE926-1A40-4FB8-B834-C577AC4F2798}" dt="2020-04-13T19:42:11.660" v="2226" actId="478"/>
          <ac:spMkLst>
            <pc:docMk/>
            <pc:sldMk cId="3886131518" sldId="767"/>
            <ac:spMk id="82" creationId="{A8D060A6-AA48-4AE4-9124-4E4197539C9B}"/>
          </ac:spMkLst>
        </pc:spChg>
        <pc:spChg chg="del">
          <ac:chgData name="farouk abu hassanain" userId="319a4f4791f24b01" providerId="LiveId" clId="{D7AAE926-1A40-4FB8-B834-C577AC4F2798}" dt="2020-04-13T19:42:11.660" v="2226" actId="478"/>
          <ac:spMkLst>
            <pc:docMk/>
            <pc:sldMk cId="3886131518" sldId="767"/>
            <ac:spMk id="83" creationId="{B3804D07-D0B9-4EBE-A830-E6DD4DB0401B}"/>
          </ac:spMkLst>
        </pc:spChg>
        <pc:spChg chg="del">
          <ac:chgData name="farouk abu hassanain" userId="319a4f4791f24b01" providerId="LiveId" clId="{D7AAE926-1A40-4FB8-B834-C577AC4F2798}" dt="2020-04-13T19:42:11.660" v="2226" actId="478"/>
          <ac:spMkLst>
            <pc:docMk/>
            <pc:sldMk cId="3886131518" sldId="767"/>
            <ac:spMk id="84" creationId="{637F3E5C-591D-496F-8A1D-261A1B768D4F}"/>
          </ac:spMkLst>
        </pc:spChg>
        <pc:spChg chg="del">
          <ac:chgData name="farouk abu hassanain" userId="319a4f4791f24b01" providerId="LiveId" clId="{D7AAE926-1A40-4FB8-B834-C577AC4F2798}" dt="2020-04-13T19:42:11.660" v="2226" actId="478"/>
          <ac:spMkLst>
            <pc:docMk/>
            <pc:sldMk cId="3886131518" sldId="767"/>
            <ac:spMk id="85" creationId="{516B99C6-8E0B-44F9-98BB-B9B1F9FEB118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86" creationId="{FD64A42D-AEE0-471A-9DD7-3624A8B1ACBE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87" creationId="{22B3AD68-DE07-47C3-8D2D-34D4A996E639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88" creationId="{ECDA323A-5D70-4A26-88F0-2D283B86BE31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89" creationId="{C360B249-E992-4D64-8E7E-B3F9A4FAE28A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90" creationId="{0ABAE00D-4A02-4C94-B463-29CCAEEAF227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91" creationId="{CF4E761F-B306-49CD-8983-70A623ADC7C9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92" creationId="{BA764DFF-36CF-49D2-B7ED-C792231804F1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93" creationId="{59794F66-0B8E-4477-BDA1-8E75B264805E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94" creationId="{588EFA97-909B-4521-B910-EF73DA08BB20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95" creationId="{A5AEAFEC-AD43-411A-BC41-C926E0871E4E}"/>
          </ac:spMkLst>
        </pc:spChg>
        <pc:spChg chg="del">
          <ac:chgData name="farouk abu hassanain" userId="319a4f4791f24b01" providerId="LiveId" clId="{D7AAE926-1A40-4FB8-B834-C577AC4F2798}" dt="2020-04-13T19:42:11.660" v="2226" actId="478"/>
          <ac:spMkLst>
            <pc:docMk/>
            <pc:sldMk cId="3886131518" sldId="767"/>
            <ac:spMk id="96" creationId="{1A220CDF-8D0B-4F12-B965-EF52120A6372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98" creationId="{33C35E4B-C02D-4577-ACC8-38A9D833B655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99" creationId="{CD3B933D-C588-4187-981B-B311E020372F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100" creationId="{AF14455D-B62B-4434-8648-2B4A84158AD4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101" creationId="{640ABE62-8385-49BD-B1EB-CE9F4593047D}"/>
          </ac:spMkLst>
        </pc:spChg>
        <pc:spChg chg="del">
          <ac:chgData name="farouk abu hassanain" userId="319a4f4791f24b01" providerId="LiveId" clId="{D7AAE926-1A40-4FB8-B834-C577AC4F2798}" dt="2020-04-13T19:42:11.660" v="2226" actId="478"/>
          <ac:spMkLst>
            <pc:docMk/>
            <pc:sldMk cId="3886131518" sldId="767"/>
            <ac:spMk id="102" creationId="{1DE25B92-48D2-4469-A8D6-8364B63515C0}"/>
          </ac:spMkLst>
        </pc:spChg>
        <pc:spChg chg="del">
          <ac:chgData name="farouk abu hassanain" userId="319a4f4791f24b01" providerId="LiveId" clId="{D7AAE926-1A40-4FB8-B834-C577AC4F2798}" dt="2020-04-13T19:42:11.660" v="2226" actId="478"/>
          <ac:spMkLst>
            <pc:docMk/>
            <pc:sldMk cId="3886131518" sldId="767"/>
            <ac:spMk id="103" creationId="{B41E4190-F1FD-4829-B871-911D4F91C4DD}"/>
          </ac:spMkLst>
        </pc:spChg>
        <pc:spChg chg="del">
          <ac:chgData name="farouk abu hassanain" userId="319a4f4791f24b01" providerId="LiveId" clId="{D7AAE926-1A40-4FB8-B834-C577AC4F2798}" dt="2020-04-13T19:42:11.660" v="2226" actId="478"/>
          <ac:spMkLst>
            <pc:docMk/>
            <pc:sldMk cId="3886131518" sldId="767"/>
            <ac:spMk id="104" creationId="{B98C2134-ECBD-4671-9396-DA6A29BE7005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121" creationId="{38F999B5-033A-4580-9AE3-0697D625DF77}"/>
          </ac:spMkLst>
        </pc:spChg>
        <pc:spChg chg="del">
          <ac:chgData name="farouk abu hassanain" userId="319a4f4791f24b01" providerId="LiveId" clId="{D7AAE926-1A40-4FB8-B834-C577AC4F2798}" dt="2020-04-13T17:09:36.708" v="1314" actId="478"/>
          <ac:spMkLst>
            <pc:docMk/>
            <pc:sldMk cId="3886131518" sldId="767"/>
            <ac:spMk id="122" creationId="{2F934505-239E-494D-A216-BAAB2CCD199C}"/>
          </ac:spMkLst>
        </pc:spChg>
        <pc:spChg chg="del">
          <ac:chgData name="farouk abu hassanain" userId="319a4f4791f24b01" providerId="LiveId" clId="{D7AAE926-1A40-4FB8-B834-C577AC4F2798}" dt="2020-04-13T17:09:36.708" v="1314" actId="478"/>
          <ac:spMkLst>
            <pc:docMk/>
            <pc:sldMk cId="3886131518" sldId="767"/>
            <ac:spMk id="123" creationId="{4729E39B-69C9-4B03-931F-F9EF52B189F3}"/>
          </ac:spMkLst>
        </pc:spChg>
        <pc:spChg chg="del">
          <ac:chgData name="farouk abu hassanain" userId="319a4f4791f24b01" providerId="LiveId" clId="{D7AAE926-1A40-4FB8-B834-C577AC4F2798}" dt="2020-04-13T17:09:36.708" v="1314" actId="478"/>
          <ac:spMkLst>
            <pc:docMk/>
            <pc:sldMk cId="3886131518" sldId="767"/>
            <ac:spMk id="124" creationId="{123DF060-13D1-416E-B401-4F56510E2B29}"/>
          </ac:spMkLst>
        </pc:spChg>
        <pc:spChg chg="del">
          <ac:chgData name="farouk abu hassanain" userId="319a4f4791f24b01" providerId="LiveId" clId="{D7AAE926-1A40-4FB8-B834-C577AC4F2798}" dt="2020-04-13T17:09:36.708" v="1314" actId="478"/>
          <ac:spMkLst>
            <pc:docMk/>
            <pc:sldMk cId="3886131518" sldId="767"/>
            <ac:spMk id="125" creationId="{33E1995F-0EEC-4FE0-8518-9ED17DFF9665}"/>
          </ac:spMkLst>
        </pc:spChg>
        <pc:spChg chg="del">
          <ac:chgData name="farouk abu hassanain" userId="319a4f4791f24b01" providerId="LiveId" clId="{D7AAE926-1A40-4FB8-B834-C577AC4F2798}" dt="2020-04-13T17:09:36.708" v="1314" actId="478"/>
          <ac:spMkLst>
            <pc:docMk/>
            <pc:sldMk cId="3886131518" sldId="767"/>
            <ac:spMk id="126" creationId="{4978ED7B-8197-4B62-AFC6-B8CC61FB875C}"/>
          </ac:spMkLst>
        </pc:spChg>
        <pc:spChg chg="del">
          <ac:chgData name="farouk abu hassanain" userId="319a4f4791f24b01" providerId="LiveId" clId="{D7AAE926-1A40-4FB8-B834-C577AC4F2798}" dt="2020-04-13T17:09:39.124" v="1315" actId="478"/>
          <ac:spMkLst>
            <pc:docMk/>
            <pc:sldMk cId="3886131518" sldId="767"/>
            <ac:spMk id="127" creationId="{F430CFCA-5A04-4612-915D-803AAE8016C8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128" creationId="{957939F2-975C-4A59-A5BF-1A5C5D983FFB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129" creationId="{549A2D74-78DF-4640-A818-A59C31EF9738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130" creationId="{44CF500F-3778-4511-8EA6-5C86CA7FBF6E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131" creationId="{DE99EC3E-E93F-4E17-915A-6761870805BD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132" creationId="{C88666F4-03C6-478E-98E6-708BBDAFB70B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133" creationId="{EA8CE82B-44C3-4A22-948F-661A07C5A1FB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134" creationId="{9A64C221-646A-4D30-927E-49DC2E736F2F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135" creationId="{B2DF0970-3D03-4D47-83A6-84E4917F862E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136" creationId="{6A893C6E-474C-407E-880E-6675FB3DF85E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137" creationId="{17B53121-6B70-463E-93CD-7FBE6126FD71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138" creationId="{A30033A9-CD4C-4D9E-BD1C-692C662046C2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139" creationId="{3E76C60E-C6B8-41BD-978B-0AFC1E2D220D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140" creationId="{4E54F346-B39B-4A56-950A-9AC1EB46D71B}"/>
          </ac:spMkLst>
        </pc:spChg>
        <pc:spChg chg="add mod">
          <ac:chgData name="farouk abu hassanain" userId="319a4f4791f24b01" providerId="LiveId" clId="{D7AAE926-1A40-4FB8-B834-C577AC4F2798}" dt="2020-04-13T17:19:31.160" v="1616"/>
          <ac:spMkLst>
            <pc:docMk/>
            <pc:sldMk cId="3886131518" sldId="767"/>
            <ac:spMk id="141" creationId="{05EB283D-6386-491D-BE94-F52FE6DC515D}"/>
          </ac:spMkLst>
        </pc:spChg>
        <pc:spChg chg="add mod">
          <ac:chgData name="farouk abu hassanain" userId="319a4f4791f24b01" providerId="LiveId" clId="{D7AAE926-1A40-4FB8-B834-C577AC4F2798}" dt="2020-04-13T17:19:31.160" v="1616"/>
          <ac:spMkLst>
            <pc:docMk/>
            <pc:sldMk cId="3886131518" sldId="767"/>
            <ac:spMk id="142" creationId="{18E33423-3444-4E87-9171-45ACDC620ABC}"/>
          </ac:spMkLst>
        </pc:spChg>
        <pc:spChg chg="add mod">
          <ac:chgData name="farouk abu hassanain" userId="319a4f4791f24b01" providerId="LiveId" clId="{D7AAE926-1A40-4FB8-B834-C577AC4F2798}" dt="2020-04-13T17:19:31.160" v="1616"/>
          <ac:spMkLst>
            <pc:docMk/>
            <pc:sldMk cId="3886131518" sldId="767"/>
            <ac:spMk id="143" creationId="{182F2687-E886-4344-8E4B-360FE476E1B4}"/>
          </ac:spMkLst>
        </pc:spChg>
        <pc:spChg chg="add mod">
          <ac:chgData name="farouk abu hassanain" userId="319a4f4791f24b01" providerId="LiveId" clId="{D7AAE926-1A40-4FB8-B834-C577AC4F2798}" dt="2020-04-13T17:19:31.160" v="1616"/>
          <ac:spMkLst>
            <pc:docMk/>
            <pc:sldMk cId="3886131518" sldId="767"/>
            <ac:spMk id="144" creationId="{0419F24E-0572-464E-B73A-AE048A33DAF2}"/>
          </ac:spMkLst>
        </pc:spChg>
        <pc:spChg chg="add mod">
          <ac:chgData name="farouk abu hassanain" userId="319a4f4791f24b01" providerId="LiveId" clId="{D7AAE926-1A40-4FB8-B834-C577AC4F2798}" dt="2020-04-13T17:19:31.160" v="1616"/>
          <ac:spMkLst>
            <pc:docMk/>
            <pc:sldMk cId="3886131518" sldId="767"/>
            <ac:spMk id="145" creationId="{BC1B3552-C91E-41B6-9E8E-D3D312FDF029}"/>
          </ac:spMkLst>
        </pc:spChg>
        <pc:spChg chg="add mod">
          <ac:chgData name="farouk abu hassanain" userId="319a4f4791f24b01" providerId="LiveId" clId="{D7AAE926-1A40-4FB8-B834-C577AC4F2798}" dt="2020-04-13T17:19:31.160" v="1616"/>
          <ac:spMkLst>
            <pc:docMk/>
            <pc:sldMk cId="3886131518" sldId="767"/>
            <ac:spMk id="146" creationId="{C6818DE7-06FF-471B-BCC5-46987689061E}"/>
          </ac:spMkLst>
        </pc:spChg>
        <pc:spChg chg="add mod ord">
          <ac:chgData name="farouk abu hassanain" userId="319a4f4791f24b01" providerId="LiveId" clId="{D7AAE926-1A40-4FB8-B834-C577AC4F2798}" dt="2020-04-13T17:19:04.237" v="1612" actId="164"/>
          <ac:spMkLst>
            <pc:docMk/>
            <pc:sldMk cId="3886131518" sldId="767"/>
            <ac:spMk id="147" creationId="{B5315C80-F349-49FD-8D75-4A8FC173B2DF}"/>
          </ac:spMkLst>
        </pc:spChg>
        <pc:spChg chg="add mod ord">
          <ac:chgData name="farouk abu hassanain" userId="319a4f4791f24b01" providerId="LiveId" clId="{D7AAE926-1A40-4FB8-B834-C577AC4F2798}" dt="2020-04-13T17:19:04.237" v="1612" actId="164"/>
          <ac:spMkLst>
            <pc:docMk/>
            <pc:sldMk cId="3886131518" sldId="767"/>
            <ac:spMk id="148" creationId="{C6D7B267-FB7E-4BBD-932F-2396EED2CF46}"/>
          </ac:spMkLst>
        </pc:spChg>
        <pc:spChg chg="add mod ord">
          <ac:chgData name="farouk abu hassanain" userId="319a4f4791f24b01" providerId="LiveId" clId="{D7AAE926-1A40-4FB8-B834-C577AC4F2798}" dt="2020-04-13T17:19:04.237" v="1612" actId="164"/>
          <ac:spMkLst>
            <pc:docMk/>
            <pc:sldMk cId="3886131518" sldId="767"/>
            <ac:spMk id="149" creationId="{716318C3-2C95-4EC9-8226-00CD922E3BEA}"/>
          </ac:spMkLst>
        </pc:spChg>
        <pc:spChg chg="add mod ord">
          <ac:chgData name="farouk abu hassanain" userId="319a4f4791f24b01" providerId="LiveId" clId="{D7AAE926-1A40-4FB8-B834-C577AC4F2798}" dt="2020-04-13T17:19:04.237" v="1612" actId="164"/>
          <ac:spMkLst>
            <pc:docMk/>
            <pc:sldMk cId="3886131518" sldId="767"/>
            <ac:spMk id="150" creationId="{D37F461A-90B6-4D67-8147-5A480F2DAA2E}"/>
          </ac:spMkLst>
        </pc:spChg>
        <pc:spChg chg="add mod ord">
          <ac:chgData name="farouk abu hassanain" userId="319a4f4791f24b01" providerId="LiveId" clId="{D7AAE926-1A40-4FB8-B834-C577AC4F2798}" dt="2020-04-13T17:19:04.237" v="1612" actId="164"/>
          <ac:spMkLst>
            <pc:docMk/>
            <pc:sldMk cId="3886131518" sldId="767"/>
            <ac:spMk id="151" creationId="{608895DE-24C7-46B4-8C64-5FCD8C360B7E}"/>
          </ac:spMkLst>
        </pc:spChg>
        <pc:grpChg chg="del">
          <ac:chgData name="farouk abu hassanain" userId="319a4f4791f24b01" providerId="LiveId" clId="{D7AAE926-1A40-4FB8-B834-C577AC4F2798}" dt="2020-04-13T17:09:36.708" v="1314" actId="478"/>
          <ac:grpSpMkLst>
            <pc:docMk/>
            <pc:sldMk cId="3886131518" sldId="767"/>
            <ac:grpSpMk id="10" creationId="{4F76686B-DBC5-4114-9085-459D366B9055}"/>
          </ac:grpSpMkLst>
        </pc:grpChg>
        <pc:grpChg chg="add mod">
          <ac:chgData name="farouk abu hassanain" userId="319a4f4791f24b01" providerId="LiveId" clId="{D7AAE926-1A40-4FB8-B834-C577AC4F2798}" dt="2020-04-13T17:19:12.051" v="1613" actId="1076"/>
          <ac:grpSpMkLst>
            <pc:docMk/>
            <pc:sldMk cId="3886131518" sldId="767"/>
            <ac:grpSpMk id="17" creationId="{FE391C4C-ED05-4C68-B057-2C7B25FB2FB9}"/>
          </ac:grpSpMkLst>
        </pc:grpChg>
        <pc:grpChg chg="add mod">
          <ac:chgData name="farouk abu hassanain" userId="319a4f4791f24b01" providerId="LiveId" clId="{D7AAE926-1A40-4FB8-B834-C577AC4F2798}" dt="2020-04-13T17:19:21.471" v="1614" actId="1076"/>
          <ac:grpSpMkLst>
            <pc:docMk/>
            <pc:sldMk cId="3886131518" sldId="767"/>
            <ac:grpSpMk id="18" creationId="{F7501BA9-03B0-4252-AFC9-F299AEF8004A}"/>
          </ac:grpSpMkLst>
        </pc:grpChg>
        <pc:grpChg chg="del">
          <ac:chgData name="farouk abu hassanain" userId="319a4f4791f24b01" providerId="LiveId" clId="{D7AAE926-1A40-4FB8-B834-C577AC4F2798}" dt="2020-04-13T17:09:36.708" v="1314" actId="478"/>
          <ac:grpSpMkLst>
            <pc:docMk/>
            <pc:sldMk cId="3886131518" sldId="767"/>
            <ac:grpSpMk id="66" creationId="{7B757563-B034-43D8-A4B6-1E0ED3C27117}"/>
          </ac:grpSpMkLst>
        </pc:grpChg>
        <pc:grpChg chg="del">
          <ac:chgData name="farouk abu hassanain" userId="319a4f4791f24b01" providerId="LiveId" clId="{D7AAE926-1A40-4FB8-B834-C577AC4F2798}" dt="2020-04-13T17:09:36.708" v="1314" actId="478"/>
          <ac:grpSpMkLst>
            <pc:docMk/>
            <pc:sldMk cId="3886131518" sldId="767"/>
            <ac:grpSpMk id="70" creationId="{B19A1B95-2E55-42E1-AD20-7CB45BFA7B69}"/>
          </ac:grpSpMkLst>
        </pc:grpChg>
        <pc:grpChg chg="del">
          <ac:chgData name="farouk abu hassanain" userId="319a4f4791f24b01" providerId="LiveId" clId="{D7AAE926-1A40-4FB8-B834-C577AC4F2798}" dt="2020-04-13T17:09:36.708" v="1314" actId="478"/>
          <ac:grpSpMkLst>
            <pc:docMk/>
            <pc:sldMk cId="3886131518" sldId="767"/>
            <ac:grpSpMk id="105" creationId="{6D2BE68F-700F-4DB7-9615-02B9F0DBF852}"/>
          </ac:grpSpMkLst>
        </pc:grpChg>
        <pc:grpChg chg="del">
          <ac:chgData name="farouk abu hassanain" userId="319a4f4791f24b01" providerId="LiveId" clId="{D7AAE926-1A40-4FB8-B834-C577AC4F2798}" dt="2020-04-13T17:09:36.708" v="1314" actId="478"/>
          <ac:grpSpMkLst>
            <pc:docMk/>
            <pc:sldMk cId="3886131518" sldId="767"/>
            <ac:grpSpMk id="109" creationId="{D1F7A036-23FC-4DF7-9D54-4859E8021B41}"/>
          </ac:grpSpMkLst>
        </pc:grpChg>
        <pc:grpChg chg="del">
          <ac:chgData name="farouk abu hassanain" userId="319a4f4791f24b01" providerId="LiveId" clId="{D7AAE926-1A40-4FB8-B834-C577AC4F2798}" dt="2020-04-13T17:09:36.708" v="1314" actId="478"/>
          <ac:grpSpMkLst>
            <pc:docMk/>
            <pc:sldMk cId="3886131518" sldId="767"/>
            <ac:grpSpMk id="113" creationId="{03621B60-B370-4A82-8D7B-86CB7ED18705}"/>
          </ac:grpSpMkLst>
        </pc:grpChg>
        <pc:grpChg chg="del">
          <ac:chgData name="farouk abu hassanain" userId="319a4f4791f24b01" providerId="LiveId" clId="{D7AAE926-1A40-4FB8-B834-C577AC4F2798}" dt="2020-04-13T17:09:39.124" v="1315" actId="478"/>
          <ac:grpSpMkLst>
            <pc:docMk/>
            <pc:sldMk cId="3886131518" sldId="767"/>
            <ac:grpSpMk id="117" creationId="{F3F53FB7-D006-4D78-95FC-9E84B1219C76}"/>
          </ac:grpSpMkLst>
        </pc:grpChg>
        <pc:graphicFrameChg chg="add del mod">
          <ac:chgData name="farouk abu hassanain" userId="319a4f4791f24b01" providerId="LiveId" clId="{D7AAE926-1A40-4FB8-B834-C577AC4F2798}" dt="2020-04-13T17:14:02.277" v="1520" actId="478"/>
          <ac:graphicFrameMkLst>
            <pc:docMk/>
            <pc:sldMk cId="3886131518" sldId="767"/>
            <ac:graphicFrameMk id="97" creationId="{2E610AB9-C0ED-4E68-8F86-9A38827FDE06}"/>
          </ac:graphicFrameMkLst>
        </pc:graphicFrameChg>
      </pc:sldChg>
      <pc:sldChg chg="addSp delSp modSp add">
        <pc:chgData name="farouk abu hassanain" userId="319a4f4791f24b01" providerId="LiveId" clId="{D7AAE926-1A40-4FB8-B834-C577AC4F2798}" dt="2020-04-13T19:42:03.368" v="2224" actId="478"/>
        <pc:sldMkLst>
          <pc:docMk/>
          <pc:sldMk cId="1380625265" sldId="768"/>
        </pc:sldMkLst>
        <pc:spChg chg="mod">
          <ac:chgData name="farouk abu hassanain" userId="319a4f4791f24b01" providerId="LiveId" clId="{D7AAE926-1A40-4FB8-B834-C577AC4F2798}" dt="2020-04-13T19:37:49.328" v="2183" actId="20577"/>
          <ac:spMkLst>
            <pc:docMk/>
            <pc:sldMk cId="1380625265" sldId="768"/>
            <ac:spMk id="4" creationId="{63633AA5-FD60-4A4D-B3C2-0921970BA2DC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26" creationId="{950E9488-376F-4C03-9605-A84B7548F31E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27" creationId="{656E0CD0-7A30-4374-97D7-2306DA171098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31" creationId="{0A5B3764-090B-490A-8802-04A0CAC77F70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32" creationId="{7B24EA59-FB1A-4D3E-B502-29E2A8AD2EF5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37" creationId="{37B98A63-8584-48BF-953A-185822A86FF0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38" creationId="{9C0B2568-7174-4888-A14A-169B27C8BFE4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56" creationId="{17EA78AA-FE1A-48ED-B981-FF476301A6BE}"/>
          </ac:spMkLst>
        </pc:spChg>
        <pc:spChg chg="mod topLvl">
          <ac:chgData name="farouk abu hassanain" userId="319a4f4791f24b01" providerId="LiveId" clId="{D7AAE926-1A40-4FB8-B834-C577AC4F2798}" dt="2020-04-13T17:21:21.430" v="1640" actId="164"/>
          <ac:spMkLst>
            <pc:docMk/>
            <pc:sldMk cId="1380625265" sldId="768"/>
            <ac:spMk id="58" creationId="{9D63F29C-A44F-4FF9-B7C9-1E266EE4FF73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59" creationId="{664CF4DD-DEF1-4BDE-BC30-AB9359B8F2E2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61" creationId="{04766526-1832-4B42-B276-0996E6C4C899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62" creationId="{B1EF3188-4E6D-4066-BB69-F86EAB2466E0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64" creationId="{D5608C8F-6C76-4B65-B6C0-E8C4969CCA53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65" creationId="{B4D8F1F0-E88F-4C6A-8CCE-8F362448ED8A}"/>
          </ac:spMkLst>
        </pc:spChg>
        <pc:spChg chg="del">
          <ac:chgData name="farouk abu hassanain" userId="319a4f4791f24b01" providerId="LiveId" clId="{D7AAE926-1A40-4FB8-B834-C577AC4F2798}" dt="2020-04-13T19:42:03.368" v="2224" actId="478"/>
          <ac:spMkLst>
            <pc:docMk/>
            <pc:sldMk cId="1380625265" sldId="768"/>
            <ac:spMk id="74" creationId="{269CCC39-71B7-4E29-B91C-BA32E295B2C3}"/>
          </ac:spMkLst>
        </pc:spChg>
        <pc:spChg chg="del">
          <ac:chgData name="farouk abu hassanain" userId="319a4f4791f24b01" providerId="LiveId" clId="{D7AAE926-1A40-4FB8-B834-C577AC4F2798}" dt="2020-04-13T19:42:03.368" v="2224" actId="478"/>
          <ac:spMkLst>
            <pc:docMk/>
            <pc:sldMk cId="1380625265" sldId="768"/>
            <ac:spMk id="75" creationId="{8527F9E8-FF8E-47C5-BB70-55986E8D1EF8}"/>
          </ac:spMkLst>
        </pc:spChg>
        <pc:spChg chg="del">
          <ac:chgData name="farouk abu hassanain" userId="319a4f4791f24b01" providerId="LiveId" clId="{D7AAE926-1A40-4FB8-B834-C577AC4F2798}" dt="2020-04-13T19:42:03.368" v="2224" actId="478"/>
          <ac:spMkLst>
            <pc:docMk/>
            <pc:sldMk cId="1380625265" sldId="768"/>
            <ac:spMk id="76" creationId="{4C1E5FC5-5C90-441E-BE3C-602BFA5708B5}"/>
          </ac:spMkLst>
        </pc:spChg>
        <pc:spChg chg="del">
          <ac:chgData name="farouk abu hassanain" userId="319a4f4791f24b01" providerId="LiveId" clId="{D7AAE926-1A40-4FB8-B834-C577AC4F2798}" dt="2020-04-13T19:42:03.368" v="2224" actId="478"/>
          <ac:spMkLst>
            <pc:docMk/>
            <pc:sldMk cId="1380625265" sldId="768"/>
            <ac:spMk id="77" creationId="{E824B207-2A46-440D-A3D7-497DF98329E3}"/>
          </ac:spMkLst>
        </pc:spChg>
        <pc:spChg chg="del">
          <ac:chgData name="farouk abu hassanain" userId="319a4f4791f24b01" providerId="LiveId" clId="{D7AAE926-1A40-4FB8-B834-C577AC4F2798}" dt="2020-04-13T19:42:03.368" v="2224" actId="478"/>
          <ac:spMkLst>
            <pc:docMk/>
            <pc:sldMk cId="1380625265" sldId="768"/>
            <ac:spMk id="78" creationId="{F845B953-B879-4C02-B9D0-79D3FC2D7A80}"/>
          </ac:spMkLst>
        </pc:spChg>
        <pc:spChg chg="del">
          <ac:chgData name="farouk abu hassanain" userId="319a4f4791f24b01" providerId="LiveId" clId="{D7AAE926-1A40-4FB8-B834-C577AC4F2798}" dt="2020-04-13T19:42:03.368" v="2224" actId="478"/>
          <ac:spMkLst>
            <pc:docMk/>
            <pc:sldMk cId="1380625265" sldId="768"/>
            <ac:spMk id="79" creationId="{54A9AE98-A82D-4600-9B5C-A14B0B4E3D0D}"/>
          </ac:spMkLst>
        </pc:spChg>
        <pc:spChg chg="del">
          <ac:chgData name="farouk abu hassanain" userId="319a4f4791f24b01" providerId="LiveId" clId="{D7AAE926-1A40-4FB8-B834-C577AC4F2798}" dt="2020-04-13T19:42:03.368" v="2224" actId="478"/>
          <ac:spMkLst>
            <pc:docMk/>
            <pc:sldMk cId="1380625265" sldId="768"/>
            <ac:spMk id="80" creationId="{0AABAA37-F9E2-415E-9573-2353EB6E155E}"/>
          </ac:spMkLst>
        </pc:spChg>
        <pc:spChg chg="del">
          <ac:chgData name="farouk abu hassanain" userId="319a4f4791f24b01" providerId="LiveId" clId="{D7AAE926-1A40-4FB8-B834-C577AC4F2798}" dt="2020-04-13T19:42:03.368" v="2224" actId="478"/>
          <ac:spMkLst>
            <pc:docMk/>
            <pc:sldMk cId="1380625265" sldId="768"/>
            <ac:spMk id="81" creationId="{CD6B8CBC-2BC4-48B2-9B47-A9821B305B13}"/>
          </ac:spMkLst>
        </pc:spChg>
        <pc:spChg chg="del">
          <ac:chgData name="farouk abu hassanain" userId="319a4f4791f24b01" providerId="LiveId" clId="{D7AAE926-1A40-4FB8-B834-C577AC4F2798}" dt="2020-04-13T19:42:03.368" v="2224" actId="478"/>
          <ac:spMkLst>
            <pc:docMk/>
            <pc:sldMk cId="1380625265" sldId="768"/>
            <ac:spMk id="82" creationId="{A8D060A6-AA48-4AE4-9124-4E4197539C9B}"/>
          </ac:spMkLst>
        </pc:spChg>
        <pc:spChg chg="del">
          <ac:chgData name="farouk abu hassanain" userId="319a4f4791f24b01" providerId="LiveId" clId="{D7AAE926-1A40-4FB8-B834-C577AC4F2798}" dt="2020-04-13T19:42:03.368" v="2224" actId="478"/>
          <ac:spMkLst>
            <pc:docMk/>
            <pc:sldMk cId="1380625265" sldId="768"/>
            <ac:spMk id="83" creationId="{B3804D07-D0B9-4EBE-A830-E6DD4DB0401B}"/>
          </ac:spMkLst>
        </pc:spChg>
        <pc:spChg chg="del">
          <ac:chgData name="farouk abu hassanain" userId="319a4f4791f24b01" providerId="LiveId" clId="{D7AAE926-1A40-4FB8-B834-C577AC4F2798}" dt="2020-04-13T19:42:03.368" v="2224" actId="478"/>
          <ac:spMkLst>
            <pc:docMk/>
            <pc:sldMk cId="1380625265" sldId="768"/>
            <ac:spMk id="84" creationId="{637F3E5C-591D-496F-8A1D-261A1B768D4F}"/>
          </ac:spMkLst>
        </pc:spChg>
        <pc:spChg chg="del">
          <ac:chgData name="farouk abu hassanain" userId="319a4f4791f24b01" providerId="LiveId" clId="{D7AAE926-1A40-4FB8-B834-C577AC4F2798}" dt="2020-04-13T19:42:03.368" v="2224" actId="478"/>
          <ac:spMkLst>
            <pc:docMk/>
            <pc:sldMk cId="1380625265" sldId="768"/>
            <ac:spMk id="85" creationId="{516B99C6-8E0B-44F9-98BB-B9B1F9FEB118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86" creationId="{FD64A42D-AEE0-471A-9DD7-3624A8B1ACBE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87" creationId="{22B3AD68-DE07-47C3-8D2D-34D4A996E639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88" creationId="{ECDA323A-5D70-4A26-88F0-2D283B86BE31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89" creationId="{C360B249-E992-4D64-8E7E-B3F9A4FAE28A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90" creationId="{0ABAE00D-4A02-4C94-B463-29CCAEEAF227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91" creationId="{CF4E761F-B306-49CD-8983-70A623ADC7C9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92" creationId="{BA764DFF-36CF-49D2-B7ED-C792231804F1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93" creationId="{59794F66-0B8E-4477-BDA1-8E75B264805E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94" creationId="{588EFA97-909B-4521-B910-EF73DA08BB20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95" creationId="{A5AEAFEC-AD43-411A-BC41-C926E0871E4E}"/>
          </ac:spMkLst>
        </pc:spChg>
        <pc:spChg chg="del">
          <ac:chgData name="farouk abu hassanain" userId="319a4f4791f24b01" providerId="LiveId" clId="{D7AAE926-1A40-4FB8-B834-C577AC4F2798}" dt="2020-04-13T19:42:03.368" v="2224" actId="478"/>
          <ac:spMkLst>
            <pc:docMk/>
            <pc:sldMk cId="1380625265" sldId="768"/>
            <ac:spMk id="96" creationId="{1A220CDF-8D0B-4F12-B965-EF52120A6372}"/>
          </ac:spMkLst>
        </pc:spChg>
        <pc:spChg chg="add mod">
          <ac:chgData name="farouk abu hassanain" userId="319a4f4791f24b01" providerId="LiveId" clId="{D7AAE926-1A40-4FB8-B834-C577AC4F2798}" dt="2020-04-13T17:21:04.342" v="1635" actId="1076"/>
          <ac:spMkLst>
            <pc:docMk/>
            <pc:sldMk cId="1380625265" sldId="768"/>
            <ac:spMk id="97" creationId="{F3B3B39F-1CCE-4906-8FBB-22ADA5F357B7}"/>
          </ac:spMkLst>
        </pc:spChg>
        <pc:spChg chg="del">
          <ac:chgData name="farouk abu hassanain" userId="319a4f4791f24b01" providerId="LiveId" clId="{D7AAE926-1A40-4FB8-B834-C577AC4F2798}" dt="2020-04-13T19:42:03.368" v="2224" actId="478"/>
          <ac:spMkLst>
            <pc:docMk/>
            <pc:sldMk cId="1380625265" sldId="768"/>
            <ac:spMk id="102" creationId="{1DE25B92-48D2-4469-A8D6-8364B63515C0}"/>
          </ac:spMkLst>
        </pc:spChg>
        <pc:spChg chg="del">
          <ac:chgData name="farouk abu hassanain" userId="319a4f4791f24b01" providerId="LiveId" clId="{D7AAE926-1A40-4FB8-B834-C577AC4F2798}" dt="2020-04-13T19:42:03.368" v="2224" actId="478"/>
          <ac:spMkLst>
            <pc:docMk/>
            <pc:sldMk cId="1380625265" sldId="768"/>
            <ac:spMk id="103" creationId="{B41E4190-F1FD-4829-B871-911D4F91C4DD}"/>
          </ac:spMkLst>
        </pc:spChg>
        <pc:spChg chg="del">
          <ac:chgData name="farouk abu hassanain" userId="319a4f4791f24b01" providerId="LiveId" clId="{D7AAE926-1A40-4FB8-B834-C577AC4F2798}" dt="2020-04-13T19:42:03.368" v="2224" actId="478"/>
          <ac:spMkLst>
            <pc:docMk/>
            <pc:sldMk cId="1380625265" sldId="768"/>
            <ac:spMk id="104" creationId="{B98C2134-ECBD-4671-9396-DA6A29BE7005}"/>
          </ac:spMkLst>
        </pc:spChg>
        <pc:spChg chg="add mod">
          <ac:chgData name="farouk abu hassanain" userId="319a4f4791f24b01" providerId="LiveId" clId="{D7AAE926-1A40-4FB8-B834-C577AC4F2798}" dt="2020-04-13T17:22:01.220" v="1648" actId="207"/>
          <ac:spMkLst>
            <pc:docMk/>
            <pc:sldMk cId="1380625265" sldId="768"/>
            <ac:spMk id="105" creationId="{C33AE2A1-F425-407D-8FAF-79031695A309}"/>
          </ac:spMkLst>
        </pc:spChg>
        <pc:spChg chg="del mod topLv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141" creationId="{05EB283D-6386-491D-BE94-F52FE6DC515D}"/>
          </ac:spMkLst>
        </pc:spChg>
        <pc:spChg chg="del mod topLv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142" creationId="{18E33423-3444-4E87-9171-45ACDC620ABC}"/>
          </ac:spMkLst>
        </pc:spChg>
        <pc:spChg chg="del mod topLv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143" creationId="{182F2687-E886-4344-8E4B-360FE476E1B4}"/>
          </ac:spMkLst>
        </pc:spChg>
        <pc:spChg chg="mod topLvl">
          <ac:chgData name="farouk abu hassanain" userId="319a4f4791f24b01" providerId="LiveId" clId="{D7AAE926-1A40-4FB8-B834-C577AC4F2798}" dt="2020-04-13T17:21:21.430" v="1640" actId="164"/>
          <ac:spMkLst>
            <pc:docMk/>
            <pc:sldMk cId="1380625265" sldId="768"/>
            <ac:spMk id="144" creationId="{0419F24E-0572-464E-B73A-AE048A33DAF2}"/>
          </ac:spMkLst>
        </pc:spChg>
        <pc:spChg chg="del mod topLv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145" creationId="{BC1B3552-C91E-41B6-9E8E-D3D312FDF029}"/>
          </ac:spMkLst>
        </pc:spChg>
        <pc:spChg chg="del mod topLvl">
          <ac:chgData name="farouk abu hassanain" userId="319a4f4791f24b01" providerId="LiveId" clId="{D7AAE926-1A40-4FB8-B834-C577AC4F2798}" dt="2020-04-13T17:32:08.186" v="1706" actId="478"/>
          <ac:spMkLst>
            <pc:docMk/>
            <pc:sldMk cId="1380625265" sldId="768"/>
            <ac:spMk id="146" creationId="{C6818DE7-06FF-471B-BCC5-46987689061E}"/>
          </ac:spMkLst>
        </pc:spChg>
        <pc:spChg chg="del mod topLv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147" creationId="{B5315C80-F349-49FD-8D75-4A8FC173B2DF}"/>
          </ac:spMkLst>
        </pc:spChg>
        <pc:spChg chg="del mod topLv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148" creationId="{C6D7B267-FB7E-4BBD-932F-2396EED2CF46}"/>
          </ac:spMkLst>
        </pc:spChg>
        <pc:spChg chg="del mod topLvl">
          <ac:chgData name="farouk abu hassanain" userId="319a4f4791f24b01" providerId="LiveId" clId="{D7AAE926-1A40-4FB8-B834-C577AC4F2798}" dt="2020-04-13T17:32:08.186" v="1706" actId="478"/>
          <ac:spMkLst>
            <pc:docMk/>
            <pc:sldMk cId="1380625265" sldId="768"/>
            <ac:spMk id="149" creationId="{716318C3-2C95-4EC9-8226-00CD922E3BEA}"/>
          </ac:spMkLst>
        </pc:spChg>
        <pc:spChg chg="del mod topLv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150" creationId="{D37F461A-90B6-4D67-8147-5A480F2DAA2E}"/>
          </ac:spMkLst>
        </pc:spChg>
        <pc:spChg chg="del mod topLv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151" creationId="{608895DE-24C7-46B4-8C64-5FCD8C360B7E}"/>
          </ac:spMkLst>
        </pc:spChg>
        <pc:grpChg chg="add mod">
          <ac:chgData name="farouk abu hassanain" userId="319a4f4791f24b01" providerId="LiveId" clId="{D7AAE926-1A40-4FB8-B834-C577AC4F2798}" dt="2020-04-13T17:21:25.042" v="1641" actId="1076"/>
          <ac:grpSpMkLst>
            <pc:docMk/>
            <pc:sldMk cId="1380625265" sldId="768"/>
            <ac:grpSpMk id="7" creationId="{2A184380-F860-4727-841A-0FF3B2972876}"/>
          </ac:grpSpMkLst>
        </pc:grpChg>
        <pc:grpChg chg="del">
          <ac:chgData name="farouk abu hassanain" userId="319a4f4791f24b01" providerId="LiveId" clId="{D7AAE926-1A40-4FB8-B834-C577AC4F2798}" dt="2020-04-13T17:20:15.880" v="1621" actId="478"/>
          <ac:grpSpMkLst>
            <pc:docMk/>
            <pc:sldMk cId="1380625265" sldId="768"/>
            <ac:grpSpMk id="17" creationId="{FE391C4C-ED05-4C68-B057-2C7B25FB2FB9}"/>
          </ac:grpSpMkLst>
        </pc:grpChg>
        <pc:grpChg chg="del mod">
          <ac:chgData name="farouk abu hassanain" userId="319a4f4791f24b01" providerId="LiveId" clId="{D7AAE926-1A40-4FB8-B834-C577AC4F2798}" dt="2020-04-13T17:20:12.117" v="1620" actId="165"/>
          <ac:grpSpMkLst>
            <pc:docMk/>
            <pc:sldMk cId="1380625265" sldId="768"/>
            <ac:grpSpMk id="18" creationId="{F7501BA9-03B0-4252-AFC9-F299AEF8004A}"/>
          </ac:grpSpMkLst>
        </pc:grpChg>
      </pc:sldChg>
      <pc:sldChg chg="addSp delSp modSp add">
        <pc:chgData name="farouk abu hassanain" userId="319a4f4791f24b01" providerId="LiveId" clId="{D7AAE926-1A40-4FB8-B834-C577AC4F2798}" dt="2020-04-13T19:41:55.404" v="2222" actId="478"/>
        <pc:sldMkLst>
          <pc:docMk/>
          <pc:sldMk cId="3318835914" sldId="769"/>
        </pc:sldMkLst>
        <pc:spChg chg="mod">
          <ac:chgData name="farouk abu hassanain" userId="319a4f4791f24b01" providerId="LiveId" clId="{D7AAE926-1A40-4FB8-B834-C577AC4F2798}" dt="2020-04-13T19:37:53.357" v="2185" actId="20577"/>
          <ac:spMkLst>
            <pc:docMk/>
            <pc:sldMk cId="3318835914" sldId="769"/>
            <ac:spMk id="4" creationId="{63633AA5-FD60-4A4D-B3C2-0921970BA2DC}"/>
          </ac:spMkLst>
        </pc:spChg>
        <pc:spChg chg="add del mod">
          <ac:chgData name="farouk abu hassanain" userId="319a4f4791f24b01" providerId="LiveId" clId="{D7AAE926-1A40-4FB8-B834-C577AC4F2798}" dt="2020-04-13T17:24:20.793" v="1682" actId="478"/>
          <ac:spMkLst>
            <pc:docMk/>
            <pc:sldMk cId="3318835914" sldId="769"/>
            <ac:spMk id="9" creationId="{70F9BB7F-E0F3-4C19-8874-C3D933914D06}"/>
          </ac:spMkLst>
        </pc:spChg>
        <pc:spChg chg="add mod">
          <ac:chgData name="farouk abu hassanain" userId="319a4f4791f24b01" providerId="LiveId" clId="{D7AAE926-1A40-4FB8-B834-C577AC4F2798}" dt="2020-04-13T17:31:45.167" v="1702" actId="164"/>
          <ac:spMkLst>
            <pc:docMk/>
            <pc:sldMk cId="3318835914" sldId="769"/>
            <ac:spMk id="10" creationId="{FE69B3B9-5153-4AE6-B6E7-F55D25E705EC}"/>
          </ac:spMkLst>
        </pc:spChg>
        <pc:spChg chg="add mod">
          <ac:chgData name="farouk abu hassanain" userId="319a4f4791f24b01" providerId="LiveId" clId="{D7AAE926-1A40-4FB8-B834-C577AC4F2798}" dt="2020-04-13T17:31:45.167" v="1702" actId="164"/>
          <ac:spMkLst>
            <pc:docMk/>
            <pc:sldMk cId="3318835914" sldId="769"/>
            <ac:spMk id="11" creationId="{91F3D5D8-F5B7-4E12-8C51-021370E4B104}"/>
          </ac:spMkLst>
        </pc:spChg>
        <pc:spChg chg="add mod">
          <ac:chgData name="farouk abu hassanain" userId="319a4f4791f24b01" providerId="LiveId" clId="{D7AAE926-1A40-4FB8-B834-C577AC4F2798}" dt="2020-04-13T17:31:45.167" v="1702" actId="164"/>
          <ac:spMkLst>
            <pc:docMk/>
            <pc:sldMk cId="3318835914" sldId="769"/>
            <ac:spMk id="12" creationId="{38DD761B-E5FF-434C-84E5-40C7BC617002}"/>
          </ac:spMkLst>
        </pc:spChg>
        <pc:spChg chg="add mod">
          <ac:chgData name="farouk abu hassanain" userId="319a4f4791f24b01" providerId="LiveId" clId="{D7AAE926-1A40-4FB8-B834-C577AC4F2798}" dt="2020-04-13T17:31:45.167" v="1702" actId="164"/>
          <ac:spMkLst>
            <pc:docMk/>
            <pc:sldMk cId="3318835914" sldId="769"/>
            <ac:spMk id="13" creationId="{C0185F0A-1E7C-4FB3-A893-14FED1B9DDA3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26" creationId="{950E9488-376F-4C03-9605-A84B7548F31E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27" creationId="{656E0CD0-7A30-4374-97D7-2306DA171098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31" creationId="{0A5B3764-090B-490A-8802-04A0CAC77F70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32" creationId="{7B24EA59-FB1A-4D3E-B502-29E2A8AD2EF5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37" creationId="{37B98A63-8584-48BF-953A-185822A86FF0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38" creationId="{9C0B2568-7174-4888-A14A-169B27C8BFE4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56" creationId="{17EA78AA-FE1A-48ED-B981-FF476301A6BE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59" creationId="{664CF4DD-DEF1-4BDE-BC30-AB9359B8F2E2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61" creationId="{04766526-1832-4B42-B276-0996E6C4C899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62" creationId="{B1EF3188-4E6D-4066-BB69-F86EAB2466E0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64" creationId="{D5608C8F-6C76-4B65-B6C0-E8C4969CCA53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65" creationId="{B4D8F1F0-E88F-4C6A-8CCE-8F362448ED8A}"/>
          </ac:spMkLst>
        </pc:spChg>
        <pc:spChg chg="add mod">
          <ac:chgData name="farouk abu hassanain" userId="319a4f4791f24b01" providerId="LiveId" clId="{D7AAE926-1A40-4FB8-B834-C577AC4F2798}" dt="2020-04-13T17:22:54.614" v="1658" actId="1076"/>
          <ac:spMkLst>
            <pc:docMk/>
            <pc:sldMk cId="3318835914" sldId="769"/>
            <ac:spMk id="66" creationId="{A7F51763-5E9A-4762-976F-837B9F16AA6C}"/>
          </ac:spMkLst>
        </pc:spChg>
        <pc:spChg chg="add mod">
          <ac:chgData name="farouk abu hassanain" userId="319a4f4791f24b01" providerId="LiveId" clId="{D7AAE926-1A40-4FB8-B834-C577AC4F2798}" dt="2020-04-13T17:22:54.614" v="1658" actId="1076"/>
          <ac:spMkLst>
            <pc:docMk/>
            <pc:sldMk cId="3318835914" sldId="769"/>
            <ac:spMk id="67" creationId="{3E48F1B3-7E6F-431F-A57D-0DC63FC2FCE8}"/>
          </ac:spMkLst>
        </pc:spChg>
        <pc:spChg chg="del">
          <ac:chgData name="farouk abu hassanain" userId="319a4f4791f24b01" providerId="LiveId" clId="{D7AAE926-1A40-4FB8-B834-C577AC4F2798}" dt="2020-04-13T19:41:55.404" v="2222" actId="478"/>
          <ac:spMkLst>
            <pc:docMk/>
            <pc:sldMk cId="3318835914" sldId="769"/>
            <ac:spMk id="74" creationId="{269CCC39-71B7-4E29-B91C-BA32E295B2C3}"/>
          </ac:spMkLst>
        </pc:spChg>
        <pc:spChg chg="del">
          <ac:chgData name="farouk abu hassanain" userId="319a4f4791f24b01" providerId="LiveId" clId="{D7AAE926-1A40-4FB8-B834-C577AC4F2798}" dt="2020-04-13T19:41:55.404" v="2222" actId="478"/>
          <ac:spMkLst>
            <pc:docMk/>
            <pc:sldMk cId="3318835914" sldId="769"/>
            <ac:spMk id="75" creationId="{8527F9E8-FF8E-47C5-BB70-55986E8D1EF8}"/>
          </ac:spMkLst>
        </pc:spChg>
        <pc:spChg chg="del">
          <ac:chgData name="farouk abu hassanain" userId="319a4f4791f24b01" providerId="LiveId" clId="{D7AAE926-1A40-4FB8-B834-C577AC4F2798}" dt="2020-04-13T19:41:55.404" v="2222" actId="478"/>
          <ac:spMkLst>
            <pc:docMk/>
            <pc:sldMk cId="3318835914" sldId="769"/>
            <ac:spMk id="76" creationId="{4C1E5FC5-5C90-441E-BE3C-602BFA5708B5}"/>
          </ac:spMkLst>
        </pc:spChg>
        <pc:spChg chg="del">
          <ac:chgData name="farouk abu hassanain" userId="319a4f4791f24b01" providerId="LiveId" clId="{D7AAE926-1A40-4FB8-B834-C577AC4F2798}" dt="2020-04-13T19:41:55.404" v="2222" actId="478"/>
          <ac:spMkLst>
            <pc:docMk/>
            <pc:sldMk cId="3318835914" sldId="769"/>
            <ac:spMk id="77" creationId="{E824B207-2A46-440D-A3D7-497DF98329E3}"/>
          </ac:spMkLst>
        </pc:spChg>
        <pc:spChg chg="del">
          <ac:chgData name="farouk abu hassanain" userId="319a4f4791f24b01" providerId="LiveId" clId="{D7AAE926-1A40-4FB8-B834-C577AC4F2798}" dt="2020-04-13T19:41:55.404" v="2222" actId="478"/>
          <ac:spMkLst>
            <pc:docMk/>
            <pc:sldMk cId="3318835914" sldId="769"/>
            <ac:spMk id="78" creationId="{F845B953-B879-4C02-B9D0-79D3FC2D7A80}"/>
          </ac:spMkLst>
        </pc:spChg>
        <pc:spChg chg="del">
          <ac:chgData name="farouk abu hassanain" userId="319a4f4791f24b01" providerId="LiveId" clId="{D7AAE926-1A40-4FB8-B834-C577AC4F2798}" dt="2020-04-13T19:41:55.404" v="2222" actId="478"/>
          <ac:spMkLst>
            <pc:docMk/>
            <pc:sldMk cId="3318835914" sldId="769"/>
            <ac:spMk id="79" creationId="{54A9AE98-A82D-4600-9B5C-A14B0B4E3D0D}"/>
          </ac:spMkLst>
        </pc:spChg>
        <pc:spChg chg="del">
          <ac:chgData name="farouk abu hassanain" userId="319a4f4791f24b01" providerId="LiveId" clId="{D7AAE926-1A40-4FB8-B834-C577AC4F2798}" dt="2020-04-13T19:41:55.404" v="2222" actId="478"/>
          <ac:spMkLst>
            <pc:docMk/>
            <pc:sldMk cId="3318835914" sldId="769"/>
            <ac:spMk id="80" creationId="{0AABAA37-F9E2-415E-9573-2353EB6E155E}"/>
          </ac:spMkLst>
        </pc:spChg>
        <pc:spChg chg="del">
          <ac:chgData name="farouk abu hassanain" userId="319a4f4791f24b01" providerId="LiveId" clId="{D7AAE926-1A40-4FB8-B834-C577AC4F2798}" dt="2020-04-13T19:41:55.404" v="2222" actId="478"/>
          <ac:spMkLst>
            <pc:docMk/>
            <pc:sldMk cId="3318835914" sldId="769"/>
            <ac:spMk id="81" creationId="{CD6B8CBC-2BC4-48B2-9B47-A9821B305B13}"/>
          </ac:spMkLst>
        </pc:spChg>
        <pc:spChg chg="del">
          <ac:chgData name="farouk abu hassanain" userId="319a4f4791f24b01" providerId="LiveId" clId="{D7AAE926-1A40-4FB8-B834-C577AC4F2798}" dt="2020-04-13T19:41:55.404" v="2222" actId="478"/>
          <ac:spMkLst>
            <pc:docMk/>
            <pc:sldMk cId="3318835914" sldId="769"/>
            <ac:spMk id="82" creationId="{A8D060A6-AA48-4AE4-9124-4E4197539C9B}"/>
          </ac:spMkLst>
        </pc:spChg>
        <pc:spChg chg="del">
          <ac:chgData name="farouk abu hassanain" userId="319a4f4791f24b01" providerId="LiveId" clId="{D7AAE926-1A40-4FB8-B834-C577AC4F2798}" dt="2020-04-13T19:41:55.404" v="2222" actId="478"/>
          <ac:spMkLst>
            <pc:docMk/>
            <pc:sldMk cId="3318835914" sldId="769"/>
            <ac:spMk id="83" creationId="{B3804D07-D0B9-4EBE-A830-E6DD4DB0401B}"/>
          </ac:spMkLst>
        </pc:spChg>
        <pc:spChg chg="del">
          <ac:chgData name="farouk abu hassanain" userId="319a4f4791f24b01" providerId="LiveId" clId="{D7AAE926-1A40-4FB8-B834-C577AC4F2798}" dt="2020-04-13T19:41:55.404" v="2222" actId="478"/>
          <ac:spMkLst>
            <pc:docMk/>
            <pc:sldMk cId="3318835914" sldId="769"/>
            <ac:spMk id="84" creationId="{637F3E5C-591D-496F-8A1D-261A1B768D4F}"/>
          </ac:spMkLst>
        </pc:spChg>
        <pc:spChg chg="del">
          <ac:chgData name="farouk abu hassanain" userId="319a4f4791f24b01" providerId="LiveId" clId="{D7AAE926-1A40-4FB8-B834-C577AC4F2798}" dt="2020-04-13T19:41:55.404" v="2222" actId="478"/>
          <ac:spMkLst>
            <pc:docMk/>
            <pc:sldMk cId="3318835914" sldId="769"/>
            <ac:spMk id="85" creationId="{516B99C6-8E0B-44F9-98BB-B9B1F9FEB118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86" creationId="{FD64A42D-AEE0-471A-9DD7-3624A8B1ACBE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87" creationId="{22B3AD68-DE07-47C3-8D2D-34D4A996E639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88" creationId="{ECDA323A-5D70-4A26-88F0-2D283B86BE31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89" creationId="{C360B249-E992-4D64-8E7E-B3F9A4FAE28A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90" creationId="{0ABAE00D-4A02-4C94-B463-29CCAEEAF227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91" creationId="{CF4E761F-B306-49CD-8983-70A623ADC7C9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92" creationId="{BA764DFF-36CF-49D2-B7ED-C792231804F1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93" creationId="{59794F66-0B8E-4477-BDA1-8E75B264805E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94" creationId="{588EFA97-909B-4521-B910-EF73DA08BB20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95" creationId="{A5AEAFEC-AD43-411A-BC41-C926E0871E4E}"/>
          </ac:spMkLst>
        </pc:spChg>
        <pc:spChg chg="del">
          <ac:chgData name="farouk abu hassanain" userId="319a4f4791f24b01" providerId="LiveId" clId="{D7AAE926-1A40-4FB8-B834-C577AC4F2798}" dt="2020-04-13T19:41:55.404" v="2222" actId="478"/>
          <ac:spMkLst>
            <pc:docMk/>
            <pc:sldMk cId="3318835914" sldId="769"/>
            <ac:spMk id="96" creationId="{1A220CDF-8D0B-4F12-B965-EF52120A6372}"/>
          </ac:spMkLst>
        </pc:spChg>
        <pc:spChg chg="del">
          <ac:chgData name="farouk abu hassanain" userId="319a4f4791f24b01" providerId="LiveId" clId="{D7AAE926-1A40-4FB8-B834-C577AC4F2798}" dt="2020-04-13T17:23:08.707" v="1659" actId="478"/>
          <ac:spMkLst>
            <pc:docMk/>
            <pc:sldMk cId="3318835914" sldId="769"/>
            <ac:spMk id="97" creationId="{F3B3B39F-1CCE-4906-8FBB-22ADA5F357B7}"/>
          </ac:spMkLst>
        </pc:spChg>
        <pc:spChg chg="del">
          <ac:chgData name="farouk abu hassanain" userId="319a4f4791f24b01" providerId="LiveId" clId="{D7AAE926-1A40-4FB8-B834-C577AC4F2798}" dt="2020-04-13T19:41:55.404" v="2222" actId="478"/>
          <ac:spMkLst>
            <pc:docMk/>
            <pc:sldMk cId="3318835914" sldId="769"/>
            <ac:spMk id="102" creationId="{1DE25B92-48D2-4469-A8D6-8364B63515C0}"/>
          </ac:spMkLst>
        </pc:spChg>
        <pc:spChg chg="del">
          <ac:chgData name="farouk abu hassanain" userId="319a4f4791f24b01" providerId="LiveId" clId="{D7AAE926-1A40-4FB8-B834-C577AC4F2798}" dt="2020-04-13T19:41:55.404" v="2222" actId="478"/>
          <ac:spMkLst>
            <pc:docMk/>
            <pc:sldMk cId="3318835914" sldId="769"/>
            <ac:spMk id="103" creationId="{B41E4190-F1FD-4829-B871-911D4F91C4DD}"/>
          </ac:spMkLst>
        </pc:spChg>
        <pc:spChg chg="del">
          <ac:chgData name="farouk abu hassanain" userId="319a4f4791f24b01" providerId="LiveId" clId="{D7AAE926-1A40-4FB8-B834-C577AC4F2798}" dt="2020-04-13T19:41:55.404" v="2222" actId="478"/>
          <ac:spMkLst>
            <pc:docMk/>
            <pc:sldMk cId="3318835914" sldId="769"/>
            <ac:spMk id="104" creationId="{B98C2134-ECBD-4671-9396-DA6A29BE7005}"/>
          </ac:spMkLst>
        </pc:spChg>
        <pc:spChg chg="mod">
          <ac:chgData name="farouk abu hassanain" userId="319a4f4791f24b01" providerId="LiveId" clId="{D7AAE926-1A40-4FB8-B834-C577AC4F2798}" dt="2020-04-13T17:31:31.608" v="1700" actId="14100"/>
          <ac:spMkLst>
            <pc:docMk/>
            <pc:sldMk cId="3318835914" sldId="769"/>
            <ac:spMk id="105" creationId="{C33AE2A1-F425-407D-8FAF-79031695A309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141" creationId="{05EB283D-6386-491D-BE94-F52FE6DC515D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142" creationId="{18E33423-3444-4E87-9171-45ACDC620ABC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143" creationId="{182F2687-E886-4344-8E4B-360FE476E1B4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145" creationId="{BC1B3552-C91E-41B6-9E8E-D3D312FDF029}"/>
          </ac:spMkLst>
        </pc:spChg>
        <pc:spChg chg="del mod">
          <ac:chgData name="farouk abu hassanain" userId="319a4f4791f24b01" providerId="LiveId" clId="{D7AAE926-1A40-4FB8-B834-C577AC4F2798}" dt="2020-04-13T17:22:42.821" v="1655" actId="21"/>
          <ac:spMkLst>
            <pc:docMk/>
            <pc:sldMk cId="3318835914" sldId="769"/>
            <ac:spMk id="146" creationId="{C6818DE7-06FF-471B-BCC5-46987689061E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147" creationId="{B5315C80-F349-49FD-8D75-4A8FC173B2DF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148" creationId="{C6D7B267-FB7E-4BBD-932F-2396EED2CF46}"/>
          </ac:spMkLst>
        </pc:spChg>
        <pc:spChg chg="del">
          <ac:chgData name="farouk abu hassanain" userId="319a4f4791f24b01" providerId="LiveId" clId="{D7AAE926-1A40-4FB8-B834-C577AC4F2798}" dt="2020-04-13T17:22:42.821" v="1655" actId="21"/>
          <ac:spMkLst>
            <pc:docMk/>
            <pc:sldMk cId="3318835914" sldId="769"/>
            <ac:spMk id="149" creationId="{716318C3-2C95-4EC9-8226-00CD922E3BEA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150" creationId="{D37F461A-90B6-4D67-8147-5A480F2DAA2E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151" creationId="{608895DE-24C7-46B4-8C64-5FCD8C360B7E}"/>
          </ac:spMkLst>
        </pc:spChg>
        <pc:grpChg chg="del">
          <ac:chgData name="farouk abu hassanain" userId="319a4f4791f24b01" providerId="LiveId" clId="{D7AAE926-1A40-4FB8-B834-C577AC4F2798}" dt="2020-04-13T17:22:47.922" v="1656" actId="478"/>
          <ac:grpSpMkLst>
            <pc:docMk/>
            <pc:sldMk cId="3318835914" sldId="769"/>
            <ac:grpSpMk id="7" creationId="{2A184380-F860-4727-841A-0FF3B2972876}"/>
          </ac:grpSpMkLst>
        </pc:grpChg>
        <pc:grpChg chg="add mod">
          <ac:chgData name="farouk abu hassanain" userId="319a4f4791f24b01" providerId="LiveId" clId="{D7AAE926-1A40-4FB8-B834-C577AC4F2798}" dt="2020-04-13T17:31:49.496" v="1703" actId="1076"/>
          <ac:grpSpMkLst>
            <pc:docMk/>
            <pc:sldMk cId="3318835914" sldId="769"/>
            <ac:grpSpMk id="14" creationId="{7B4847FE-C933-41B1-9A34-E6579AF23C87}"/>
          </ac:grpSpMkLst>
        </pc:grpChg>
        <pc:grpChg chg="add mod">
          <ac:chgData name="farouk abu hassanain" userId="319a4f4791f24b01" providerId="LiveId" clId="{D7AAE926-1A40-4FB8-B834-C577AC4F2798}" dt="2020-04-13T17:31:49.496" v="1703" actId="1076"/>
          <ac:grpSpMkLst>
            <pc:docMk/>
            <pc:sldMk cId="3318835914" sldId="769"/>
            <ac:grpSpMk id="71" creationId="{8AB52153-8951-476F-999E-EFBB4A298531}"/>
          </ac:grpSpMkLst>
        </pc:grpChg>
      </pc:sldChg>
      <pc:sldChg chg="addSp delSp modSp add">
        <pc:chgData name="farouk abu hassanain" userId="319a4f4791f24b01" providerId="LiveId" clId="{D7AAE926-1A40-4FB8-B834-C577AC4F2798}" dt="2020-04-13T19:41:47.908" v="2220" actId="478"/>
        <pc:sldMkLst>
          <pc:docMk/>
          <pc:sldMk cId="3258680306" sldId="770"/>
        </pc:sldMkLst>
        <pc:spChg chg="mod">
          <ac:chgData name="farouk abu hassanain" userId="319a4f4791f24b01" providerId="LiveId" clId="{D7AAE926-1A40-4FB8-B834-C577AC4F2798}" dt="2020-04-13T19:37:57.263" v="2187" actId="20577"/>
          <ac:spMkLst>
            <pc:docMk/>
            <pc:sldMk cId="3258680306" sldId="770"/>
            <ac:spMk id="4" creationId="{63633AA5-FD60-4A4D-B3C2-0921970BA2DC}"/>
          </ac:spMkLst>
        </pc:spChg>
        <pc:spChg chg="add mod">
          <ac:chgData name="farouk abu hassanain" userId="319a4f4791f24b01" providerId="LiveId" clId="{D7AAE926-1A40-4FB8-B834-C577AC4F2798}" dt="2020-04-13T17:35:22.635" v="1736" actId="113"/>
          <ac:spMkLst>
            <pc:docMk/>
            <pc:sldMk cId="3258680306" sldId="770"/>
            <ac:spMk id="15" creationId="{00C683D3-87F7-4C66-8441-2D6DBF57AC27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26" creationId="{950E9488-376F-4C03-9605-A84B7548F31E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27" creationId="{656E0CD0-7A30-4374-97D7-2306DA171098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31" creationId="{0A5B3764-090B-490A-8802-04A0CAC77F70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32" creationId="{7B24EA59-FB1A-4D3E-B502-29E2A8AD2EF5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37" creationId="{37B98A63-8584-48BF-953A-185822A86FF0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38" creationId="{9C0B2568-7174-4888-A14A-169B27C8BFE4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56" creationId="{17EA78AA-FE1A-48ED-B981-FF476301A6BE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59" creationId="{664CF4DD-DEF1-4BDE-BC30-AB9359B8F2E2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61" creationId="{04766526-1832-4B42-B276-0996E6C4C899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62" creationId="{B1EF3188-4E6D-4066-BB69-F86EAB2466E0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64" creationId="{D5608C8F-6C76-4B65-B6C0-E8C4969CCA53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65" creationId="{B4D8F1F0-E88F-4C6A-8CCE-8F362448ED8A}"/>
          </ac:spMkLst>
        </pc:spChg>
        <pc:spChg chg="del">
          <ac:chgData name="farouk abu hassanain" userId="319a4f4791f24b01" providerId="LiveId" clId="{D7AAE926-1A40-4FB8-B834-C577AC4F2798}" dt="2020-04-13T17:32:15.529" v="1707" actId="478"/>
          <ac:spMkLst>
            <pc:docMk/>
            <pc:sldMk cId="3258680306" sldId="770"/>
            <ac:spMk id="66" creationId="{A7F51763-5E9A-4762-976F-837B9F16AA6C}"/>
          </ac:spMkLst>
        </pc:spChg>
        <pc:spChg chg="del">
          <ac:chgData name="farouk abu hassanain" userId="319a4f4791f24b01" providerId="LiveId" clId="{D7AAE926-1A40-4FB8-B834-C577AC4F2798}" dt="2020-04-13T17:32:15.529" v="1707" actId="478"/>
          <ac:spMkLst>
            <pc:docMk/>
            <pc:sldMk cId="3258680306" sldId="770"/>
            <ac:spMk id="67" creationId="{3E48F1B3-7E6F-431F-A57D-0DC63FC2FCE8}"/>
          </ac:spMkLst>
        </pc:spChg>
        <pc:spChg chg="del">
          <ac:chgData name="farouk abu hassanain" userId="319a4f4791f24b01" providerId="LiveId" clId="{D7AAE926-1A40-4FB8-B834-C577AC4F2798}" dt="2020-04-13T19:41:47.908" v="2220" actId="478"/>
          <ac:spMkLst>
            <pc:docMk/>
            <pc:sldMk cId="3258680306" sldId="770"/>
            <ac:spMk id="74" creationId="{269CCC39-71B7-4E29-B91C-BA32E295B2C3}"/>
          </ac:spMkLst>
        </pc:spChg>
        <pc:spChg chg="del">
          <ac:chgData name="farouk abu hassanain" userId="319a4f4791f24b01" providerId="LiveId" clId="{D7AAE926-1A40-4FB8-B834-C577AC4F2798}" dt="2020-04-13T19:41:47.908" v="2220" actId="478"/>
          <ac:spMkLst>
            <pc:docMk/>
            <pc:sldMk cId="3258680306" sldId="770"/>
            <ac:spMk id="75" creationId="{8527F9E8-FF8E-47C5-BB70-55986E8D1EF8}"/>
          </ac:spMkLst>
        </pc:spChg>
        <pc:spChg chg="del">
          <ac:chgData name="farouk abu hassanain" userId="319a4f4791f24b01" providerId="LiveId" clId="{D7AAE926-1A40-4FB8-B834-C577AC4F2798}" dt="2020-04-13T19:41:47.908" v="2220" actId="478"/>
          <ac:spMkLst>
            <pc:docMk/>
            <pc:sldMk cId="3258680306" sldId="770"/>
            <ac:spMk id="76" creationId="{4C1E5FC5-5C90-441E-BE3C-602BFA5708B5}"/>
          </ac:spMkLst>
        </pc:spChg>
        <pc:spChg chg="del">
          <ac:chgData name="farouk abu hassanain" userId="319a4f4791f24b01" providerId="LiveId" clId="{D7AAE926-1A40-4FB8-B834-C577AC4F2798}" dt="2020-04-13T19:41:47.908" v="2220" actId="478"/>
          <ac:spMkLst>
            <pc:docMk/>
            <pc:sldMk cId="3258680306" sldId="770"/>
            <ac:spMk id="77" creationId="{E824B207-2A46-440D-A3D7-497DF98329E3}"/>
          </ac:spMkLst>
        </pc:spChg>
        <pc:spChg chg="del">
          <ac:chgData name="farouk abu hassanain" userId="319a4f4791f24b01" providerId="LiveId" clId="{D7AAE926-1A40-4FB8-B834-C577AC4F2798}" dt="2020-04-13T19:41:47.908" v="2220" actId="478"/>
          <ac:spMkLst>
            <pc:docMk/>
            <pc:sldMk cId="3258680306" sldId="770"/>
            <ac:spMk id="78" creationId="{F845B953-B879-4C02-B9D0-79D3FC2D7A80}"/>
          </ac:spMkLst>
        </pc:spChg>
        <pc:spChg chg="del">
          <ac:chgData name="farouk abu hassanain" userId="319a4f4791f24b01" providerId="LiveId" clId="{D7AAE926-1A40-4FB8-B834-C577AC4F2798}" dt="2020-04-13T19:41:47.908" v="2220" actId="478"/>
          <ac:spMkLst>
            <pc:docMk/>
            <pc:sldMk cId="3258680306" sldId="770"/>
            <ac:spMk id="79" creationId="{54A9AE98-A82D-4600-9B5C-A14B0B4E3D0D}"/>
          </ac:spMkLst>
        </pc:spChg>
        <pc:spChg chg="del">
          <ac:chgData name="farouk abu hassanain" userId="319a4f4791f24b01" providerId="LiveId" clId="{D7AAE926-1A40-4FB8-B834-C577AC4F2798}" dt="2020-04-13T19:41:47.908" v="2220" actId="478"/>
          <ac:spMkLst>
            <pc:docMk/>
            <pc:sldMk cId="3258680306" sldId="770"/>
            <ac:spMk id="80" creationId="{0AABAA37-F9E2-415E-9573-2353EB6E155E}"/>
          </ac:spMkLst>
        </pc:spChg>
        <pc:spChg chg="del">
          <ac:chgData name="farouk abu hassanain" userId="319a4f4791f24b01" providerId="LiveId" clId="{D7AAE926-1A40-4FB8-B834-C577AC4F2798}" dt="2020-04-13T19:41:47.908" v="2220" actId="478"/>
          <ac:spMkLst>
            <pc:docMk/>
            <pc:sldMk cId="3258680306" sldId="770"/>
            <ac:spMk id="81" creationId="{CD6B8CBC-2BC4-48B2-9B47-A9821B305B13}"/>
          </ac:spMkLst>
        </pc:spChg>
        <pc:spChg chg="del">
          <ac:chgData name="farouk abu hassanain" userId="319a4f4791f24b01" providerId="LiveId" clId="{D7AAE926-1A40-4FB8-B834-C577AC4F2798}" dt="2020-04-13T19:41:47.908" v="2220" actId="478"/>
          <ac:spMkLst>
            <pc:docMk/>
            <pc:sldMk cId="3258680306" sldId="770"/>
            <ac:spMk id="82" creationId="{A8D060A6-AA48-4AE4-9124-4E4197539C9B}"/>
          </ac:spMkLst>
        </pc:spChg>
        <pc:spChg chg="del">
          <ac:chgData name="farouk abu hassanain" userId="319a4f4791f24b01" providerId="LiveId" clId="{D7AAE926-1A40-4FB8-B834-C577AC4F2798}" dt="2020-04-13T19:41:47.908" v="2220" actId="478"/>
          <ac:spMkLst>
            <pc:docMk/>
            <pc:sldMk cId="3258680306" sldId="770"/>
            <ac:spMk id="83" creationId="{B3804D07-D0B9-4EBE-A830-E6DD4DB0401B}"/>
          </ac:spMkLst>
        </pc:spChg>
        <pc:spChg chg="del">
          <ac:chgData name="farouk abu hassanain" userId="319a4f4791f24b01" providerId="LiveId" clId="{D7AAE926-1A40-4FB8-B834-C577AC4F2798}" dt="2020-04-13T19:41:47.908" v="2220" actId="478"/>
          <ac:spMkLst>
            <pc:docMk/>
            <pc:sldMk cId="3258680306" sldId="770"/>
            <ac:spMk id="84" creationId="{637F3E5C-591D-496F-8A1D-261A1B768D4F}"/>
          </ac:spMkLst>
        </pc:spChg>
        <pc:spChg chg="del">
          <ac:chgData name="farouk abu hassanain" userId="319a4f4791f24b01" providerId="LiveId" clId="{D7AAE926-1A40-4FB8-B834-C577AC4F2798}" dt="2020-04-13T19:41:47.908" v="2220" actId="478"/>
          <ac:spMkLst>
            <pc:docMk/>
            <pc:sldMk cId="3258680306" sldId="770"/>
            <ac:spMk id="85" creationId="{516B99C6-8E0B-44F9-98BB-B9B1F9FEB118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86" creationId="{FD64A42D-AEE0-471A-9DD7-3624A8B1ACBE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87" creationId="{22B3AD68-DE07-47C3-8D2D-34D4A996E639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88" creationId="{ECDA323A-5D70-4A26-88F0-2D283B86BE31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89" creationId="{C360B249-E992-4D64-8E7E-B3F9A4FAE28A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90" creationId="{0ABAE00D-4A02-4C94-B463-29CCAEEAF227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91" creationId="{CF4E761F-B306-49CD-8983-70A623ADC7C9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92" creationId="{BA764DFF-36CF-49D2-B7ED-C792231804F1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93" creationId="{59794F66-0B8E-4477-BDA1-8E75B264805E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94" creationId="{588EFA97-909B-4521-B910-EF73DA08BB20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95" creationId="{A5AEAFEC-AD43-411A-BC41-C926E0871E4E}"/>
          </ac:spMkLst>
        </pc:spChg>
        <pc:spChg chg="del">
          <ac:chgData name="farouk abu hassanain" userId="319a4f4791f24b01" providerId="LiveId" clId="{D7AAE926-1A40-4FB8-B834-C577AC4F2798}" dt="2020-04-13T19:41:47.908" v="2220" actId="478"/>
          <ac:spMkLst>
            <pc:docMk/>
            <pc:sldMk cId="3258680306" sldId="770"/>
            <ac:spMk id="96" creationId="{1A220CDF-8D0B-4F12-B965-EF52120A6372}"/>
          </ac:spMkLst>
        </pc:spChg>
        <pc:spChg chg="add mod">
          <ac:chgData name="farouk abu hassanain" userId="319a4f4791f24b01" providerId="LiveId" clId="{D7AAE926-1A40-4FB8-B834-C577AC4F2798}" dt="2020-04-13T17:36:18.189" v="1756" actId="164"/>
          <ac:spMkLst>
            <pc:docMk/>
            <pc:sldMk cId="3258680306" sldId="770"/>
            <ac:spMk id="97" creationId="{C6433F58-F15D-4E86-86A6-3F4CB2E8024E}"/>
          </ac:spMkLst>
        </pc:spChg>
        <pc:spChg chg="del">
          <ac:chgData name="farouk abu hassanain" userId="319a4f4791f24b01" providerId="LiveId" clId="{D7AAE926-1A40-4FB8-B834-C577AC4F2798}" dt="2020-04-13T19:41:47.908" v="2220" actId="478"/>
          <ac:spMkLst>
            <pc:docMk/>
            <pc:sldMk cId="3258680306" sldId="770"/>
            <ac:spMk id="102" creationId="{1DE25B92-48D2-4469-A8D6-8364B63515C0}"/>
          </ac:spMkLst>
        </pc:spChg>
        <pc:spChg chg="del">
          <ac:chgData name="farouk abu hassanain" userId="319a4f4791f24b01" providerId="LiveId" clId="{D7AAE926-1A40-4FB8-B834-C577AC4F2798}" dt="2020-04-13T19:41:47.908" v="2220" actId="478"/>
          <ac:spMkLst>
            <pc:docMk/>
            <pc:sldMk cId="3258680306" sldId="770"/>
            <ac:spMk id="103" creationId="{B41E4190-F1FD-4829-B871-911D4F91C4DD}"/>
          </ac:spMkLst>
        </pc:spChg>
        <pc:spChg chg="del">
          <ac:chgData name="farouk abu hassanain" userId="319a4f4791f24b01" providerId="LiveId" clId="{D7AAE926-1A40-4FB8-B834-C577AC4F2798}" dt="2020-04-13T19:41:47.908" v="2220" actId="478"/>
          <ac:spMkLst>
            <pc:docMk/>
            <pc:sldMk cId="3258680306" sldId="770"/>
            <ac:spMk id="104" creationId="{B98C2134-ECBD-4671-9396-DA6A29BE7005}"/>
          </ac:spMkLst>
        </pc:spChg>
        <pc:spChg chg="mod">
          <ac:chgData name="farouk abu hassanain" userId="319a4f4791f24b01" providerId="LiveId" clId="{D7AAE926-1A40-4FB8-B834-C577AC4F2798}" dt="2020-04-13T17:32:28.789" v="1710" actId="207"/>
          <ac:spMkLst>
            <pc:docMk/>
            <pc:sldMk cId="3258680306" sldId="770"/>
            <ac:spMk id="105" creationId="{C33AE2A1-F425-407D-8FAF-79031695A309}"/>
          </ac:spMkLst>
        </pc:spChg>
        <pc:spChg chg="add mod">
          <ac:chgData name="farouk abu hassanain" userId="319a4f4791f24b01" providerId="LiveId" clId="{D7AAE926-1A40-4FB8-B834-C577AC4F2798}" dt="2020-04-13T17:36:18.189" v="1756" actId="164"/>
          <ac:spMkLst>
            <pc:docMk/>
            <pc:sldMk cId="3258680306" sldId="770"/>
            <ac:spMk id="127" creationId="{64E21A84-51BA-4638-85C0-E9426EACC13E}"/>
          </ac:spMkLst>
        </pc:spChg>
        <pc:spChg chg="add mod">
          <ac:chgData name="farouk abu hassanain" userId="319a4f4791f24b01" providerId="LiveId" clId="{D7AAE926-1A40-4FB8-B834-C577AC4F2798}" dt="2020-04-13T17:35:35.678" v="1740" actId="113"/>
          <ac:spMkLst>
            <pc:docMk/>
            <pc:sldMk cId="3258680306" sldId="770"/>
            <ac:spMk id="128" creationId="{77C25F95-0A10-4578-BC14-C50417EDA632}"/>
          </ac:spMkLst>
        </pc:spChg>
        <pc:spChg chg="mod topLvl">
          <ac:chgData name="farouk abu hassanain" userId="319a4f4791f24b01" providerId="LiveId" clId="{D7AAE926-1A40-4FB8-B834-C577AC4F2798}" dt="2020-04-13T17:34:41.785" v="1722" actId="164"/>
          <ac:spMkLst>
            <pc:docMk/>
            <pc:sldMk cId="3258680306" sldId="770"/>
            <ac:spMk id="132" creationId="{744470D6-0671-402E-99E4-0F231EDFAECA}"/>
          </ac:spMkLst>
        </pc:spChg>
        <pc:spChg chg="mod topLvl">
          <ac:chgData name="farouk abu hassanain" userId="319a4f4791f24b01" providerId="LiveId" clId="{D7AAE926-1A40-4FB8-B834-C577AC4F2798}" dt="2020-04-13T17:34:35.353" v="1720" actId="164"/>
          <ac:spMkLst>
            <pc:docMk/>
            <pc:sldMk cId="3258680306" sldId="770"/>
            <ac:spMk id="134" creationId="{39524806-BCC0-4CCF-8FC5-1A64F080C279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141" creationId="{05EB283D-6386-491D-BE94-F52FE6DC515D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142" creationId="{18E33423-3444-4E87-9171-45ACDC620ABC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143" creationId="{182F2687-E886-4344-8E4B-360FE476E1B4}"/>
          </ac:spMkLst>
        </pc:spChg>
        <pc:spChg chg="del">
          <ac:chgData name="farouk abu hassanain" userId="319a4f4791f24b01" providerId="LiveId" clId="{D7AAE926-1A40-4FB8-B834-C577AC4F2798}" dt="2020-04-13T17:32:33.620" v="1711" actId="478"/>
          <ac:spMkLst>
            <pc:docMk/>
            <pc:sldMk cId="3258680306" sldId="770"/>
            <ac:spMk id="145" creationId="{BC1B3552-C91E-41B6-9E8E-D3D312FDF029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147" creationId="{B5315C80-F349-49FD-8D75-4A8FC173B2DF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148" creationId="{C6D7B267-FB7E-4BBD-932F-2396EED2CF46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150" creationId="{D37F461A-90B6-4D67-8147-5A480F2DAA2E}"/>
          </ac:spMkLst>
        </pc:spChg>
        <pc:spChg chg="del">
          <ac:chgData name="farouk abu hassanain" userId="319a4f4791f24b01" providerId="LiveId" clId="{D7AAE926-1A40-4FB8-B834-C577AC4F2798}" dt="2020-04-13T17:32:33.620" v="1711" actId="478"/>
          <ac:spMkLst>
            <pc:docMk/>
            <pc:sldMk cId="3258680306" sldId="770"/>
            <ac:spMk id="151" creationId="{608895DE-24C7-46B4-8C64-5FCD8C360B7E}"/>
          </ac:spMkLst>
        </pc:spChg>
        <pc:grpChg chg="add mod">
          <ac:chgData name="farouk abu hassanain" userId="319a4f4791f24b01" providerId="LiveId" clId="{D7AAE926-1A40-4FB8-B834-C577AC4F2798}" dt="2020-04-13T17:35:03.640" v="1730" actId="1076"/>
          <ac:grpSpMkLst>
            <pc:docMk/>
            <pc:sldMk cId="3258680306" sldId="770"/>
            <ac:grpSpMk id="7" creationId="{ED96BFCB-F5BF-42AD-89A1-28B3B113945C}"/>
          </ac:grpSpMkLst>
        </pc:grpChg>
        <pc:grpChg chg="add mod">
          <ac:chgData name="farouk abu hassanain" userId="319a4f4791f24b01" providerId="LiveId" clId="{D7AAE926-1A40-4FB8-B834-C577AC4F2798}" dt="2020-04-13T17:35:09.232" v="1731" actId="1076"/>
          <ac:grpSpMkLst>
            <pc:docMk/>
            <pc:sldMk cId="3258680306" sldId="770"/>
            <ac:grpSpMk id="9" creationId="{AFCB89A4-25ED-400C-9333-398816154C63}"/>
          </ac:grpSpMkLst>
        </pc:grpChg>
        <pc:grpChg chg="del">
          <ac:chgData name="farouk abu hassanain" userId="319a4f4791f24b01" providerId="LiveId" clId="{D7AAE926-1A40-4FB8-B834-C577AC4F2798}" dt="2020-04-13T17:31:56.757" v="1705" actId="478"/>
          <ac:grpSpMkLst>
            <pc:docMk/>
            <pc:sldMk cId="3258680306" sldId="770"/>
            <ac:grpSpMk id="14" creationId="{7B4847FE-C933-41B1-9A34-E6579AF23C87}"/>
          </ac:grpSpMkLst>
        </pc:grpChg>
        <pc:grpChg chg="add mod">
          <ac:chgData name="farouk abu hassanain" userId="319a4f4791f24b01" providerId="LiveId" clId="{D7AAE926-1A40-4FB8-B834-C577AC4F2798}" dt="2020-04-13T17:36:20.469" v="1757" actId="1076"/>
          <ac:grpSpMkLst>
            <pc:docMk/>
            <pc:sldMk cId="3258680306" sldId="770"/>
            <ac:grpSpMk id="16" creationId="{19A053A2-F2A1-48F2-B3F6-F033C5596299}"/>
          </ac:grpSpMkLst>
        </pc:grpChg>
        <pc:grpChg chg="add del mod">
          <ac:chgData name="farouk abu hassanain" userId="319a4f4791f24b01" providerId="LiveId" clId="{D7AAE926-1A40-4FB8-B834-C577AC4F2798}" dt="2020-04-13T17:34:31.911" v="1719" actId="165"/>
          <ac:grpSpMkLst>
            <pc:docMk/>
            <pc:sldMk cId="3258680306" sldId="770"/>
            <ac:grpSpMk id="129" creationId="{85047618-E1F6-498F-84E0-FD82222ACCF2}"/>
          </ac:grpSpMkLst>
        </pc:grpChg>
        <pc:grpChg chg="mod topLvl">
          <ac:chgData name="farouk abu hassanain" userId="319a4f4791f24b01" providerId="LiveId" clId="{D7AAE926-1A40-4FB8-B834-C577AC4F2798}" dt="2020-04-13T17:34:41.785" v="1722" actId="164"/>
          <ac:grpSpMkLst>
            <pc:docMk/>
            <pc:sldMk cId="3258680306" sldId="770"/>
            <ac:grpSpMk id="130" creationId="{B034B98C-A093-4787-95C7-A6FF38D3B87C}"/>
          </ac:grpSpMkLst>
        </pc:grpChg>
        <pc:grpChg chg="mod topLvl">
          <ac:chgData name="farouk abu hassanain" userId="319a4f4791f24b01" providerId="LiveId" clId="{D7AAE926-1A40-4FB8-B834-C577AC4F2798}" dt="2020-04-13T17:34:35.353" v="1720" actId="164"/>
          <ac:grpSpMkLst>
            <pc:docMk/>
            <pc:sldMk cId="3258680306" sldId="770"/>
            <ac:grpSpMk id="131" creationId="{C13ADCFB-4147-47B0-8ADE-B6FD2641A7E3}"/>
          </ac:grpSpMkLst>
        </pc:grpChg>
        <pc:grpChg chg="mod topLvl">
          <ac:chgData name="farouk abu hassanain" userId="319a4f4791f24b01" providerId="LiveId" clId="{D7AAE926-1A40-4FB8-B834-C577AC4F2798}" dt="2020-04-13T17:34:41.785" v="1722" actId="164"/>
          <ac:grpSpMkLst>
            <pc:docMk/>
            <pc:sldMk cId="3258680306" sldId="770"/>
            <ac:grpSpMk id="133" creationId="{84B7B5C6-28B6-47D7-BE97-F18B5AD4AD3B}"/>
          </ac:grpSpMkLst>
        </pc:grpChg>
        <pc:grpChg chg="mod topLvl">
          <ac:chgData name="farouk abu hassanain" userId="319a4f4791f24b01" providerId="LiveId" clId="{D7AAE926-1A40-4FB8-B834-C577AC4F2798}" dt="2020-04-13T17:34:35.353" v="1720" actId="164"/>
          <ac:grpSpMkLst>
            <pc:docMk/>
            <pc:sldMk cId="3258680306" sldId="770"/>
            <ac:grpSpMk id="135" creationId="{DCA1148A-229C-4BB3-BD94-497106D73480}"/>
          </ac:grpSpMkLst>
        </pc:grpChg>
      </pc:sldChg>
      <pc:sldChg chg="addSp delSp modSp add">
        <pc:chgData name="farouk abu hassanain" userId="319a4f4791f24b01" providerId="LiveId" clId="{D7AAE926-1A40-4FB8-B834-C577AC4F2798}" dt="2020-04-13T19:41:41.818" v="2218" actId="478"/>
        <pc:sldMkLst>
          <pc:docMk/>
          <pc:sldMk cId="728889713" sldId="771"/>
        </pc:sldMkLst>
        <pc:spChg chg="mod">
          <ac:chgData name="farouk abu hassanain" userId="319a4f4791f24b01" providerId="LiveId" clId="{D7AAE926-1A40-4FB8-B834-C577AC4F2798}" dt="2020-04-13T19:38:00.216" v="2189" actId="20577"/>
          <ac:spMkLst>
            <pc:docMk/>
            <pc:sldMk cId="728889713" sldId="771"/>
            <ac:spMk id="4" creationId="{63633AA5-FD60-4A4D-B3C2-0921970BA2DC}"/>
          </ac:spMkLst>
        </pc:spChg>
        <pc:spChg chg="del">
          <ac:chgData name="farouk abu hassanain" userId="319a4f4791f24b01" providerId="LiveId" clId="{D7AAE926-1A40-4FB8-B834-C577AC4F2798}" dt="2020-04-13T17:36:50.693" v="1763" actId="478"/>
          <ac:spMkLst>
            <pc:docMk/>
            <pc:sldMk cId="728889713" sldId="771"/>
            <ac:spMk id="15" creationId="{00C683D3-87F7-4C66-8441-2D6DBF57AC27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26" creationId="{950E9488-376F-4C03-9605-A84B7548F31E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27" creationId="{656E0CD0-7A30-4374-97D7-2306DA171098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31" creationId="{0A5B3764-090B-490A-8802-04A0CAC77F70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32" creationId="{7B24EA59-FB1A-4D3E-B502-29E2A8AD2EF5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37" creationId="{37B98A63-8584-48BF-953A-185822A86FF0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38" creationId="{9C0B2568-7174-4888-A14A-169B27C8BFE4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56" creationId="{17EA78AA-FE1A-48ED-B981-FF476301A6BE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59" creationId="{664CF4DD-DEF1-4BDE-BC30-AB9359B8F2E2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61" creationId="{04766526-1832-4B42-B276-0996E6C4C899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62" creationId="{B1EF3188-4E6D-4066-BB69-F86EAB2466E0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64" creationId="{D5608C8F-6C76-4B65-B6C0-E8C4969CCA53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65" creationId="{B4D8F1F0-E88F-4C6A-8CCE-8F362448ED8A}"/>
          </ac:spMkLst>
        </pc:spChg>
        <pc:spChg chg="del">
          <ac:chgData name="farouk abu hassanain" userId="319a4f4791f24b01" providerId="LiveId" clId="{D7AAE926-1A40-4FB8-B834-C577AC4F2798}" dt="2020-04-13T19:41:41.818" v="2218" actId="478"/>
          <ac:spMkLst>
            <pc:docMk/>
            <pc:sldMk cId="728889713" sldId="771"/>
            <ac:spMk id="74" creationId="{269CCC39-71B7-4E29-B91C-BA32E295B2C3}"/>
          </ac:spMkLst>
        </pc:spChg>
        <pc:spChg chg="del">
          <ac:chgData name="farouk abu hassanain" userId="319a4f4791f24b01" providerId="LiveId" clId="{D7AAE926-1A40-4FB8-B834-C577AC4F2798}" dt="2020-04-13T19:41:41.818" v="2218" actId="478"/>
          <ac:spMkLst>
            <pc:docMk/>
            <pc:sldMk cId="728889713" sldId="771"/>
            <ac:spMk id="75" creationId="{8527F9E8-FF8E-47C5-BB70-55986E8D1EF8}"/>
          </ac:spMkLst>
        </pc:spChg>
        <pc:spChg chg="del">
          <ac:chgData name="farouk abu hassanain" userId="319a4f4791f24b01" providerId="LiveId" clId="{D7AAE926-1A40-4FB8-B834-C577AC4F2798}" dt="2020-04-13T19:41:41.818" v="2218" actId="478"/>
          <ac:spMkLst>
            <pc:docMk/>
            <pc:sldMk cId="728889713" sldId="771"/>
            <ac:spMk id="76" creationId="{4C1E5FC5-5C90-441E-BE3C-602BFA5708B5}"/>
          </ac:spMkLst>
        </pc:spChg>
        <pc:spChg chg="del">
          <ac:chgData name="farouk abu hassanain" userId="319a4f4791f24b01" providerId="LiveId" clId="{D7AAE926-1A40-4FB8-B834-C577AC4F2798}" dt="2020-04-13T19:41:41.818" v="2218" actId="478"/>
          <ac:spMkLst>
            <pc:docMk/>
            <pc:sldMk cId="728889713" sldId="771"/>
            <ac:spMk id="77" creationId="{E824B207-2A46-440D-A3D7-497DF98329E3}"/>
          </ac:spMkLst>
        </pc:spChg>
        <pc:spChg chg="del">
          <ac:chgData name="farouk abu hassanain" userId="319a4f4791f24b01" providerId="LiveId" clId="{D7AAE926-1A40-4FB8-B834-C577AC4F2798}" dt="2020-04-13T19:41:41.818" v="2218" actId="478"/>
          <ac:spMkLst>
            <pc:docMk/>
            <pc:sldMk cId="728889713" sldId="771"/>
            <ac:spMk id="78" creationId="{F845B953-B879-4C02-B9D0-79D3FC2D7A80}"/>
          </ac:spMkLst>
        </pc:spChg>
        <pc:spChg chg="del">
          <ac:chgData name="farouk abu hassanain" userId="319a4f4791f24b01" providerId="LiveId" clId="{D7AAE926-1A40-4FB8-B834-C577AC4F2798}" dt="2020-04-13T19:41:41.818" v="2218" actId="478"/>
          <ac:spMkLst>
            <pc:docMk/>
            <pc:sldMk cId="728889713" sldId="771"/>
            <ac:spMk id="79" creationId="{54A9AE98-A82D-4600-9B5C-A14B0B4E3D0D}"/>
          </ac:spMkLst>
        </pc:spChg>
        <pc:spChg chg="del">
          <ac:chgData name="farouk abu hassanain" userId="319a4f4791f24b01" providerId="LiveId" clId="{D7AAE926-1A40-4FB8-B834-C577AC4F2798}" dt="2020-04-13T19:41:41.818" v="2218" actId="478"/>
          <ac:spMkLst>
            <pc:docMk/>
            <pc:sldMk cId="728889713" sldId="771"/>
            <ac:spMk id="80" creationId="{0AABAA37-F9E2-415E-9573-2353EB6E155E}"/>
          </ac:spMkLst>
        </pc:spChg>
        <pc:spChg chg="del">
          <ac:chgData name="farouk abu hassanain" userId="319a4f4791f24b01" providerId="LiveId" clId="{D7AAE926-1A40-4FB8-B834-C577AC4F2798}" dt="2020-04-13T19:41:41.818" v="2218" actId="478"/>
          <ac:spMkLst>
            <pc:docMk/>
            <pc:sldMk cId="728889713" sldId="771"/>
            <ac:spMk id="81" creationId="{CD6B8CBC-2BC4-48B2-9B47-A9821B305B13}"/>
          </ac:spMkLst>
        </pc:spChg>
        <pc:spChg chg="del">
          <ac:chgData name="farouk abu hassanain" userId="319a4f4791f24b01" providerId="LiveId" clId="{D7AAE926-1A40-4FB8-B834-C577AC4F2798}" dt="2020-04-13T19:41:41.818" v="2218" actId="478"/>
          <ac:spMkLst>
            <pc:docMk/>
            <pc:sldMk cId="728889713" sldId="771"/>
            <ac:spMk id="82" creationId="{A8D060A6-AA48-4AE4-9124-4E4197539C9B}"/>
          </ac:spMkLst>
        </pc:spChg>
        <pc:spChg chg="del">
          <ac:chgData name="farouk abu hassanain" userId="319a4f4791f24b01" providerId="LiveId" clId="{D7AAE926-1A40-4FB8-B834-C577AC4F2798}" dt="2020-04-13T19:41:41.818" v="2218" actId="478"/>
          <ac:spMkLst>
            <pc:docMk/>
            <pc:sldMk cId="728889713" sldId="771"/>
            <ac:spMk id="83" creationId="{B3804D07-D0B9-4EBE-A830-E6DD4DB0401B}"/>
          </ac:spMkLst>
        </pc:spChg>
        <pc:spChg chg="del">
          <ac:chgData name="farouk abu hassanain" userId="319a4f4791f24b01" providerId="LiveId" clId="{D7AAE926-1A40-4FB8-B834-C577AC4F2798}" dt="2020-04-13T19:41:41.818" v="2218" actId="478"/>
          <ac:spMkLst>
            <pc:docMk/>
            <pc:sldMk cId="728889713" sldId="771"/>
            <ac:spMk id="84" creationId="{637F3E5C-591D-496F-8A1D-261A1B768D4F}"/>
          </ac:spMkLst>
        </pc:spChg>
        <pc:spChg chg="del">
          <ac:chgData name="farouk abu hassanain" userId="319a4f4791f24b01" providerId="LiveId" clId="{D7AAE926-1A40-4FB8-B834-C577AC4F2798}" dt="2020-04-13T19:41:41.818" v="2218" actId="478"/>
          <ac:spMkLst>
            <pc:docMk/>
            <pc:sldMk cId="728889713" sldId="771"/>
            <ac:spMk id="85" creationId="{516B99C6-8E0B-44F9-98BB-B9B1F9FEB118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86" creationId="{FD64A42D-AEE0-471A-9DD7-3624A8B1ACBE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87" creationId="{22B3AD68-DE07-47C3-8D2D-34D4A996E639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88" creationId="{ECDA323A-5D70-4A26-88F0-2D283B86BE31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89" creationId="{C360B249-E992-4D64-8E7E-B3F9A4FAE28A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90" creationId="{0ABAE00D-4A02-4C94-B463-29CCAEEAF227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91" creationId="{CF4E761F-B306-49CD-8983-70A623ADC7C9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92" creationId="{BA764DFF-36CF-49D2-B7ED-C792231804F1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93" creationId="{59794F66-0B8E-4477-BDA1-8E75B264805E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94" creationId="{588EFA97-909B-4521-B910-EF73DA08BB20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95" creationId="{A5AEAFEC-AD43-411A-BC41-C926E0871E4E}"/>
          </ac:spMkLst>
        </pc:spChg>
        <pc:spChg chg="del">
          <ac:chgData name="farouk abu hassanain" userId="319a4f4791f24b01" providerId="LiveId" clId="{D7AAE926-1A40-4FB8-B834-C577AC4F2798}" dt="2020-04-13T19:41:41.818" v="2218" actId="478"/>
          <ac:spMkLst>
            <pc:docMk/>
            <pc:sldMk cId="728889713" sldId="771"/>
            <ac:spMk id="96" creationId="{1A220CDF-8D0B-4F12-B965-EF52120A6372}"/>
          </ac:spMkLst>
        </pc:spChg>
        <pc:spChg chg="add mod">
          <ac:chgData name="farouk abu hassanain" userId="319a4f4791f24b01" providerId="LiveId" clId="{D7AAE926-1A40-4FB8-B834-C577AC4F2798}" dt="2020-04-13T17:38:22.764" v="1791" actId="14100"/>
          <ac:spMkLst>
            <pc:docMk/>
            <pc:sldMk cId="728889713" sldId="771"/>
            <ac:spMk id="98" creationId="{60970251-15A4-40B5-B65C-0B854DE46EE0}"/>
          </ac:spMkLst>
        </pc:spChg>
        <pc:spChg chg="add mod">
          <ac:chgData name="farouk abu hassanain" userId="319a4f4791f24b01" providerId="LiveId" clId="{D7AAE926-1A40-4FB8-B834-C577AC4F2798}" dt="2020-04-13T17:38:16.773" v="1790" actId="1076"/>
          <ac:spMkLst>
            <pc:docMk/>
            <pc:sldMk cId="728889713" sldId="771"/>
            <ac:spMk id="99" creationId="{7180C6BC-1D66-4BA4-A3D3-6BA7C4B2FE24}"/>
          </ac:spMkLst>
        </pc:spChg>
        <pc:spChg chg="add mod">
          <ac:chgData name="farouk abu hassanain" userId="319a4f4791f24b01" providerId="LiveId" clId="{D7AAE926-1A40-4FB8-B834-C577AC4F2798}" dt="2020-04-13T17:37:40.293" v="1780" actId="1076"/>
          <ac:spMkLst>
            <pc:docMk/>
            <pc:sldMk cId="728889713" sldId="771"/>
            <ac:spMk id="100" creationId="{5D125B70-8360-4BE2-A296-178E20A7E9C2}"/>
          </ac:spMkLst>
        </pc:spChg>
        <pc:spChg chg="del">
          <ac:chgData name="farouk abu hassanain" userId="319a4f4791f24b01" providerId="LiveId" clId="{D7AAE926-1A40-4FB8-B834-C577AC4F2798}" dt="2020-04-13T19:41:41.818" v="2218" actId="478"/>
          <ac:spMkLst>
            <pc:docMk/>
            <pc:sldMk cId="728889713" sldId="771"/>
            <ac:spMk id="102" creationId="{1DE25B92-48D2-4469-A8D6-8364B63515C0}"/>
          </ac:spMkLst>
        </pc:spChg>
        <pc:spChg chg="del">
          <ac:chgData name="farouk abu hassanain" userId="319a4f4791f24b01" providerId="LiveId" clId="{D7AAE926-1A40-4FB8-B834-C577AC4F2798}" dt="2020-04-13T19:41:41.818" v="2218" actId="478"/>
          <ac:spMkLst>
            <pc:docMk/>
            <pc:sldMk cId="728889713" sldId="771"/>
            <ac:spMk id="103" creationId="{B41E4190-F1FD-4829-B871-911D4F91C4DD}"/>
          </ac:spMkLst>
        </pc:spChg>
        <pc:spChg chg="del">
          <ac:chgData name="farouk abu hassanain" userId="319a4f4791f24b01" providerId="LiveId" clId="{D7AAE926-1A40-4FB8-B834-C577AC4F2798}" dt="2020-04-13T19:41:41.818" v="2218" actId="478"/>
          <ac:spMkLst>
            <pc:docMk/>
            <pc:sldMk cId="728889713" sldId="771"/>
            <ac:spMk id="104" creationId="{B98C2134-ECBD-4671-9396-DA6A29BE7005}"/>
          </ac:spMkLst>
        </pc:spChg>
        <pc:spChg chg="mod">
          <ac:chgData name="farouk abu hassanain" userId="319a4f4791f24b01" providerId="LiveId" clId="{D7AAE926-1A40-4FB8-B834-C577AC4F2798}" dt="2020-04-13T17:37:48.233" v="1782" actId="14100"/>
          <ac:spMkLst>
            <pc:docMk/>
            <pc:sldMk cId="728889713" sldId="771"/>
            <ac:spMk id="105" creationId="{C33AE2A1-F425-407D-8FAF-79031695A309}"/>
          </ac:spMkLst>
        </pc:spChg>
        <pc:spChg chg="del">
          <ac:chgData name="farouk abu hassanain" userId="319a4f4791f24b01" providerId="LiveId" clId="{D7AAE926-1A40-4FB8-B834-C577AC4F2798}" dt="2020-04-13T17:36:50.693" v="1763" actId="478"/>
          <ac:spMkLst>
            <pc:docMk/>
            <pc:sldMk cId="728889713" sldId="771"/>
            <ac:spMk id="128" creationId="{77C25F95-0A10-4578-BC14-C50417EDA632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141" creationId="{05EB283D-6386-491D-BE94-F52FE6DC515D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142" creationId="{18E33423-3444-4E87-9171-45ACDC620ABC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143" creationId="{182F2687-E886-4344-8E4B-360FE476E1B4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147" creationId="{B5315C80-F349-49FD-8D75-4A8FC173B2DF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148" creationId="{C6D7B267-FB7E-4BBD-932F-2396EED2CF46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150" creationId="{D37F461A-90B6-4D67-8147-5A480F2DAA2E}"/>
          </ac:spMkLst>
        </pc:spChg>
        <pc:grpChg chg="del">
          <ac:chgData name="farouk abu hassanain" userId="319a4f4791f24b01" providerId="LiveId" clId="{D7AAE926-1A40-4FB8-B834-C577AC4F2798}" dt="2020-04-13T17:36:59.203" v="1764" actId="478"/>
          <ac:grpSpMkLst>
            <pc:docMk/>
            <pc:sldMk cId="728889713" sldId="771"/>
            <ac:grpSpMk id="7" creationId="{ED96BFCB-F5BF-42AD-89A1-28B3B113945C}"/>
          </ac:grpSpMkLst>
        </pc:grpChg>
        <pc:grpChg chg="del">
          <ac:chgData name="farouk abu hassanain" userId="319a4f4791f24b01" providerId="LiveId" clId="{D7AAE926-1A40-4FB8-B834-C577AC4F2798}" dt="2020-04-13T17:36:59.203" v="1764" actId="478"/>
          <ac:grpSpMkLst>
            <pc:docMk/>
            <pc:sldMk cId="728889713" sldId="771"/>
            <ac:grpSpMk id="9" creationId="{AFCB89A4-25ED-400C-9333-398816154C63}"/>
          </ac:grpSpMkLst>
        </pc:grpChg>
        <pc:grpChg chg="del">
          <ac:chgData name="farouk abu hassanain" userId="319a4f4791f24b01" providerId="LiveId" clId="{D7AAE926-1A40-4FB8-B834-C577AC4F2798}" dt="2020-04-13T17:36:42.473" v="1760" actId="478"/>
          <ac:grpSpMkLst>
            <pc:docMk/>
            <pc:sldMk cId="728889713" sldId="771"/>
            <ac:grpSpMk id="16" creationId="{19A053A2-F2A1-48F2-B3F6-F033C5596299}"/>
          </ac:grpSpMkLst>
        </pc:grpChg>
      </pc:sldChg>
      <pc:sldChg chg="addSp delSp modSp add">
        <pc:chgData name="farouk abu hassanain" userId="319a4f4791f24b01" providerId="LiveId" clId="{D7AAE926-1A40-4FB8-B834-C577AC4F2798}" dt="2020-04-13T19:41:34.556" v="2216" actId="478"/>
        <pc:sldMkLst>
          <pc:docMk/>
          <pc:sldMk cId="953441914" sldId="772"/>
        </pc:sldMkLst>
        <pc:spChg chg="mod">
          <ac:chgData name="farouk abu hassanain" userId="319a4f4791f24b01" providerId="LiveId" clId="{D7AAE926-1A40-4FB8-B834-C577AC4F2798}" dt="2020-04-13T19:38:03.632" v="2191" actId="20577"/>
          <ac:spMkLst>
            <pc:docMk/>
            <pc:sldMk cId="953441914" sldId="772"/>
            <ac:spMk id="4" creationId="{63633AA5-FD60-4A4D-B3C2-0921970BA2DC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26" creationId="{950E9488-376F-4C03-9605-A84B7548F31E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27" creationId="{656E0CD0-7A30-4374-97D7-2306DA171098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31" creationId="{0A5B3764-090B-490A-8802-04A0CAC77F70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32" creationId="{7B24EA59-FB1A-4D3E-B502-29E2A8AD2EF5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37" creationId="{37B98A63-8584-48BF-953A-185822A86FF0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38" creationId="{9C0B2568-7174-4888-A14A-169B27C8BFE4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56" creationId="{17EA78AA-FE1A-48ED-B981-FF476301A6BE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59" creationId="{664CF4DD-DEF1-4BDE-BC30-AB9359B8F2E2}"/>
          </ac:spMkLst>
        </pc:spChg>
        <pc:spChg chg="add mod">
          <ac:chgData name="farouk abu hassanain" userId="319a4f4791f24b01" providerId="LiveId" clId="{D7AAE926-1A40-4FB8-B834-C577AC4F2798}" dt="2020-04-13T17:39:24.502" v="1809" actId="164"/>
          <ac:spMkLst>
            <pc:docMk/>
            <pc:sldMk cId="953441914" sldId="772"/>
            <ac:spMk id="60" creationId="{772E32BE-6EF3-40B5-830B-09A49A389D73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61" creationId="{04766526-1832-4B42-B276-0996E6C4C899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62" creationId="{B1EF3188-4E6D-4066-BB69-F86EAB2466E0}"/>
          </ac:spMkLst>
        </pc:spChg>
        <pc:spChg chg="add mod">
          <ac:chgData name="farouk abu hassanain" userId="319a4f4791f24b01" providerId="LiveId" clId="{D7AAE926-1A40-4FB8-B834-C577AC4F2798}" dt="2020-04-13T17:39:24.502" v="1809" actId="164"/>
          <ac:spMkLst>
            <pc:docMk/>
            <pc:sldMk cId="953441914" sldId="772"/>
            <ac:spMk id="63" creationId="{D20E06A0-9767-4CA0-8085-219D7500E3D9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64" creationId="{D5608C8F-6C76-4B65-B6C0-E8C4969CCA53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65" creationId="{B4D8F1F0-E88F-4C6A-8CCE-8F362448ED8A}"/>
          </ac:spMkLst>
        </pc:spChg>
        <pc:spChg chg="del">
          <ac:chgData name="farouk abu hassanain" userId="319a4f4791f24b01" providerId="LiveId" clId="{D7AAE926-1A40-4FB8-B834-C577AC4F2798}" dt="2020-04-13T19:41:34.556" v="2216" actId="478"/>
          <ac:spMkLst>
            <pc:docMk/>
            <pc:sldMk cId="953441914" sldId="772"/>
            <ac:spMk id="74" creationId="{269CCC39-71B7-4E29-B91C-BA32E295B2C3}"/>
          </ac:spMkLst>
        </pc:spChg>
        <pc:spChg chg="del">
          <ac:chgData name="farouk abu hassanain" userId="319a4f4791f24b01" providerId="LiveId" clId="{D7AAE926-1A40-4FB8-B834-C577AC4F2798}" dt="2020-04-13T19:41:34.556" v="2216" actId="478"/>
          <ac:spMkLst>
            <pc:docMk/>
            <pc:sldMk cId="953441914" sldId="772"/>
            <ac:spMk id="75" creationId="{8527F9E8-FF8E-47C5-BB70-55986E8D1EF8}"/>
          </ac:spMkLst>
        </pc:spChg>
        <pc:spChg chg="del">
          <ac:chgData name="farouk abu hassanain" userId="319a4f4791f24b01" providerId="LiveId" clId="{D7AAE926-1A40-4FB8-B834-C577AC4F2798}" dt="2020-04-13T19:41:34.556" v="2216" actId="478"/>
          <ac:spMkLst>
            <pc:docMk/>
            <pc:sldMk cId="953441914" sldId="772"/>
            <ac:spMk id="76" creationId="{4C1E5FC5-5C90-441E-BE3C-602BFA5708B5}"/>
          </ac:spMkLst>
        </pc:spChg>
        <pc:spChg chg="del">
          <ac:chgData name="farouk abu hassanain" userId="319a4f4791f24b01" providerId="LiveId" clId="{D7AAE926-1A40-4FB8-B834-C577AC4F2798}" dt="2020-04-13T19:41:34.556" v="2216" actId="478"/>
          <ac:spMkLst>
            <pc:docMk/>
            <pc:sldMk cId="953441914" sldId="772"/>
            <ac:spMk id="77" creationId="{E824B207-2A46-440D-A3D7-497DF98329E3}"/>
          </ac:spMkLst>
        </pc:spChg>
        <pc:spChg chg="del">
          <ac:chgData name="farouk abu hassanain" userId="319a4f4791f24b01" providerId="LiveId" clId="{D7AAE926-1A40-4FB8-B834-C577AC4F2798}" dt="2020-04-13T19:41:34.556" v="2216" actId="478"/>
          <ac:spMkLst>
            <pc:docMk/>
            <pc:sldMk cId="953441914" sldId="772"/>
            <ac:spMk id="78" creationId="{F845B953-B879-4C02-B9D0-79D3FC2D7A80}"/>
          </ac:spMkLst>
        </pc:spChg>
        <pc:spChg chg="del">
          <ac:chgData name="farouk abu hassanain" userId="319a4f4791f24b01" providerId="LiveId" clId="{D7AAE926-1A40-4FB8-B834-C577AC4F2798}" dt="2020-04-13T19:41:34.556" v="2216" actId="478"/>
          <ac:spMkLst>
            <pc:docMk/>
            <pc:sldMk cId="953441914" sldId="772"/>
            <ac:spMk id="79" creationId="{54A9AE98-A82D-4600-9B5C-A14B0B4E3D0D}"/>
          </ac:spMkLst>
        </pc:spChg>
        <pc:spChg chg="del">
          <ac:chgData name="farouk abu hassanain" userId="319a4f4791f24b01" providerId="LiveId" clId="{D7AAE926-1A40-4FB8-B834-C577AC4F2798}" dt="2020-04-13T19:41:34.556" v="2216" actId="478"/>
          <ac:spMkLst>
            <pc:docMk/>
            <pc:sldMk cId="953441914" sldId="772"/>
            <ac:spMk id="80" creationId="{0AABAA37-F9E2-415E-9573-2353EB6E155E}"/>
          </ac:spMkLst>
        </pc:spChg>
        <pc:spChg chg="del">
          <ac:chgData name="farouk abu hassanain" userId="319a4f4791f24b01" providerId="LiveId" clId="{D7AAE926-1A40-4FB8-B834-C577AC4F2798}" dt="2020-04-13T19:41:34.556" v="2216" actId="478"/>
          <ac:spMkLst>
            <pc:docMk/>
            <pc:sldMk cId="953441914" sldId="772"/>
            <ac:spMk id="81" creationId="{CD6B8CBC-2BC4-48B2-9B47-A9821B305B13}"/>
          </ac:spMkLst>
        </pc:spChg>
        <pc:spChg chg="del">
          <ac:chgData name="farouk abu hassanain" userId="319a4f4791f24b01" providerId="LiveId" clId="{D7AAE926-1A40-4FB8-B834-C577AC4F2798}" dt="2020-04-13T19:41:34.556" v="2216" actId="478"/>
          <ac:spMkLst>
            <pc:docMk/>
            <pc:sldMk cId="953441914" sldId="772"/>
            <ac:spMk id="82" creationId="{A8D060A6-AA48-4AE4-9124-4E4197539C9B}"/>
          </ac:spMkLst>
        </pc:spChg>
        <pc:spChg chg="del">
          <ac:chgData name="farouk abu hassanain" userId="319a4f4791f24b01" providerId="LiveId" clId="{D7AAE926-1A40-4FB8-B834-C577AC4F2798}" dt="2020-04-13T19:41:34.556" v="2216" actId="478"/>
          <ac:spMkLst>
            <pc:docMk/>
            <pc:sldMk cId="953441914" sldId="772"/>
            <ac:spMk id="83" creationId="{B3804D07-D0B9-4EBE-A830-E6DD4DB0401B}"/>
          </ac:spMkLst>
        </pc:spChg>
        <pc:spChg chg="del">
          <ac:chgData name="farouk abu hassanain" userId="319a4f4791f24b01" providerId="LiveId" clId="{D7AAE926-1A40-4FB8-B834-C577AC4F2798}" dt="2020-04-13T19:41:34.556" v="2216" actId="478"/>
          <ac:spMkLst>
            <pc:docMk/>
            <pc:sldMk cId="953441914" sldId="772"/>
            <ac:spMk id="84" creationId="{637F3E5C-591D-496F-8A1D-261A1B768D4F}"/>
          </ac:spMkLst>
        </pc:spChg>
        <pc:spChg chg="del">
          <ac:chgData name="farouk abu hassanain" userId="319a4f4791f24b01" providerId="LiveId" clId="{D7AAE926-1A40-4FB8-B834-C577AC4F2798}" dt="2020-04-13T19:41:34.556" v="2216" actId="478"/>
          <ac:spMkLst>
            <pc:docMk/>
            <pc:sldMk cId="953441914" sldId="772"/>
            <ac:spMk id="85" creationId="{516B99C6-8E0B-44F9-98BB-B9B1F9FEB118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86" creationId="{FD64A42D-AEE0-471A-9DD7-3624A8B1ACBE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87" creationId="{22B3AD68-DE07-47C3-8D2D-34D4A996E639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88" creationId="{ECDA323A-5D70-4A26-88F0-2D283B86BE31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89" creationId="{C360B249-E992-4D64-8E7E-B3F9A4FAE28A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90" creationId="{0ABAE00D-4A02-4C94-B463-29CCAEEAF227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91" creationId="{CF4E761F-B306-49CD-8983-70A623ADC7C9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92" creationId="{BA764DFF-36CF-49D2-B7ED-C792231804F1}"/>
          </ac:spMkLst>
        </pc:spChg>
        <pc:spChg chg="del mod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93" creationId="{59794F66-0B8E-4477-BDA1-8E75B264805E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94" creationId="{588EFA97-909B-4521-B910-EF73DA08BB20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95" creationId="{A5AEAFEC-AD43-411A-BC41-C926E0871E4E}"/>
          </ac:spMkLst>
        </pc:spChg>
        <pc:spChg chg="del">
          <ac:chgData name="farouk abu hassanain" userId="319a4f4791f24b01" providerId="LiveId" clId="{D7AAE926-1A40-4FB8-B834-C577AC4F2798}" dt="2020-04-13T19:41:34.556" v="2216" actId="478"/>
          <ac:spMkLst>
            <pc:docMk/>
            <pc:sldMk cId="953441914" sldId="772"/>
            <ac:spMk id="96" creationId="{1A220CDF-8D0B-4F12-B965-EF52120A6372}"/>
          </ac:spMkLst>
        </pc:spChg>
        <pc:spChg chg="del">
          <ac:chgData name="farouk abu hassanain" userId="319a4f4791f24b01" providerId="LiveId" clId="{D7AAE926-1A40-4FB8-B834-C577AC4F2798}" dt="2020-04-13T17:38:45.877" v="1797" actId="478"/>
          <ac:spMkLst>
            <pc:docMk/>
            <pc:sldMk cId="953441914" sldId="772"/>
            <ac:spMk id="98" creationId="{60970251-15A4-40B5-B65C-0B854DE46EE0}"/>
          </ac:spMkLst>
        </pc:spChg>
        <pc:spChg chg="del">
          <ac:chgData name="farouk abu hassanain" userId="319a4f4791f24b01" providerId="LiveId" clId="{D7AAE926-1A40-4FB8-B834-C577AC4F2798}" dt="2020-04-13T17:38:45.877" v="1797" actId="478"/>
          <ac:spMkLst>
            <pc:docMk/>
            <pc:sldMk cId="953441914" sldId="772"/>
            <ac:spMk id="99" creationId="{7180C6BC-1D66-4BA4-A3D3-6BA7C4B2FE24}"/>
          </ac:spMkLst>
        </pc:spChg>
        <pc:spChg chg="mod">
          <ac:chgData name="farouk abu hassanain" userId="319a4f4791f24b01" providerId="LiveId" clId="{D7AAE926-1A40-4FB8-B834-C577AC4F2798}" dt="2020-04-13T17:39:33.618" v="1810"/>
          <ac:spMkLst>
            <pc:docMk/>
            <pc:sldMk cId="953441914" sldId="772"/>
            <ac:spMk id="100" creationId="{5D125B70-8360-4BE2-A296-178E20A7E9C2}"/>
          </ac:spMkLst>
        </pc:spChg>
        <pc:spChg chg="del">
          <ac:chgData name="farouk abu hassanain" userId="319a4f4791f24b01" providerId="LiveId" clId="{D7AAE926-1A40-4FB8-B834-C577AC4F2798}" dt="2020-04-13T19:41:34.556" v="2216" actId="478"/>
          <ac:spMkLst>
            <pc:docMk/>
            <pc:sldMk cId="953441914" sldId="772"/>
            <ac:spMk id="102" creationId="{1DE25B92-48D2-4469-A8D6-8364B63515C0}"/>
          </ac:spMkLst>
        </pc:spChg>
        <pc:spChg chg="del">
          <ac:chgData name="farouk abu hassanain" userId="319a4f4791f24b01" providerId="LiveId" clId="{D7AAE926-1A40-4FB8-B834-C577AC4F2798}" dt="2020-04-13T19:41:34.556" v="2216" actId="478"/>
          <ac:spMkLst>
            <pc:docMk/>
            <pc:sldMk cId="953441914" sldId="772"/>
            <ac:spMk id="103" creationId="{B41E4190-F1FD-4829-B871-911D4F91C4DD}"/>
          </ac:spMkLst>
        </pc:spChg>
        <pc:spChg chg="del">
          <ac:chgData name="farouk abu hassanain" userId="319a4f4791f24b01" providerId="LiveId" clId="{D7AAE926-1A40-4FB8-B834-C577AC4F2798}" dt="2020-04-13T19:41:34.556" v="2216" actId="478"/>
          <ac:spMkLst>
            <pc:docMk/>
            <pc:sldMk cId="953441914" sldId="772"/>
            <ac:spMk id="104" creationId="{B98C2134-ECBD-4671-9396-DA6A29BE7005}"/>
          </ac:spMkLst>
        </pc:spChg>
        <pc:spChg chg="mod">
          <ac:chgData name="farouk abu hassanain" userId="319a4f4791f24b01" providerId="LiveId" clId="{D7AAE926-1A40-4FB8-B834-C577AC4F2798}" dt="2020-04-13T17:39:44.032" v="1812" actId="14100"/>
          <ac:spMkLst>
            <pc:docMk/>
            <pc:sldMk cId="953441914" sldId="772"/>
            <ac:spMk id="105" creationId="{C33AE2A1-F425-407D-8FAF-79031695A309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141" creationId="{05EB283D-6386-491D-BE94-F52FE6DC515D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142" creationId="{18E33423-3444-4E87-9171-45ACDC620ABC}"/>
          </ac:spMkLst>
        </pc:spChg>
        <pc:spChg chg="del">
          <ac:chgData name="farouk abu hassanain" userId="319a4f4791f24b01" providerId="LiveId" clId="{D7AAE926-1A40-4FB8-B834-C577AC4F2798}" dt="2020-04-13T17:38:40.612" v="1796" actId="21"/>
          <ac:spMkLst>
            <pc:docMk/>
            <pc:sldMk cId="953441914" sldId="772"/>
            <ac:spMk id="143" creationId="{182F2687-E886-4344-8E4B-360FE476E1B4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147" creationId="{B5315C80-F349-49FD-8D75-4A8FC173B2DF}"/>
          </ac:spMkLst>
        </pc:spChg>
        <pc:spChg chg="del">
          <ac:chgData name="farouk abu hassanain" userId="319a4f4791f24b01" providerId="LiveId" clId="{D7AAE926-1A40-4FB8-B834-C577AC4F2798}" dt="2020-04-13T17:38:40.612" v="1796" actId="21"/>
          <ac:spMkLst>
            <pc:docMk/>
            <pc:sldMk cId="953441914" sldId="772"/>
            <ac:spMk id="148" creationId="{C6D7B267-FB7E-4BBD-932F-2396EED2CF46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150" creationId="{D37F461A-90B6-4D67-8147-5A480F2DAA2E}"/>
          </ac:spMkLst>
        </pc:spChg>
        <pc:grpChg chg="add mod">
          <ac:chgData name="farouk abu hassanain" userId="319a4f4791f24b01" providerId="LiveId" clId="{D7AAE926-1A40-4FB8-B834-C577AC4F2798}" dt="2020-04-13T17:39:24.502" v="1809" actId="164"/>
          <ac:grpSpMkLst>
            <pc:docMk/>
            <pc:sldMk cId="953441914" sldId="772"/>
            <ac:grpSpMk id="7" creationId="{8D5F077D-60EA-4D69-880B-C6D8E10836BD}"/>
          </ac:grpSpMkLst>
        </pc:grpChg>
      </pc:sldChg>
      <pc:sldChg chg="addSp delSp modSp add">
        <pc:chgData name="farouk abu hassanain" userId="319a4f4791f24b01" providerId="LiveId" clId="{D7AAE926-1A40-4FB8-B834-C577AC4F2798}" dt="2020-04-13T19:41:27.871" v="2214" actId="478"/>
        <pc:sldMkLst>
          <pc:docMk/>
          <pc:sldMk cId="2827808190" sldId="773"/>
        </pc:sldMkLst>
        <pc:spChg chg="mod">
          <ac:chgData name="farouk abu hassanain" userId="319a4f4791f24b01" providerId="LiveId" clId="{D7AAE926-1A40-4FB8-B834-C577AC4F2798}" dt="2020-04-13T19:38:08.615" v="2193" actId="20577"/>
          <ac:spMkLst>
            <pc:docMk/>
            <pc:sldMk cId="2827808190" sldId="773"/>
            <ac:spMk id="4" creationId="{63633AA5-FD60-4A4D-B3C2-0921970BA2DC}"/>
          </ac:spMkLst>
        </pc:spChg>
        <pc:spChg chg="add mod">
          <ac:chgData name="farouk abu hassanain" userId="319a4f4791f24b01" providerId="LiveId" clId="{D7AAE926-1A40-4FB8-B834-C577AC4F2798}" dt="2020-04-13T19:26:51.245" v="2027" actId="164"/>
          <ac:spMkLst>
            <pc:docMk/>
            <pc:sldMk cId="2827808190" sldId="773"/>
            <ac:spMk id="10" creationId="{F5A44659-94C9-4B04-90BD-1ABD2E7EBEC5}"/>
          </ac:spMkLst>
        </pc:spChg>
        <pc:spChg chg="add mod">
          <ac:chgData name="farouk abu hassanain" userId="319a4f4791f24b01" providerId="LiveId" clId="{D7AAE926-1A40-4FB8-B834-C577AC4F2798}" dt="2020-04-13T19:26:51.245" v="2027" actId="164"/>
          <ac:spMkLst>
            <pc:docMk/>
            <pc:sldMk cId="2827808190" sldId="773"/>
            <ac:spMk id="11" creationId="{B06004B7-31A8-4159-82FA-C27C35B7AF47}"/>
          </ac:spMkLst>
        </pc:spChg>
        <pc:spChg chg="add mod">
          <ac:chgData name="farouk abu hassanain" userId="319a4f4791f24b01" providerId="LiveId" clId="{D7AAE926-1A40-4FB8-B834-C577AC4F2798}" dt="2020-04-13T19:26:51.245" v="2027" actId="164"/>
          <ac:spMkLst>
            <pc:docMk/>
            <pc:sldMk cId="2827808190" sldId="773"/>
            <ac:spMk id="12" creationId="{D5009A30-94DB-4370-BE8B-1C1C6CEB60C3}"/>
          </ac:spMkLst>
        </pc:spChg>
        <pc:spChg chg="del">
          <ac:chgData name="farouk abu hassanain" userId="319a4f4791f24b01" providerId="LiveId" clId="{D7AAE926-1A40-4FB8-B834-C577AC4F2798}" dt="2020-04-13T19:41:26.211" v="2213" actId="478"/>
          <ac:spMkLst>
            <pc:docMk/>
            <pc:sldMk cId="2827808190" sldId="773"/>
            <ac:spMk id="26" creationId="{950E9488-376F-4C03-9605-A84B7548F31E}"/>
          </ac:spMkLst>
        </pc:spChg>
        <pc:spChg chg="del">
          <ac:chgData name="farouk abu hassanain" userId="319a4f4791f24b01" providerId="LiveId" clId="{D7AAE926-1A40-4FB8-B834-C577AC4F2798}" dt="2020-04-13T19:41:26.211" v="2213" actId="478"/>
          <ac:spMkLst>
            <pc:docMk/>
            <pc:sldMk cId="2827808190" sldId="773"/>
            <ac:spMk id="27" creationId="{656E0CD0-7A30-4374-97D7-2306DA171098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31" creationId="{0A5B3764-090B-490A-8802-04A0CAC77F70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32" creationId="{7B24EA59-FB1A-4D3E-B502-29E2A8AD2EF5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37" creationId="{37B98A63-8584-48BF-953A-185822A86FF0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38" creationId="{9C0B2568-7174-4888-A14A-169B27C8BFE4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56" creationId="{17EA78AA-FE1A-48ED-B981-FF476301A6BE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59" creationId="{664CF4DD-DEF1-4BDE-BC30-AB9359B8F2E2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61" creationId="{04766526-1832-4B42-B276-0996E6C4C899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62" creationId="{B1EF3188-4E6D-4066-BB69-F86EAB2466E0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64" creationId="{D5608C8F-6C76-4B65-B6C0-E8C4969CCA53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65" creationId="{B4D8F1F0-E88F-4C6A-8CCE-8F362448ED8A}"/>
          </ac:spMkLst>
        </pc:spChg>
        <pc:spChg chg="mod topLvl">
          <ac:chgData name="farouk abu hassanain" userId="319a4f4791f24b01" providerId="LiveId" clId="{D7AAE926-1A40-4FB8-B834-C577AC4F2798}" dt="2020-04-13T19:26:51.245" v="2027" actId="164"/>
          <ac:spMkLst>
            <pc:docMk/>
            <pc:sldMk cId="2827808190" sldId="773"/>
            <ac:spMk id="70" creationId="{EF9D8AE7-0262-47FE-A3F0-FADB3FD0E26E}"/>
          </ac:spMkLst>
        </pc:spChg>
        <pc:spChg chg="mod topLvl">
          <ac:chgData name="farouk abu hassanain" userId="319a4f4791f24b01" providerId="LiveId" clId="{D7AAE926-1A40-4FB8-B834-C577AC4F2798}" dt="2020-04-13T19:26:51.245" v="2027" actId="164"/>
          <ac:spMkLst>
            <pc:docMk/>
            <pc:sldMk cId="2827808190" sldId="773"/>
            <ac:spMk id="71" creationId="{DB807F74-6BA5-485F-AE5B-4F887201D0B2}"/>
          </ac:spMkLst>
        </pc:spChg>
        <pc:spChg chg="mod topLvl">
          <ac:chgData name="farouk abu hassanain" userId="319a4f4791f24b01" providerId="LiveId" clId="{D7AAE926-1A40-4FB8-B834-C577AC4F2798}" dt="2020-04-13T19:26:51.245" v="2027" actId="164"/>
          <ac:spMkLst>
            <pc:docMk/>
            <pc:sldMk cId="2827808190" sldId="773"/>
            <ac:spMk id="72" creationId="{76E065D0-2545-47A5-B83C-BCCE88AB1E47}"/>
          </ac:spMkLst>
        </pc:spChg>
        <pc:spChg chg="del">
          <ac:chgData name="farouk abu hassanain" userId="319a4f4791f24b01" providerId="LiveId" clId="{D7AAE926-1A40-4FB8-B834-C577AC4F2798}" dt="2020-04-13T19:41:27.871" v="2214" actId="478"/>
          <ac:spMkLst>
            <pc:docMk/>
            <pc:sldMk cId="2827808190" sldId="773"/>
            <ac:spMk id="74" creationId="{269CCC39-71B7-4E29-B91C-BA32E295B2C3}"/>
          </ac:spMkLst>
        </pc:spChg>
        <pc:spChg chg="del">
          <ac:chgData name="farouk abu hassanain" userId="319a4f4791f24b01" providerId="LiveId" clId="{D7AAE926-1A40-4FB8-B834-C577AC4F2798}" dt="2020-04-13T19:41:27.871" v="2214" actId="478"/>
          <ac:spMkLst>
            <pc:docMk/>
            <pc:sldMk cId="2827808190" sldId="773"/>
            <ac:spMk id="75" creationId="{8527F9E8-FF8E-47C5-BB70-55986E8D1EF8}"/>
          </ac:spMkLst>
        </pc:spChg>
        <pc:spChg chg="del">
          <ac:chgData name="farouk abu hassanain" userId="319a4f4791f24b01" providerId="LiveId" clId="{D7AAE926-1A40-4FB8-B834-C577AC4F2798}" dt="2020-04-13T19:41:27.871" v="2214" actId="478"/>
          <ac:spMkLst>
            <pc:docMk/>
            <pc:sldMk cId="2827808190" sldId="773"/>
            <ac:spMk id="76" creationId="{4C1E5FC5-5C90-441E-BE3C-602BFA5708B5}"/>
          </ac:spMkLst>
        </pc:spChg>
        <pc:spChg chg="del">
          <ac:chgData name="farouk abu hassanain" userId="319a4f4791f24b01" providerId="LiveId" clId="{D7AAE926-1A40-4FB8-B834-C577AC4F2798}" dt="2020-04-13T19:41:27.871" v="2214" actId="478"/>
          <ac:spMkLst>
            <pc:docMk/>
            <pc:sldMk cId="2827808190" sldId="773"/>
            <ac:spMk id="77" creationId="{E824B207-2A46-440D-A3D7-497DF98329E3}"/>
          </ac:spMkLst>
        </pc:spChg>
        <pc:spChg chg="del">
          <ac:chgData name="farouk abu hassanain" userId="319a4f4791f24b01" providerId="LiveId" clId="{D7AAE926-1A40-4FB8-B834-C577AC4F2798}" dt="2020-04-13T19:41:27.871" v="2214" actId="478"/>
          <ac:spMkLst>
            <pc:docMk/>
            <pc:sldMk cId="2827808190" sldId="773"/>
            <ac:spMk id="78" creationId="{F845B953-B879-4C02-B9D0-79D3FC2D7A80}"/>
          </ac:spMkLst>
        </pc:spChg>
        <pc:spChg chg="del">
          <ac:chgData name="farouk abu hassanain" userId="319a4f4791f24b01" providerId="LiveId" clId="{D7AAE926-1A40-4FB8-B834-C577AC4F2798}" dt="2020-04-13T19:41:27.871" v="2214" actId="478"/>
          <ac:spMkLst>
            <pc:docMk/>
            <pc:sldMk cId="2827808190" sldId="773"/>
            <ac:spMk id="79" creationId="{54A9AE98-A82D-4600-9B5C-A14B0B4E3D0D}"/>
          </ac:spMkLst>
        </pc:spChg>
        <pc:spChg chg="del">
          <ac:chgData name="farouk abu hassanain" userId="319a4f4791f24b01" providerId="LiveId" clId="{D7AAE926-1A40-4FB8-B834-C577AC4F2798}" dt="2020-04-13T19:41:27.871" v="2214" actId="478"/>
          <ac:spMkLst>
            <pc:docMk/>
            <pc:sldMk cId="2827808190" sldId="773"/>
            <ac:spMk id="80" creationId="{0AABAA37-F9E2-415E-9573-2353EB6E155E}"/>
          </ac:spMkLst>
        </pc:spChg>
        <pc:spChg chg="del">
          <ac:chgData name="farouk abu hassanain" userId="319a4f4791f24b01" providerId="LiveId" clId="{D7AAE926-1A40-4FB8-B834-C577AC4F2798}" dt="2020-04-13T19:41:27.871" v="2214" actId="478"/>
          <ac:spMkLst>
            <pc:docMk/>
            <pc:sldMk cId="2827808190" sldId="773"/>
            <ac:spMk id="81" creationId="{CD6B8CBC-2BC4-48B2-9B47-A9821B305B13}"/>
          </ac:spMkLst>
        </pc:spChg>
        <pc:spChg chg="del">
          <ac:chgData name="farouk abu hassanain" userId="319a4f4791f24b01" providerId="LiveId" clId="{D7AAE926-1A40-4FB8-B834-C577AC4F2798}" dt="2020-04-13T19:41:27.871" v="2214" actId="478"/>
          <ac:spMkLst>
            <pc:docMk/>
            <pc:sldMk cId="2827808190" sldId="773"/>
            <ac:spMk id="82" creationId="{A8D060A6-AA48-4AE4-9124-4E4197539C9B}"/>
          </ac:spMkLst>
        </pc:spChg>
        <pc:spChg chg="del">
          <ac:chgData name="farouk abu hassanain" userId="319a4f4791f24b01" providerId="LiveId" clId="{D7AAE926-1A40-4FB8-B834-C577AC4F2798}" dt="2020-04-13T19:41:27.871" v="2214" actId="478"/>
          <ac:spMkLst>
            <pc:docMk/>
            <pc:sldMk cId="2827808190" sldId="773"/>
            <ac:spMk id="83" creationId="{B3804D07-D0B9-4EBE-A830-E6DD4DB0401B}"/>
          </ac:spMkLst>
        </pc:spChg>
        <pc:spChg chg="del">
          <ac:chgData name="farouk abu hassanain" userId="319a4f4791f24b01" providerId="LiveId" clId="{D7AAE926-1A40-4FB8-B834-C577AC4F2798}" dt="2020-04-13T19:41:27.871" v="2214" actId="478"/>
          <ac:spMkLst>
            <pc:docMk/>
            <pc:sldMk cId="2827808190" sldId="773"/>
            <ac:spMk id="84" creationId="{637F3E5C-591D-496F-8A1D-261A1B768D4F}"/>
          </ac:spMkLst>
        </pc:spChg>
        <pc:spChg chg="del">
          <ac:chgData name="farouk abu hassanain" userId="319a4f4791f24b01" providerId="LiveId" clId="{D7AAE926-1A40-4FB8-B834-C577AC4F2798}" dt="2020-04-13T19:41:27.871" v="2214" actId="478"/>
          <ac:spMkLst>
            <pc:docMk/>
            <pc:sldMk cId="2827808190" sldId="773"/>
            <ac:spMk id="85" creationId="{516B99C6-8E0B-44F9-98BB-B9B1F9FEB118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86" creationId="{FD64A42D-AEE0-471A-9DD7-3624A8B1ACBE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87" creationId="{22B3AD68-DE07-47C3-8D2D-34D4A996E639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88" creationId="{ECDA323A-5D70-4A26-88F0-2D283B86BE31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89" creationId="{C360B249-E992-4D64-8E7E-B3F9A4FAE28A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90" creationId="{0ABAE00D-4A02-4C94-B463-29CCAEEAF227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91" creationId="{CF4E761F-B306-49CD-8983-70A623ADC7C9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92" creationId="{BA764DFF-36CF-49D2-B7ED-C792231804F1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93" creationId="{59794F66-0B8E-4477-BDA1-8E75B264805E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94" creationId="{588EFA97-909B-4521-B910-EF73DA08BB20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95" creationId="{A5AEAFEC-AD43-411A-BC41-C926E0871E4E}"/>
          </ac:spMkLst>
        </pc:spChg>
        <pc:spChg chg="del">
          <ac:chgData name="farouk abu hassanain" userId="319a4f4791f24b01" providerId="LiveId" clId="{D7AAE926-1A40-4FB8-B834-C577AC4F2798}" dt="2020-04-13T19:41:27.871" v="2214" actId="478"/>
          <ac:spMkLst>
            <pc:docMk/>
            <pc:sldMk cId="2827808190" sldId="773"/>
            <ac:spMk id="96" creationId="{1A220CDF-8D0B-4F12-B965-EF52120A6372}"/>
          </ac:spMkLst>
        </pc:spChg>
        <pc:spChg chg="del mod">
          <ac:chgData name="farouk abu hassanain" userId="319a4f4791f24b01" providerId="LiveId" clId="{D7AAE926-1A40-4FB8-B834-C577AC4F2798}" dt="2020-04-13T17:43:14.214" v="1841" actId="478"/>
          <ac:spMkLst>
            <pc:docMk/>
            <pc:sldMk cId="2827808190" sldId="773"/>
            <ac:spMk id="100" creationId="{5D125B70-8360-4BE2-A296-178E20A7E9C2}"/>
          </ac:spMkLst>
        </pc:spChg>
        <pc:spChg chg="del">
          <ac:chgData name="farouk abu hassanain" userId="319a4f4791f24b01" providerId="LiveId" clId="{D7AAE926-1A40-4FB8-B834-C577AC4F2798}" dt="2020-04-13T19:41:27.871" v="2214" actId="478"/>
          <ac:spMkLst>
            <pc:docMk/>
            <pc:sldMk cId="2827808190" sldId="773"/>
            <ac:spMk id="102" creationId="{1DE25B92-48D2-4469-A8D6-8364B63515C0}"/>
          </ac:spMkLst>
        </pc:spChg>
        <pc:spChg chg="del">
          <ac:chgData name="farouk abu hassanain" userId="319a4f4791f24b01" providerId="LiveId" clId="{D7AAE926-1A40-4FB8-B834-C577AC4F2798}" dt="2020-04-13T19:41:27.871" v="2214" actId="478"/>
          <ac:spMkLst>
            <pc:docMk/>
            <pc:sldMk cId="2827808190" sldId="773"/>
            <ac:spMk id="103" creationId="{B41E4190-F1FD-4829-B871-911D4F91C4DD}"/>
          </ac:spMkLst>
        </pc:spChg>
        <pc:spChg chg="del">
          <ac:chgData name="farouk abu hassanain" userId="319a4f4791f24b01" providerId="LiveId" clId="{D7AAE926-1A40-4FB8-B834-C577AC4F2798}" dt="2020-04-13T19:41:27.871" v="2214" actId="478"/>
          <ac:spMkLst>
            <pc:docMk/>
            <pc:sldMk cId="2827808190" sldId="773"/>
            <ac:spMk id="104" creationId="{B98C2134-ECBD-4671-9396-DA6A29BE7005}"/>
          </ac:spMkLst>
        </pc:spChg>
        <pc:spChg chg="mod">
          <ac:chgData name="farouk abu hassanain" userId="319a4f4791f24b01" providerId="LiveId" clId="{D7AAE926-1A40-4FB8-B834-C577AC4F2798}" dt="2020-04-13T17:43:32.565" v="1845" actId="207"/>
          <ac:spMkLst>
            <pc:docMk/>
            <pc:sldMk cId="2827808190" sldId="773"/>
            <ac:spMk id="105" creationId="{C33AE2A1-F425-407D-8FAF-79031695A309}"/>
          </ac:spMkLst>
        </pc:spChg>
        <pc:spChg chg="mod topLvl">
          <ac:chgData name="farouk abu hassanain" userId="319a4f4791f24b01" providerId="LiveId" clId="{D7AAE926-1A40-4FB8-B834-C577AC4F2798}" dt="2020-04-13T19:26:51.245" v="2027" actId="164"/>
          <ac:spMkLst>
            <pc:docMk/>
            <pc:sldMk cId="2827808190" sldId="773"/>
            <ac:spMk id="117" creationId="{B1026958-412A-4A1B-BB79-07CB60964BFE}"/>
          </ac:spMkLst>
        </pc:spChg>
        <pc:spChg chg="mod topLvl">
          <ac:chgData name="farouk abu hassanain" userId="319a4f4791f24b01" providerId="LiveId" clId="{D7AAE926-1A40-4FB8-B834-C577AC4F2798}" dt="2020-04-13T19:26:51.245" v="2027" actId="164"/>
          <ac:spMkLst>
            <pc:docMk/>
            <pc:sldMk cId="2827808190" sldId="773"/>
            <ac:spMk id="121" creationId="{90575B4B-E9F6-4ACD-8FD0-61E7AE3AE7E9}"/>
          </ac:spMkLst>
        </pc:spChg>
        <pc:spChg chg="mod topLvl">
          <ac:chgData name="farouk abu hassanain" userId="319a4f4791f24b01" providerId="LiveId" clId="{D7AAE926-1A40-4FB8-B834-C577AC4F2798}" dt="2020-04-13T19:26:51.245" v="2027" actId="164"/>
          <ac:spMkLst>
            <pc:docMk/>
            <pc:sldMk cId="2827808190" sldId="773"/>
            <ac:spMk id="125" creationId="{3405787C-D991-40D6-9A3A-CB7163E266BE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141" creationId="{05EB283D-6386-491D-BE94-F52FE6DC515D}"/>
          </ac:spMkLst>
        </pc:spChg>
        <pc:spChg chg="mod">
          <ac:chgData name="farouk abu hassanain" userId="319a4f4791f24b01" providerId="LiveId" clId="{D7AAE926-1A40-4FB8-B834-C577AC4F2798}" dt="2020-04-13T17:40:30.439" v="1825" actId="164"/>
          <ac:spMkLst>
            <pc:docMk/>
            <pc:sldMk cId="2827808190" sldId="773"/>
            <ac:spMk id="142" creationId="{18E33423-3444-4E87-9171-45ACDC620ABC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147" creationId="{B5315C80-F349-49FD-8D75-4A8FC173B2DF}"/>
          </ac:spMkLst>
        </pc:spChg>
        <pc:spChg chg="mod">
          <ac:chgData name="farouk abu hassanain" userId="319a4f4791f24b01" providerId="LiveId" clId="{D7AAE926-1A40-4FB8-B834-C577AC4F2798}" dt="2020-04-13T17:40:30.439" v="1825" actId="164"/>
          <ac:spMkLst>
            <pc:docMk/>
            <pc:sldMk cId="2827808190" sldId="773"/>
            <ac:spMk id="150" creationId="{D37F461A-90B6-4D67-8147-5A480F2DAA2E}"/>
          </ac:spMkLst>
        </pc:spChg>
        <pc:grpChg chg="del">
          <ac:chgData name="farouk abu hassanain" userId="319a4f4791f24b01" providerId="LiveId" clId="{D7AAE926-1A40-4FB8-B834-C577AC4F2798}" dt="2020-04-13T17:40:00.223" v="1816" actId="478"/>
          <ac:grpSpMkLst>
            <pc:docMk/>
            <pc:sldMk cId="2827808190" sldId="773"/>
            <ac:grpSpMk id="7" creationId="{8D5F077D-60EA-4D69-880B-C6D8E10836BD}"/>
          </ac:grpSpMkLst>
        </pc:grpChg>
        <pc:grpChg chg="add mod">
          <ac:chgData name="farouk abu hassanain" userId="319a4f4791f24b01" providerId="LiveId" clId="{D7AAE926-1A40-4FB8-B834-C577AC4F2798}" dt="2020-04-13T17:40:30.439" v="1825" actId="164"/>
          <ac:grpSpMkLst>
            <pc:docMk/>
            <pc:sldMk cId="2827808190" sldId="773"/>
            <ac:grpSpMk id="9" creationId="{21E5C7AE-2E3B-4007-8349-EE4EF8B3F91E}"/>
          </ac:grpSpMkLst>
        </pc:grpChg>
        <pc:grpChg chg="add mod">
          <ac:chgData name="farouk abu hassanain" userId="319a4f4791f24b01" providerId="LiveId" clId="{D7AAE926-1A40-4FB8-B834-C577AC4F2798}" dt="2020-04-13T19:26:56.254" v="2032" actId="1037"/>
          <ac:grpSpMkLst>
            <pc:docMk/>
            <pc:sldMk cId="2827808190" sldId="773"/>
            <ac:grpSpMk id="13" creationId="{70D2241F-5278-4206-A544-2BB1EAB8C8AE}"/>
          </ac:grpSpMkLst>
        </pc:grpChg>
        <pc:grpChg chg="add del mod">
          <ac:chgData name="farouk abu hassanain" userId="319a4f4791f24b01" providerId="LiveId" clId="{D7AAE926-1A40-4FB8-B834-C577AC4F2798}" dt="2020-04-13T17:44:35.435" v="1862" actId="165"/>
          <ac:grpSpMkLst>
            <pc:docMk/>
            <pc:sldMk cId="2827808190" sldId="773"/>
            <ac:grpSpMk id="66" creationId="{20B094DC-FBAE-4046-BD78-432546CEDF35}"/>
          </ac:grpSpMkLst>
        </pc:grpChg>
        <pc:grpChg chg="del mod topLvl">
          <ac:chgData name="farouk abu hassanain" userId="319a4f4791f24b01" providerId="LiveId" clId="{D7AAE926-1A40-4FB8-B834-C577AC4F2798}" dt="2020-04-13T17:45:18.686" v="1873" actId="165"/>
          <ac:grpSpMkLst>
            <pc:docMk/>
            <pc:sldMk cId="2827808190" sldId="773"/>
            <ac:grpSpMk id="67" creationId="{50541F8A-1B8C-4BF3-B05A-766F3ABA1703}"/>
          </ac:grpSpMkLst>
        </pc:grpChg>
        <pc:grpChg chg="del mod topLvl">
          <ac:chgData name="farouk abu hassanain" userId="319a4f4791f24b01" providerId="LiveId" clId="{D7AAE926-1A40-4FB8-B834-C577AC4F2798}" dt="2020-04-13T17:45:10.104" v="1872" actId="165"/>
          <ac:grpSpMkLst>
            <pc:docMk/>
            <pc:sldMk cId="2827808190" sldId="773"/>
            <ac:grpSpMk id="68" creationId="{3548D2BD-2079-4AA4-BA53-69256FF9BF49}"/>
          </ac:grpSpMkLst>
        </pc:grpChg>
        <pc:grpChg chg="del mod topLvl">
          <ac:chgData name="farouk abu hassanain" userId="319a4f4791f24b01" providerId="LiveId" clId="{D7AAE926-1A40-4FB8-B834-C577AC4F2798}" dt="2020-04-13T17:45:21.986" v="1874" actId="165"/>
          <ac:grpSpMkLst>
            <pc:docMk/>
            <pc:sldMk cId="2827808190" sldId="773"/>
            <ac:grpSpMk id="69" creationId="{0D046D47-6E0B-4F8C-A181-3096C811CCF4}"/>
          </ac:grpSpMkLst>
        </pc:grpChg>
        <pc:grpChg chg="del mod topLvl">
          <ac:chgData name="farouk abu hassanain" userId="319a4f4791f24b01" providerId="LiveId" clId="{D7AAE926-1A40-4FB8-B834-C577AC4F2798}" dt="2020-04-13T17:44:41.803" v="1864" actId="478"/>
          <ac:grpSpMkLst>
            <pc:docMk/>
            <pc:sldMk cId="2827808190" sldId="773"/>
            <ac:grpSpMk id="73" creationId="{12D92548-9BCE-420A-8BC7-4424B23EA698}"/>
          </ac:grpSpMkLst>
        </pc:grpChg>
        <pc:grpChg chg="del mod topLvl">
          <ac:chgData name="farouk abu hassanain" userId="319a4f4791f24b01" providerId="LiveId" clId="{D7AAE926-1A40-4FB8-B834-C577AC4F2798}" dt="2020-04-13T17:44:38.899" v="1863" actId="478"/>
          <ac:grpSpMkLst>
            <pc:docMk/>
            <pc:sldMk cId="2827808190" sldId="773"/>
            <ac:grpSpMk id="97" creationId="{D65969A8-CF84-4C43-8969-01E0D22A74CA}"/>
          </ac:grpSpMkLst>
        </pc:grpChg>
        <pc:grpChg chg="del mod topLvl">
          <ac:chgData name="farouk abu hassanain" userId="319a4f4791f24b01" providerId="LiveId" clId="{D7AAE926-1A40-4FB8-B834-C577AC4F2798}" dt="2020-04-13T17:44:45.011" v="1865" actId="478"/>
          <ac:grpSpMkLst>
            <pc:docMk/>
            <pc:sldMk cId="2827808190" sldId="773"/>
            <ac:grpSpMk id="98" creationId="{A989C7DE-26C2-4C60-90D5-D37BC6A97054}"/>
          </ac:grpSpMkLst>
        </pc:grpChg>
        <pc:grpChg chg="mod topLvl">
          <ac:chgData name="farouk abu hassanain" userId="319a4f4791f24b01" providerId="LiveId" clId="{D7AAE926-1A40-4FB8-B834-C577AC4F2798}" dt="2020-04-13T19:26:51.245" v="2027" actId="164"/>
          <ac:grpSpMkLst>
            <pc:docMk/>
            <pc:sldMk cId="2827808190" sldId="773"/>
            <ac:grpSpMk id="118" creationId="{D16370BD-945D-4CC8-8D49-409AA749CD7A}"/>
          </ac:grpSpMkLst>
        </pc:grpChg>
        <pc:grpChg chg="mod topLvl">
          <ac:chgData name="farouk abu hassanain" userId="319a4f4791f24b01" providerId="LiveId" clId="{D7AAE926-1A40-4FB8-B834-C577AC4F2798}" dt="2020-04-13T19:26:51.245" v="2027" actId="164"/>
          <ac:grpSpMkLst>
            <pc:docMk/>
            <pc:sldMk cId="2827808190" sldId="773"/>
            <ac:grpSpMk id="122" creationId="{C8978403-ACAF-498D-842F-9AEED9901C6E}"/>
          </ac:grpSpMkLst>
        </pc:grpChg>
        <pc:grpChg chg="mod topLvl">
          <ac:chgData name="farouk abu hassanain" userId="319a4f4791f24b01" providerId="LiveId" clId="{D7AAE926-1A40-4FB8-B834-C577AC4F2798}" dt="2020-04-13T19:26:51.245" v="2027" actId="164"/>
          <ac:grpSpMkLst>
            <pc:docMk/>
            <pc:sldMk cId="2827808190" sldId="773"/>
            <ac:grpSpMk id="126" creationId="{9643AB8B-DAFB-4717-8A01-6F219B335610}"/>
          </ac:grpSpMkLst>
        </pc:grpChg>
      </pc:sldChg>
      <pc:sldChg chg="addSp delSp modSp add">
        <pc:chgData name="farouk abu hassanain" userId="319a4f4791f24b01" providerId="LiveId" clId="{D7AAE926-1A40-4FB8-B834-C577AC4F2798}" dt="2020-04-13T19:41:20.057" v="2211" actId="478"/>
        <pc:sldMkLst>
          <pc:docMk/>
          <pc:sldMk cId="2200138413" sldId="774"/>
        </pc:sldMkLst>
        <pc:spChg chg="mod">
          <ac:chgData name="farouk abu hassanain" userId="319a4f4791f24b01" providerId="LiveId" clId="{D7AAE926-1A40-4FB8-B834-C577AC4F2798}" dt="2020-04-13T19:38:12.595" v="2195" actId="20577"/>
          <ac:spMkLst>
            <pc:docMk/>
            <pc:sldMk cId="2200138413" sldId="774"/>
            <ac:spMk id="4" creationId="{63633AA5-FD60-4A4D-B3C2-0921970BA2DC}"/>
          </ac:spMkLst>
        </pc:spChg>
        <pc:spChg chg="add mod">
          <ac:chgData name="farouk abu hassanain" userId="319a4f4791f24b01" providerId="LiveId" clId="{D7AAE926-1A40-4FB8-B834-C577AC4F2798}" dt="2020-04-13T19:37:20.700" v="2174" actId="1076"/>
          <ac:spMkLst>
            <pc:docMk/>
            <pc:sldMk cId="2200138413" sldId="774"/>
            <ac:spMk id="7" creationId="{00A8497B-409D-40DB-B40C-7EDC85B4D36A}"/>
          </ac:spMkLst>
        </pc:spChg>
        <pc:spChg chg="del">
          <ac:chgData name="farouk abu hassanain" userId="319a4f4791f24b01" providerId="LiveId" clId="{D7AAE926-1A40-4FB8-B834-C577AC4F2798}" dt="2020-04-13T17:49:28.615" v="1951" actId="478"/>
          <ac:spMkLst>
            <pc:docMk/>
            <pc:sldMk cId="2200138413" sldId="774"/>
            <ac:spMk id="10" creationId="{F5A44659-94C9-4B04-90BD-1ABD2E7EBEC5}"/>
          </ac:spMkLst>
        </pc:spChg>
        <pc:spChg chg="del">
          <ac:chgData name="farouk abu hassanain" userId="319a4f4791f24b01" providerId="LiveId" clId="{D7AAE926-1A40-4FB8-B834-C577AC4F2798}" dt="2020-04-13T17:49:28.615" v="1951" actId="478"/>
          <ac:spMkLst>
            <pc:docMk/>
            <pc:sldMk cId="2200138413" sldId="774"/>
            <ac:spMk id="11" creationId="{B06004B7-31A8-4159-82FA-C27C35B7AF47}"/>
          </ac:spMkLst>
        </pc:spChg>
        <pc:spChg chg="del">
          <ac:chgData name="farouk abu hassanain" userId="319a4f4791f24b01" providerId="LiveId" clId="{D7AAE926-1A40-4FB8-B834-C577AC4F2798}" dt="2020-04-13T17:49:28.615" v="1951" actId="478"/>
          <ac:spMkLst>
            <pc:docMk/>
            <pc:sldMk cId="2200138413" sldId="774"/>
            <ac:spMk id="12" creationId="{D5009A30-94DB-4370-BE8B-1C1C6CEB60C3}"/>
          </ac:spMkLst>
        </pc:spChg>
        <pc:spChg chg="add mod">
          <ac:chgData name="farouk abu hassanain" userId="319a4f4791f24b01" providerId="LiveId" clId="{D7AAE926-1A40-4FB8-B834-C577AC4F2798}" dt="2020-04-13T19:37:24.579" v="2175" actId="1076"/>
          <ac:spMkLst>
            <pc:docMk/>
            <pc:sldMk cId="2200138413" sldId="774"/>
            <ac:spMk id="13" creationId="{D6A0952A-C514-4B8E-8194-43265930FC34}"/>
          </ac:spMkLst>
        </pc:spChg>
        <pc:spChg chg="add mod">
          <ac:chgData name="farouk abu hassanain" userId="319a4f4791f24b01" providerId="LiveId" clId="{D7AAE926-1A40-4FB8-B834-C577AC4F2798}" dt="2020-04-13T19:32:47.577" v="2111" actId="164"/>
          <ac:spMkLst>
            <pc:docMk/>
            <pc:sldMk cId="2200138413" sldId="774"/>
            <ac:spMk id="14" creationId="{820E1BCF-9F44-409E-A509-0BAD9D86EFEB}"/>
          </ac:spMkLst>
        </pc:spChg>
        <pc:spChg chg="add mod">
          <ac:chgData name="farouk abu hassanain" userId="319a4f4791f24b01" providerId="LiveId" clId="{D7AAE926-1A40-4FB8-B834-C577AC4F2798}" dt="2020-04-13T19:32:47.577" v="2111" actId="164"/>
          <ac:spMkLst>
            <pc:docMk/>
            <pc:sldMk cId="2200138413" sldId="774"/>
            <ac:spMk id="15" creationId="{F2D56072-5552-40EF-8292-B166CECEF9CD}"/>
          </ac:spMkLst>
        </pc:spChg>
        <pc:spChg chg="add mod">
          <ac:chgData name="farouk abu hassanain" userId="319a4f4791f24b01" providerId="LiveId" clId="{D7AAE926-1A40-4FB8-B834-C577AC4F2798}" dt="2020-04-13T19:32:47.577" v="2111" actId="164"/>
          <ac:spMkLst>
            <pc:docMk/>
            <pc:sldMk cId="2200138413" sldId="774"/>
            <ac:spMk id="16" creationId="{CA66AC0B-76F0-4DF4-91BD-FE41D4759632}"/>
          </ac:spMkLst>
        </pc:spChg>
        <pc:spChg chg="add mod">
          <ac:chgData name="farouk abu hassanain" userId="319a4f4791f24b01" providerId="LiveId" clId="{D7AAE926-1A40-4FB8-B834-C577AC4F2798}" dt="2020-04-13T19:32:47.577" v="2111" actId="164"/>
          <ac:spMkLst>
            <pc:docMk/>
            <pc:sldMk cId="2200138413" sldId="774"/>
            <ac:spMk id="17" creationId="{5374FC3B-4358-4D03-B429-144A0E0416BE}"/>
          </ac:spMkLst>
        </pc:spChg>
        <pc:spChg chg="add mod">
          <ac:chgData name="farouk abu hassanain" userId="319a4f4791f24b01" providerId="LiveId" clId="{D7AAE926-1A40-4FB8-B834-C577AC4F2798}" dt="2020-04-13T19:32:47.577" v="2111" actId="164"/>
          <ac:spMkLst>
            <pc:docMk/>
            <pc:sldMk cId="2200138413" sldId="774"/>
            <ac:spMk id="18" creationId="{D43C84D2-384B-495F-AD43-9A8522510538}"/>
          </ac:spMkLst>
        </pc:spChg>
        <pc:spChg chg="add mod">
          <ac:chgData name="farouk abu hassanain" userId="319a4f4791f24b01" providerId="LiveId" clId="{D7AAE926-1A40-4FB8-B834-C577AC4F2798}" dt="2020-04-13T19:32:47.577" v="2111" actId="164"/>
          <ac:spMkLst>
            <pc:docMk/>
            <pc:sldMk cId="2200138413" sldId="774"/>
            <ac:spMk id="19" creationId="{C85CDF2E-A3D9-4AB7-8A16-AFB4404EC1B6}"/>
          </ac:spMkLst>
        </pc:spChg>
        <pc:spChg chg="add mod">
          <ac:chgData name="farouk abu hassanain" userId="319a4f4791f24b01" providerId="LiveId" clId="{D7AAE926-1A40-4FB8-B834-C577AC4F2798}" dt="2020-04-13T19:32:47.577" v="2111" actId="164"/>
          <ac:spMkLst>
            <pc:docMk/>
            <pc:sldMk cId="2200138413" sldId="774"/>
            <ac:spMk id="20" creationId="{0C621E3D-1D08-44A9-8EB1-C3B8E338690B}"/>
          </ac:spMkLst>
        </pc:spChg>
        <pc:spChg chg="add mod">
          <ac:chgData name="farouk abu hassanain" userId="319a4f4791f24b01" providerId="LiveId" clId="{D7AAE926-1A40-4FB8-B834-C577AC4F2798}" dt="2020-04-13T19:32:47.577" v="2111" actId="164"/>
          <ac:spMkLst>
            <pc:docMk/>
            <pc:sldMk cId="2200138413" sldId="774"/>
            <ac:spMk id="21" creationId="{450F5513-C5D6-4211-A361-1F7FA6F2D86D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26" creationId="{950E9488-376F-4C03-9605-A84B7548F31E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27" creationId="{656E0CD0-7A30-4374-97D7-2306DA171098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31" creationId="{0A5B3764-090B-490A-8802-04A0CAC77F70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32" creationId="{7B24EA59-FB1A-4D3E-B502-29E2A8AD2EF5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37" creationId="{37B98A63-8584-48BF-953A-185822A86FF0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38" creationId="{9C0B2568-7174-4888-A14A-169B27C8BFE4}"/>
          </ac:spMkLst>
        </pc:spChg>
        <pc:spChg chg="mod">
          <ac:chgData name="farouk abu hassanain" userId="319a4f4791f24b01" providerId="LiveId" clId="{D7AAE926-1A40-4FB8-B834-C577AC4F2798}" dt="2020-04-13T17:49:17.790" v="1950" actId="1076"/>
          <ac:spMkLst>
            <pc:docMk/>
            <pc:sldMk cId="2200138413" sldId="774"/>
            <ac:spMk id="53" creationId="{16CED25A-3047-41B4-B1A4-3FF01A5BDB47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56" creationId="{17EA78AA-FE1A-48ED-B981-FF476301A6BE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59" creationId="{664CF4DD-DEF1-4BDE-BC30-AB9359B8F2E2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61" creationId="{04766526-1832-4B42-B276-0996E6C4C899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62" creationId="{B1EF3188-4E6D-4066-BB69-F86EAB2466E0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64" creationId="{D5608C8F-6C76-4B65-B6C0-E8C4969CCA53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65" creationId="{B4D8F1F0-E88F-4C6A-8CCE-8F362448ED8A}"/>
          </ac:spMkLst>
        </pc:spChg>
        <pc:spChg chg="del">
          <ac:chgData name="farouk abu hassanain" userId="319a4f4791f24b01" providerId="LiveId" clId="{D7AAE926-1A40-4FB8-B834-C577AC4F2798}" dt="2020-04-13T17:49:28.615" v="1951" actId="478"/>
          <ac:spMkLst>
            <pc:docMk/>
            <pc:sldMk cId="2200138413" sldId="774"/>
            <ac:spMk id="70" creationId="{EF9D8AE7-0262-47FE-A3F0-FADB3FD0E26E}"/>
          </ac:spMkLst>
        </pc:spChg>
        <pc:spChg chg="del">
          <ac:chgData name="farouk abu hassanain" userId="319a4f4791f24b01" providerId="LiveId" clId="{D7AAE926-1A40-4FB8-B834-C577AC4F2798}" dt="2020-04-13T17:49:28.615" v="1951" actId="478"/>
          <ac:spMkLst>
            <pc:docMk/>
            <pc:sldMk cId="2200138413" sldId="774"/>
            <ac:spMk id="71" creationId="{DB807F74-6BA5-485F-AE5B-4F887201D0B2}"/>
          </ac:spMkLst>
        </pc:spChg>
        <pc:spChg chg="del">
          <ac:chgData name="farouk abu hassanain" userId="319a4f4791f24b01" providerId="LiveId" clId="{D7AAE926-1A40-4FB8-B834-C577AC4F2798}" dt="2020-04-13T17:49:28.615" v="1951" actId="478"/>
          <ac:spMkLst>
            <pc:docMk/>
            <pc:sldMk cId="2200138413" sldId="774"/>
            <ac:spMk id="72" creationId="{76E065D0-2545-47A5-B83C-BCCE88AB1E47}"/>
          </ac:spMkLst>
        </pc:spChg>
        <pc:spChg chg="add del mod">
          <ac:chgData name="farouk abu hassanain" userId="319a4f4791f24b01" providerId="LiveId" clId="{D7AAE926-1A40-4FB8-B834-C577AC4F2798}" dt="2020-04-13T19:31:43.903" v="2097" actId="478"/>
          <ac:spMkLst>
            <pc:docMk/>
            <pc:sldMk cId="2200138413" sldId="774"/>
            <ac:spMk id="73" creationId="{D9590E57-308F-415D-8444-D6AA049B69FA}"/>
          </ac:spMkLst>
        </pc:spChg>
        <pc:spChg chg="del">
          <ac:chgData name="farouk abu hassanain" userId="319a4f4791f24b01" providerId="LiveId" clId="{D7AAE926-1A40-4FB8-B834-C577AC4F2798}" dt="2020-04-13T19:41:20.057" v="2211" actId="478"/>
          <ac:spMkLst>
            <pc:docMk/>
            <pc:sldMk cId="2200138413" sldId="774"/>
            <ac:spMk id="74" creationId="{269CCC39-71B7-4E29-B91C-BA32E295B2C3}"/>
          </ac:spMkLst>
        </pc:spChg>
        <pc:spChg chg="del">
          <ac:chgData name="farouk abu hassanain" userId="319a4f4791f24b01" providerId="LiveId" clId="{D7AAE926-1A40-4FB8-B834-C577AC4F2798}" dt="2020-04-13T19:41:20.057" v="2211" actId="478"/>
          <ac:spMkLst>
            <pc:docMk/>
            <pc:sldMk cId="2200138413" sldId="774"/>
            <ac:spMk id="75" creationId="{8527F9E8-FF8E-47C5-BB70-55986E8D1EF8}"/>
          </ac:spMkLst>
        </pc:spChg>
        <pc:spChg chg="del">
          <ac:chgData name="farouk abu hassanain" userId="319a4f4791f24b01" providerId="LiveId" clId="{D7AAE926-1A40-4FB8-B834-C577AC4F2798}" dt="2020-04-13T19:41:20.057" v="2211" actId="478"/>
          <ac:spMkLst>
            <pc:docMk/>
            <pc:sldMk cId="2200138413" sldId="774"/>
            <ac:spMk id="76" creationId="{4C1E5FC5-5C90-441E-BE3C-602BFA5708B5}"/>
          </ac:spMkLst>
        </pc:spChg>
        <pc:spChg chg="del">
          <ac:chgData name="farouk abu hassanain" userId="319a4f4791f24b01" providerId="LiveId" clId="{D7AAE926-1A40-4FB8-B834-C577AC4F2798}" dt="2020-04-13T19:41:20.057" v="2211" actId="478"/>
          <ac:spMkLst>
            <pc:docMk/>
            <pc:sldMk cId="2200138413" sldId="774"/>
            <ac:spMk id="77" creationId="{E824B207-2A46-440D-A3D7-497DF98329E3}"/>
          </ac:spMkLst>
        </pc:spChg>
        <pc:spChg chg="del">
          <ac:chgData name="farouk abu hassanain" userId="319a4f4791f24b01" providerId="LiveId" clId="{D7AAE926-1A40-4FB8-B834-C577AC4F2798}" dt="2020-04-13T19:41:20.057" v="2211" actId="478"/>
          <ac:spMkLst>
            <pc:docMk/>
            <pc:sldMk cId="2200138413" sldId="774"/>
            <ac:spMk id="78" creationId="{F845B953-B879-4C02-B9D0-79D3FC2D7A80}"/>
          </ac:spMkLst>
        </pc:spChg>
        <pc:spChg chg="del">
          <ac:chgData name="farouk abu hassanain" userId="319a4f4791f24b01" providerId="LiveId" clId="{D7AAE926-1A40-4FB8-B834-C577AC4F2798}" dt="2020-04-13T19:41:20.057" v="2211" actId="478"/>
          <ac:spMkLst>
            <pc:docMk/>
            <pc:sldMk cId="2200138413" sldId="774"/>
            <ac:spMk id="79" creationId="{54A9AE98-A82D-4600-9B5C-A14B0B4E3D0D}"/>
          </ac:spMkLst>
        </pc:spChg>
        <pc:spChg chg="del">
          <ac:chgData name="farouk abu hassanain" userId="319a4f4791f24b01" providerId="LiveId" clId="{D7AAE926-1A40-4FB8-B834-C577AC4F2798}" dt="2020-04-13T19:41:20.057" v="2211" actId="478"/>
          <ac:spMkLst>
            <pc:docMk/>
            <pc:sldMk cId="2200138413" sldId="774"/>
            <ac:spMk id="80" creationId="{0AABAA37-F9E2-415E-9573-2353EB6E155E}"/>
          </ac:spMkLst>
        </pc:spChg>
        <pc:spChg chg="del">
          <ac:chgData name="farouk abu hassanain" userId="319a4f4791f24b01" providerId="LiveId" clId="{D7AAE926-1A40-4FB8-B834-C577AC4F2798}" dt="2020-04-13T19:41:20.057" v="2211" actId="478"/>
          <ac:spMkLst>
            <pc:docMk/>
            <pc:sldMk cId="2200138413" sldId="774"/>
            <ac:spMk id="81" creationId="{CD6B8CBC-2BC4-48B2-9B47-A9821B305B13}"/>
          </ac:spMkLst>
        </pc:spChg>
        <pc:spChg chg="del">
          <ac:chgData name="farouk abu hassanain" userId="319a4f4791f24b01" providerId="LiveId" clId="{D7AAE926-1A40-4FB8-B834-C577AC4F2798}" dt="2020-04-13T19:41:20.057" v="2211" actId="478"/>
          <ac:spMkLst>
            <pc:docMk/>
            <pc:sldMk cId="2200138413" sldId="774"/>
            <ac:spMk id="82" creationId="{A8D060A6-AA48-4AE4-9124-4E4197539C9B}"/>
          </ac:spMkLst>
        </pc:spChg>
        <pc:spChg chg="del">
          <ac:chgData name="farouk abu hassanain" userId="319a4f4791f24b01" providerId="LiveId" clId="{D7AAE926-1A40-4FB8-B834-C577AC4F2798}" dt="2020-04-13T19:41:20.057" v="2211" actId="478"/>
          <ac:spMkLst>
            <pc:docMk/>
            <pc:sldMk cId="2200138413" sldId="774"/>
            <ac:spMk id="83" creationId="{B3804D07-D0B9-4EBE-A830-E6DD4DB0401B}"/>
          </ac:spMkLst>
        </pc:spChg>
        <pc:spChg chg="del">
          <ac:chgData name="farouk abu hassanain" userId="319a4f4791f24b01" providerId="LiveId" clId="{D7AAE926-1A40-4FB8-B834-C577AC4F2798}" dt="2020-04-13T19:41:20.057" v="2211" actId="478"/>
          <ac:spMkLst>
            <pc:docMk/>
            <pc:sldMk cId="2200138413" sldId="774"/>
            <ac:spMk id="84" creationId="{637F3E5C-591D-496F-8A1D-261A1B768D4F}"/>
          </ac:spMkLst>
        </pc:spChg>
        <pc:spChg chg="del">
          <ac:chgData name="farouk abu hassanain" userId="319a4f4791f24b01" providerId="LiveId" clId="{D7AAE926-1A40-4FB8-B834-C577AC4F2798}" dt="2020-04-13T19:41:20.057" v="2211" actId="478"/>
          <ac:spMkLst>
            <pc:docMk/>
            <pc:sldMk cId="2200138413" sldId="774"/>
            <ac:spMk id="85" creationId="{516B99C6-8E0B-44F9-98BB-B9B1F9FEB118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86" creationId="{FD64A42D-AEE0-471A-9DD7-3624A8B1ACBE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87" creationId="{22B3AD68-DE07-47C3-8D2D-34D4A996E639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88" creationId="{ECDA323A-5D70-4A26-88F0-2D283B86BE31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89" creationId="{C360B249-E992-4D64-8E7E-B3F9A4FAE28A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90" creationId="{0ABAE00D-4A02-4C94-B463-29CCAEEAF227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91" creationId="{CF4E761F-B306-49CD-8983-70A623ADC7C9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92" creationId="{BA764DFF-36CF-49D2-B7ED-C792231804F1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93" creationId="{59794F66-0B8E-4477-BDA1-8E75B264805E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94" creationId="{588EFA97-909B-4521-B910-EF73DA08BB20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95" creationId="{A5AEAFEC-AD43-411A-BC41-C926E0871E4E}"/>
          </ac:spMkLst>
        </pc:spChg>
        <pc:spChg chg="del">
          <ac:chgData name="farouk abu hassanain" userId="319a4f4791f24b01" providerId="LiveId" clId="{D7AAE926-1A40-4FB8-B834-C577AC4F2798}" dt="2020-04-13T19:41:20.057" v="2211" actId="478"/>
          <ac:spMkLst>
            <pc:docMk/>
            <pc:sldMk cId="2200138413" sldId="774"/>
            <ac:spMk id="96" creationId="{1A220CDF-8D0B-4F12-B965-EF52120A6372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98" creationId="{E80C3F5D-838B-46D3-ACD4-2546EE459ADC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99" creationId="{D6FAB1EF-5EC4-4514-AAB3-44A1A7BC7AE2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00" creationId="{ECD43EF0-D28F-4EE6-BD9E-ED65C6FFB22F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01" creationId="{786D76DD-F201-4AAC-BC2B-F10E3AB9BEB3}"/>
          </ac:spMkLst>
        </pc:spChg>
        <pc:spChg chg="del">
          <ac:chgData name="farouk abu hassanain" userId="319a4f4791f24b01" providerId="LiveId" clId="{D7AAE926-1A40-4FB8-B834-C577AC4F2798}" dt="2020-04-13T19:41:20.057" v="2211" actId="478"/>
          <ac:spMkLst>
            <pc:docMk/>
            <pc:sldMk cId="2200138413" sldId="774"/>
            <ac:spMk id="102" creationId="{1DE25B92-48D2-4469-A8D6-8364B63515C0}"/>
          </ac:spMkLst>
        </pc:spChg>
        <pc:spChg chg="del">
          <ac:chgData name="farouk abu hassanain" userId="319a4f4791f24b01" providerId="LiveId" clId="{D7AAE926-1A40-4FB8-B834-C577AC4F2798}" dt="2020-04-13T19:41:20.057" v="2211" actId="478"/>
          <ac:spMkLst>
            <pc:docMk/>
            <pc:sldMk cId="2200138413" sldId="774"/>
            <ac:spMk id="103" creationId="{B41E4190-F1FD-4829-B871-911D4F91C4DD}"/>
          </ac:spMkLst>
        </pc:spChg>
        <pc:spChg chg="del">
          <ac:chgData name="farouk abu hassanain" userId="319a4f4791f24b01" providerId="LiveId" clId="{D7AAE926-1A40-4FB8-B834-C577AC4F2798}" dt="2020-04-13T19:41:20.057" v="2211" actId="478"/>
          <ac:spMkLst>
            <pc:docMk/>
            <pc:sldMk cId="2200138413" sldId="774"/>
            <ac:spMk id="104" creationId="{B98C2134-ECBD-4671-9396-DA6A29BE7005}"/>
          </ac:spMkLst>
        </pc:spChg>
        <pc:spChg chg="del">
          <ac:chgData name="farouk abu hassanain" userId="319a4f4791f24b01" providerId="LiveId" clId="{D7AAE926-1A40-4FB8-B834-C577AC4F2798}" dt="2020-04-13T17:49:30.190" v="1952" actId="478"/>
          <ac:spMkLst>
            <pc:docMk/>
            <pc:sldMk cId="2200138413" sldId="774"/>
            <ac:spMk id="105" creationId="{C33AE2A1-F425-407D-8FAF-79031695A309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06" creationId="{DAB5744A-3D07-4AD0-A2A1-DA7E741DF4B5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07" creationId="{3D24C720-1BB6-4101-97ED-645D1E7EE2DC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08" creationId="{6C680811-BF2A-4BED-893C-AAA914C62E5B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09" creationId="{AFA0397A-B827-4B6C-AF23-89BB5A409B3C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10" creationId="{DD16FC1E-7782-4C5A-9836-9196862BDDAE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12" creationId="{C3C85677-2E77-49ED-AD44-30D33A6375DB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13" creationId="{801F54C1-189B-4A8A-A843-301D177ADF95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14" creationId="{AB7F581C-0F9C-4D39-8255-B1A60E44BA59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15" creationId="{DBADE096-A0D1-4716-A1D6-30C90D5884BF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16" creationId="{9D3BF65B-E8C0-4718-BBC7-7032D04DF1B5}"/>
          </ac:spMkLst>
        </pc:spChg>
        <pc:spChg chg="del">
          <ac:chgData name="farouk abu hassanain" userId="319a4f4791f24b01" providerId="LiveId" clId="{D7AAE926-1A40-4FB8-B834-C577AC4F2798}" dt="2020-04-13T17:49:28.615" v="1951" actId="478"/>
          <ac:spMkLst>
            <pc:docMk/>
            <pc:sldMk cId="2200138413" sldId="774"/>
            <ac:spMk id="117" creationId="{B1026958-412A-4A1B-BB79-07CB60964BFE}"/>
          </ac:spMkLst>
        </pc:spChg>
        <pc:spChg chg="del">
          <ac:chgData name="farouk abu hassanain" userId="319a4f4791f24b01" providerId="LiveId" clId="{D7AAE926-1A40-4FB8-B834-C577AC4F2798}" dt="2020-04-13T17:49:28.615" v="1951" actId="478"/>
          <ac:spMkLst>
            <pc:docMk/>
            <pc:sldMk cId="2200138413" sldId="774"/>
            <ac:spMk id="121" creationId="{90575B4B-E9F6-4ACD-8FD0-61E7AE3AE7E9}"/>
          </ac:spMkLst>
        </pc:spChg>
        <pc:spChg chg="del">
          <ac:chgData name="farouk abu hassanain" userId="319a4f4791f24b01" providerId="LiveId" clId="{D7AAE926-1A40-4FB8-B834-C577AC4F2798}" dt="2020-04-13T17:49:28.615" v="1951" actId="478"/>
          <ac:spMkLst>
            <pc:docMk/>
            <pc:sldMk cId="2200138413" sldId="774"/>
            <ac:spMk id="125" creationId="{3405787C-D991-40D6-9A3A-CB7163E266BE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29" creationId="{9AA5656A-C049-4DF9-8BED-E3D7EFEFE0B8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30" creationId="{C44395A7-65F3-4603-93D2-5D5BB96A0C50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31" creationId="{2109E8D3-A05D-4A54-BD41-8CFDDE1835FF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32" creationId="{BD1B8E2B-965C-40D2-9560-81792C22AE7C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33" creationId="{D4CEAFBE-7E47-4CF1-9608-DF076DB39C55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34" creationId="{24397F81-FF37-4B44-8D53-BEEF12722397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35" creationId="{875DE256-16E1-4C5F-89A8-9749D38EABB4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141" creationId="{05EB283D-6386-491D-BE94-F52FE6DC515D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147" creationId="{B5315C80-F349-49FD-8D75-4A8FC173B2DF}"/>
          </ac:spMkLst>
        </pc:spChg>
        <pc:grpChg chg="mod">
          <ac:chgData name="farouk abu hassanain" userId="319a4f4791f24b01" providerId="LiveId" clId="{D7AAE926-1A40-4FB8-B834-C577AC4F2798}" dt="2020-04-13T17:49:00.253" v="1941" actId="1076"/>
          <ac:grpSpMkLst>
            <pc:docMk/>
            <pc:sldMk cId="2200138413" sldId="774"/>
            <ac:grpSpMk id="6" creationId="{44FE5257-7CA8-42A2-916D-759EE97631F4}"/>
          </ac:grpSpMkLst>
        </pc:grpChg>
        <pc:grpChg chg="del">
          <ac:chgData name="farouk abu hassanain" userId="319a4f4791f24b01" providerId="LiveId" clId="{D7AAE926-1A40-4FB8-B834-C577AC4F2798}" dt="2020-04-13T17:49:31.378" v="1953" actId="478"/>
          <ac:grpSpMkLst>
            <pc:docMk/>
            <pc:sldMk cId="2200138413" sldId="774"/>
            <ac:grpSpMk id="9" creationId="{21E5C7AE-2E3B-4007-8349-EE4EF8B3F91E}"/>
          </ac:grpSpMkLst>
        </pc:grpChg>
        <pc:grpChg chg="add mod">
          <ac:chgData name="farouk abu hassanain" userId="319a4f4791f24b01" providerId="LiveId" clId="{D7AAE926-1A40-4FB8-B834-C577AC4F2798}" dt="2020-04-13T19:32:57.600" v="2112" actId="1076"/>
          <ac:grpSpMkLst>
            <pc:docMk/>
            <pc:sldMk cId="2200138413" sldId="774"/>
            <ac:grpSpMk id="22" creationId="{FCB67470-AB90-4BAC-AE09-32DBD7E7E5D4}"/>
          </ac:grpSpMkLst>
        </pc:grpChg>
        <pc:grpChg chg="add mod">
          <ac:chgData name="farouk abu hassanain" userId="319a4f4791f24b01" providerId="LiveId" clId="{D7AAE926-1A40-4FB8-B834-C577AC4F2798}" dt="2020-04-13T19:32:47.577" v="2111" actId="164"/>
          <ac:grpSpMkLst>
            <pc:docMk/>
            <pc:sldMk cId="2200138413" sldId="774"/>
            <ac:grpSpMk id="97" creationId="{365AF513-45A6-4718-8F7D-8D62E8190EE0}"/>
          </ac:grpSpMkLst>
        </pc:grpChg>
        <pc:grpChg chg="del">
          <ac:chgData name="farouk abu hassanain" userId="319a4f4791f24b01" providerId="LiveId" clId="{D7AAE926-1A40-4FB8-B834-C577AC4F2798}" dt="2020-04-13T17:49:28.615" v="1951" actId="478"/>
          <ac:grpSpMkLst>
            <pc:docMk/>
            <pc:sldMk cId="2200138413" sldId="774"/>
            <ac:grpSpMk id="118" creationId="{D16370BD-945D-4CC8-8D49-409AA749CD7A}"/>
          </ac:grpSpMkLst>
        </pc:grpChg>
        <pc:grpChg chg="del">
          <ac:chgData name="farouk abu hassanain" userId="319a4f4791f24b01" providerId="LiveId" clId="{D7AAE926-1A40-4FB8-B834-C577AC4F2798}" dt="2020-04-13T17:49:28.615" v="1951" actId="478"/>
          <ac:grpSpMkLst>
            <pc:docMk/>
            <pc:sldMk cId="2200138413" sldId="774"/>
            <ac:grpSpMk id="122" creationId="{C8978403-ACAF-498D-842F-9AEED9901C6E}"/>
          </ac:grpSpMkLst>
        </pc:grpChg>
        <pc:grpChg chg="del">
          <ac:chgData name="farouk abu hassanain" userId="319a4f4791f24b01" providerId="LiveId" clId="{D7AAE926-1A40-4FB8-B834-C577AC4F2798}" dt="2020-04-13T17:49:28.615" v="1951" actId="478"/>
          <ac:grpSpMkLst>
            <pc:docMk/>
            <pc:sldMk cId="2200138413" sldId="774"/>
            <ac:grpSpMk id="126" creationId="{9643AB8B-DAFB-4717-8A01-6F219B335610}"/>
          </ac:grpSpMkLst>
        </pc:grpChg>
      </pc:sldChg>
      <pc:sldChg chg="addSp delSp modSp add">
        <pc:chgData name="farouk abu hassanain" userId="319a4f4791f24b01" providerId="LiveId" clId="{D7AAE926-1A40-4FB8-B834-C577AC4F2798}" dt="2020-04-13T19:41:12.789" v="2209" actId="478"/>
        <pc:sldMkLst>
          <pc:docMk/>
          <pc:sldMk cId="2946802585" sldId="775"/>
        </pc:sldMkLst>
        <pc:spChg chg="mod">
          <ac:chgData name="farouk abu hassanain" userId="319a4f4791f24b01" providerId="LiveId" clId="{D7AAE926-1A40-4FB8-B834-C577AC4F2798}" dt="2020-04-13T19:38:15.860" v="2197" actId="20577"/>
          <ac:spMkLst>
            <pc:docMk/>
            <pc:sldMk cId="2946802585" sldId="775"/>
            <ac:spMk id="4" creationId="{63633AA5-FD60-4A4D-B3C2-0921970BA2DC}"/>
          </ac:spMkLst>
        </pc:spChg>
        <pc:spChg chg="add mod">
          <ac:chgData name="farouk abu hassanain" userId="319a4f4791f24b01" providerId="LiveId" clId="{D7AAE926-1A40-4FB8-B834-C577AC4F2798}" dt="2020-04-13T19:37:06.178" v="2172" actId="14100"/>
          <ac:spMkLst>
            <pc:docMk/>
            <pc:sldMk cId="2946802585" sldId="775"/>
            <ac:spMk id="7" creationId="{420B9EB1-404B-4EE6-9AD3-C64C2E283328}"/>
          </ac:spMkLst>
        </pc:spChg>
        <pc:spChg chg="add 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9" creationId="{D47006ED-1D1F-41EE-9E59-ADF019904BA6}"/>
          </ac:spMkLst>
        </pc:spChg>
        <pc:spChg chg="add 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0" creationId="{936D380B-0B20-4FC7-B8AB-012E6B422E1C}"/>
          </ac:spMkLst>
        </pc:spChg>
        <pc:spChg chg="add 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1" creationId="{E833FFD3-8A54-4F95-AFA4-E398154C740C}"/>
          </ac:spMkLst>
        </pc:spChg>
        <pc:spChg chg="add 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2" creationId="{FBFA1C23-1DE1-4DA5-A200-7276F6F357BE}"/>
          </ac:spMkLst>
        </pc:spChg>
        <pc:spChg chg="add 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3" creationId="{5AD21419-395E-4C78-8BDC-DAAA1FA6EB75}"/>
          </ac:spMkLst>
        </pc:spChg>
        <pc:spChg chg="add mod">
          <ac:chgData name="farouk abu hassanain" userId="319a4f4791f24b01" providerId="LiveId" clId="{D7AAE926-1A40-4FB8-B834-C577AC4F2798}" dt="2020-04-13T19:36:56.164" v="2168" actId="1076"/>
          <ac:spMkLst>
            <pc:docMk/>
            <pc:sldMk cId="2946802585" sldId="775"/>
            <ac:spMk id="15" creationId="{8F7FB750-658A-4E2A-A1B6-8ABBD6C89D04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26" creationId="{950E9488-376F-4C03-9605-A84B7548F31E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27" creationId="{656E0CD0-7A30-4374-97D7-2306DA171098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31" creationId="{0A5B3764-090B-490A-8802-04A0CAC77F70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32" creationId="{7B24EA59-FB1A-4D3E-B502-29E2A8AD2EF5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37" creationId="{37B98A63-8584-48BF-953A-185822A86FF0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38" creationId="{9C0B2568-7174-4888-A14A-169B27C8BFE4}"/>
          </ac:spMkLst>
        </pc:spChg>
        <pc:spChg chg="mod">
          <ac:chgData name="farouk abu hassanain" userId="319a4f4791f24b01" providerId="LiveId" clId="{D7AAE926-1A40-4FB8-B834-C577AC4F2798}" dt="2020-04-13T19:36:46.234" v="2164" actId="313"/>
          <ac:spMkLst>
            <pc:docMk/>
            <pc:sldMk cId="2946802585" sldId="775"/>
            <ac:spMk id="53" creationId="{16CED25A-3047-41B4-B1A4-3FF01A5BDB47}"/>
          </ac:spMkLst>
        </pc:spChg>
        <pc:spChg chg="add del mod">
          <ac:chgData name="farouk abu hassanain" userId="319a4f4791f24b01" providerId="LiveId" clId="{D7AAE926-1A40-4FB8-B834-C577AC4F2798}" dt="2020-04-13T17:50:31.054" v="2002" actId="478"/>
          <ac:spMkLst>
            <pc:docMk/>
            <pc:sldMk cId="2946802585" sldId="775"/>
            <ac:spMk id="54" creationId="{41CE036C-23BC-45E3-9EE8-D77CF48ABC87}"/>
          </ac:spMkLst>
        </pc:spChg>
        <pc:spChg chg="add del mod">
          <ac:chgData name="farouk abu hassanain" userId="319a4f4791f24b01" providerId="LiveId" clId="{D7AAE926-1A40-4FB8-B834-C577AC4F2798}" dt="2020-04-13T19:35:09.304" v="2147" actId="478"/>
          <ac:spMkLst>
            <pc:docMk/>
            <pc:sldMk cId="2946802585" sldId="775"/>
            <ac:spMk id="55" creationId="{CAC0BBE7-FD0C-429B-8FD3-CEEC0E2D1DF8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56" creationId="{17EA78AA-FE1A-48ED-B981-FF476301A6BE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59" creationId="{664CF4DD-DEF1-4BDE-BC30-AB9359B8F2E2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61" creationId="{04766526-1832-4B42-B276-0996E6C4C899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62" creationId="{B1EF3188-4E6D-4066-BB69-F86EAB2466E0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64" creationId="{D5608C8F-6C76-4B65-B6C0-E8C4969CCA53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65" creationId="{B4D8F1F0-E88F-4C6A-8CCE-8F362448ED8A}"/>
          </ac:spMkLst>
        </pc:spChg>
        <pc:spChg chg="del">
          <ac:chgData name="farouk abu hassanain" userId="319a4f4791f24b01" providerId="LiveId" clId="{D7AAE926-1A40-4FB8-B834-C577AC4F2798}" dt="2020-04-13T17:49:51.872" v="1957" actId="478"/>
          <ac:spMkLst>
            <pc:docMk/>
            <pc:sldMk cId="2946802585" sldId="775"/>
            <ac:spMk id="73" creationId="{D9590E57-308F-415D-8444-D6AA049B69FA}"/>
          </ac:spMkLst>
        </pc:spChg>
        <pc:spChg chg="del">
          <ac:chgData name="farouk abu hassanain" userId="319a4f4791f24b01" providerId="LiveId" clId="{D7AAE926-1A40-4FB8-B834-C577AC4F2798}" dt="2020-04-13T19:41:12.789" v="2209" actId="478"/>
          <ac:spMkLst>
            <pc:docMk/>
            <pc:sldMk cId="2946802585" sldId="775"/>
            <ac:spMk id="74" creationId="{269CCC39-71B7-4E29-B91C-BA32E295B2C3}"/>
          </ac:spMkLst>
        </pc:spChg>
        <pc:spChg chg="del">
          <ac:chgData name="farouk abu hassanain" userId="319a4f4791f24b01" providerId="LiveId" clId="{D7AAE926-1A40-4FB8-B834-C577AC4F2798}" dt="2020-04-13T19:41:12.789" v="2209" actId="478"/>
          <ac:spMkLst>
            <pc:docMk/>
            <pc:sldMk cId="2946802585" sldId="775"/>
            <ac:spMk id="75" creationId="{8527F9E8-FF8E-47C5-BB70-55986E8D1EF8}"/>
          </ac:spMkLst>
        </pc:spChg>
        <pc:spChg chg="del">
          <ac:chgData name="farouk abu hassanain" userId="319a4f4791f24b01" providerId="LiveId" clId="{D7AAE926-1A40-4FB8-B834-C577AC4F2798}" dt="2020-04-13T19:41:12.789" v="2209" actId="478"/>
          <ac:spMkLst>
            <pc:docMk/>
            <pc:sldMk cId="2946802585" sldId="775"/>
            <ac:spMk id="76" creationId="{4C1E5FC5-5C90-441E-BE3C-602BFA5708B5}"/>
          </ac:spMkLst>
        </pc:spChg>
        <pc:spChg chg="del">
          <ac:chgData name="farouk abu hassanain" userId="319a4f4791f24b01" providerId="LiveId" clId="{D7AAE926-1A40-4FB8-B834-C577AC4F2798}" dt="2020-04-13T19:41:12.789" v="2209" actId="478"/>
          <ac:spMkLst>
            <pc:docMk/>
            <pc:sldMk cId="2946802585" sldId="775"/>
            <ac:spMk id="77" creationId="{E824B207-2A46-440D-A3D7-497DF98329E3}"/>
          </ac:spMkLst>
        </pc:spChg>
        <pc:spChg chg="del">
          <ac:chgData name="farouk abu hassanain" userId="319a4f4791f24b01" providerId="LiveId" clId="{D7AAE926-1A40-4FB8-B834-C577AC4F2798}" dt="2020-04-13T19:41:12.789" v="2209" actId="478"/>
          <ac:spMkLst>
            <pc:docMk/>
            <pc:sldMk cId="2946802585" sldId="775"/>
            <ac:spMk id="78" creationId="{F845B953-B879-4C02-B9D0-79D3FC2D7A80}"/>
          </ac:spMkLst>
        </pc:spChg>
        <pc:spChg chg="del">
          <ac:chgData name="farouk abu hassanain" userId="319a4f4791f24b01" providerId="LiveId" clId="{D7AAE926-1A40-4FB8-B834-C577AC4F2798}" dt="2020-04-13T19:41:12.789" v="2209" actId="478"/>
          <ac:spMkLst>
            <pc:docMk/>
            <pc:sldMk cId="2946802585" sldId="775"/>
            <ac:spMk id="79" creationId="{54A9AE98-A82D-4600-9B5C-A14B0B4E3D0D}"/>
          </ac:spMkLst>
        </pc:spChg>
        <pc:spChg chg="del">
          <ac:chgData name="farouk abu hassanain" userId="319a4f4791f24b01" providerId="LiveId" clId="{D7AAE926-1A40-4FB8-B834-C577AC4F2798}" dt="2020-04-13T19:41:12.789" v="2209" actId="478"/>
          <ac:spMkLst>
            <pc:docMk/>
            <pc:sldMk cId="2946802585" sldId="775"/>
            <ac:spMk id="80" creationId="{0AABAA37-F9E2-415E-9573-2353EB6E155E}"/>
          </ac:spMkLst>
        </pc:spChg>
        <pc:spChg chg="del">
          <ac:chgData name="farouk abu hassanain" userId="319a4f4791f24b01" providerId="LiveId" clId="{D7AAE926-1A40-4FB8-B834-C577AC4F2798}" dt="2020-04-13T19:41:12.789" v="2209" actId="478"/>
          <ac:spMkLst>
            <pc:docMk/>
            <pc:sldMk cId="2946802585" sldId="775"/>
            <ac:spMk id="81" creationId="{CD6B8CBC-2BC4-48B2-9B47-A9821B305B13}"/>
          </ac:spMkLst>
        </pc:spChg>
        <pc:spChg chg="del">
          <ac:chgData name="farouk abu hassanain" userId="319a4f4791f24b01" providerId="LiveId" clId="{D7AAE926-1A40-4FB8-B834-C577AC4F2798}" dt="2020-04-13T19:41:12.789" v="2209" actId="478"/>
          <ac:spMkLst>
            <pc:docMk/>
            <pc:sldMk cId="2946802585" sldId="775"/>
            <ac:spMk id="82" creationId="{A8D060A6-AA48-4AE4-9124-4E4197539C9B}"/>
          </ac:spMkLst>
        </pc:spChg>
        <pc:spChg chg="del">
          <ac:chgData name="farouk abu hassanain" userId="319a4f4791f24b01" providerId="LiveId" clId="{D7AAE926-1A40-4FB8-B834-C577AC4F2798}" dt="2020-04-13T19:41:12.789" v="2209" actId="478"/>
          <ac:spMkLst>
            <pc:docMk/>
            <pc:sldMk cId="2946802585" sldId="775"/>
            <ac:spMk id="83" creationId="{B3804D07-D0B9-4EBE-A830-E6DD4DB0401B}"/>
          </ac:spMkLst>
        </pc:spChg>
        <pc:spChg chg="del">
          <ac:chgData name="farouk abu hassanain" userId="319a4f4791f24b01" providerId="LiveId" clId="{D7AAE926-1A40-4FB8-B834-C577AC4F2798}" dt="2020-04-13T19:41:12.789" v="2209" actId="478"/>
          <ac:spMkLst>
            <pc:docMk/>
            <pc:sldMk cId="2946802585" sldId="775"/>
            <ac:spMk id="84" creationId="{637F3E5C-591D-496F-8A1D-261A1B768D4F}"/>
          </ac:spMkLst>
        </pc:spChg>
        <pc:spChg chg="del">
          <ac:chgData name="farouk abu hassanain" userId="319a4f4791f24b01" providerId="LiveId" clId="{D7AAE926-1A40-4FB8-B834-C577AC4F2798}" dt="2020-04-13T19:41:12.789" v="2209" actId="478"/>
          <ac:spMkLst>
            <pc:docMk/>
            <pc:sldMk cId="2946802585" sldId="775"/>
            <ac:spMk id="85" creationId="{516B99C6-8E0B-44F9-98BB-B9B1F9FEB118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86" creationId="{FD64A42D-AEE0-471A-9DD7-3624A8B1ACBE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87" creationId="{22B3AD68-DE07-47C3-8D2D-34D4A996E639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88" creationId="{ECDA323A-5D70-4A26-88F0-2D283B86BE31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89" creationId="{C360B249-E992-4D64-8E7E-B3F9A4FAE28A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90" creationId="{0ABAE00D-4A02-4C94-B463-29CCAEEAF227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91" creationId="{CF4E761F-B306-49CD-8983-70A623ADC7C9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92" creationId="{BA764DFF-36CF-49D2-B7ED-C792231804F1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93" creationId="{59794F66-0B8E-4477-BDA1-8E75B264805E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94" creationId="{588EFA97-909B-4521-B910-EF73DA08BB20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95" creationId="{A5AEAFEC-AD43-411A-BC41-C926E0871E4E}"/>
          </ac:spMkLst>
        </pc:spChg>
        <pc:spChg chg="del">
          <ac:chgData name="farouk abu hassanain" userId="319a4f4791f24b01" providerId="LiveId" clId="{D7AAE926-1A40-4FB8-B834-C577AC4F2798}" dt="2020-04-13T19:41:12.789" v="2209" actId="478"/>
          <ac:spMkLst>
            <pc:docMk/>
            <pc:sldMk cId="2946802585" sldId="775"/>
            <ac:spMk id="96" creationId="{1A220CDF-8D0B-4F12-B965-EF52120A6372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97" creationId="{0BE07933-268F-4EC9-A7A9-958BE292D7AD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98" creationId="{E1AAB162-43E5-4675-8758-CA724EFFD27D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99" creationId="{A8818619-6FCC-4A2D-A262-465A75B99C63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00" creationId="{4E59E6F9-2D56-4A1E-9542-13C13406398B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01" creationId="{97408053-628A-4A93-95C5-D53B60C50408}"/>
          </ac:spMkLst>
        </pc:spChg>
        <pc:spChg chg="del">
          <ac:chgData name="farouk abu hassanain" userId="319a4f4791f24b01" providerId="LiveId" clId="{D7AAE926-1A40-4FB8-B834-C577AC4F2798}" dt="2020-04-13T19:41:12.789" v="2209" actId="478"/>
          <ac:spMkLst>
            <pc:docMk/>
            <pc:sldMk cId="2946802585" sldId="775"/>
            <ac:spMk id="102" creationId="{1DE25B92-48D2-4469-A8D6-8364B63515C0}"/>
          </ac:spMkLst>
        </pc:spChg>
        <pc:spChg chg="del">
          <ac:chgData name="farouk abu hassanain" userId="319a4f4791f24b01" providerId="LiveId" clId="{D7AAE926-1A40-4FB8-B834-C577AC4F2798}" dt="2020-04-13T19:41:12.789" v="2209" actId="478"/>
          <ac:spMkLst>
            <pc:docMk/>
            <pc:sldMk cId="2946802585" sldId="775"/>
            <ac:spMk id="103" creationId="{B41E4190-F1FD-4829-B871-911D4F91C4DD}"/>
          </ac:spMkLst>
        </pc:spChg>
        <pc:spChg chg="del">
          <ac:chgData name="farouk abu hassanain" userId="319a4f4791f24b01" providerId="LiveId" clId="{D7AAE926-1A40-4FB8-B834-C577AC4F2798}" dt="2020-04-13T19:41:12.789" v="2209" actId="478"/>
          <ac:spMkLst>
            <pc:docMk/>
            <pc:sldMk cId="2946802585" sldId="775"/>
            <ac:spMk id="104" creationId="{B98C2134-ECBD-4671-9396-DA6A29BE7005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05" creationId="{7ED784ED-594F-434A-98DE-E3BDC8080765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06" creationId="{BB054226-4252-409E-9F44-C4A380566743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07" creationId="{0B5C89F3-464E-49BA-9034-28C147DFE8C9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08" creationId="{22638F2F-7974-4E63-89EE-F22FA20766CF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09" creationId="{D893063C-0B40-4CC8-AE79-386D72B131D2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10" creationId="{5628BB4F-F8A7-42C5-AF8C-8B4D73FFBA12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11" creationId="{4C145879-7C1F-4AD5-BC20-BA31092CB6D6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12" creationId="{FC3207A6-6B91-4212-B798-FCCEDAADDADF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13" creationId="{8C745384-BD98-4C50-93AA-9BB2B14B2589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14" creationId="{BDA54B5F-61A4-4AF9-82AF-0B116798CF5E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15" creationId="{B1912C13-AAF1-4B04-AAA6-D83936F293E2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16" creationId="{B567211A-5772-4CEA-8121-2FF1688AD398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17" creationId="{ADA70770-87A1-42AC-879C-B4BC9D376454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18" creationId="{49FC6D1F-FFA0-494C-B95D-EEB445FDB261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19" creationId="{C0A56013-B0A6-41E0-B09B-DF4E4CABB66A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20" creationId="{1A341BE4-4093-4E44-B4C9-9E01A1B12054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21" creationId="{4211AE24-A047-478D-8D6A-44D791C21B07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22" creationId="{02A06593-9BAA-41BE-8534-1636C094776A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23" creationId="{0DC1FD1E-9A7F-484C-BAE1-C209D9AA297F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24" creationId="{F9337CD8-CE09-4DF7-9B72-448B92E7C3F3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25" creationId="{36A981E1-3696-409F-94F6-2519D2C8581F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26" creationId="{42D3D804-A5F8-45C5-B4E3-FB4724A27F4A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27" creationId="{DAED7479-9AC8-4271-BF92-D26B0B7B4F5F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28" creationId="{DA6BCFC7-A952-4009-8A7A-8B9DACF68621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29" creationId="{F766A63C-508D-4D5E-8B4F-D17FAF4D8828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30" creationId="{9BDF39EF-BA70-4773-ADBD-0911DFF8A5F7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31" creationId="{7BE72481-804C-46FB-B3F3-82A154A61722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32" creationId="{D6E09E55-8D04-4B71-9C29-8D64E7B57F10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33" creationId="{FCCFADCD-26B8-49C3-B41B-FBFAB062448D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34" creationId="{8D553546-9ECC-48BF-AAD9-0823BA7BBEF8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35" creationId="{0A714BE4-21D2-4227-BE7E-B853A73419F8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36" creationId="{9FEF3512-0DF8-401A-97D6-0DD7D886F82B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37" creationId="{F8186BA7-C526-4BD3-8EE4-DF96A5B01F3A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38" creationId="{68F1DAF3-628D-41AC-83EA-575640755BE3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39" creationId="{2730DBDD-C3D2-4849-8082-968C03C0835F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40" creationId="{8B98E0C9-2301-479C-BC49-2F252497ED47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141" creationId="{05EB283D-6386-491D-BE94-F52FE6DC515D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42" creationId="{09245027-9E86-48C2-87EE-2A895C9D13B6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43" creationId="{484BCE58-D4EE-4175-96E8-0BC94FC37667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44" creationId="{970D5175-4E93-4539-A091-57AEC92C3D29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45" creationId="{5602A040-2E6F-41F1-B4AE-695BADBC6C62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46" creationId="{FE83E58A-0B30-454A-9A8A-B1687610C453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147" creationId="{B5315C80-F349-49FD-8D75-4A8FC173B2DF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48" creationId="{C51C7B75-422A-4066-A125-55B9A81E1E2E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49" creationId="{DAFF576A-E0FC-48F1-95AD-56281B89E291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50" creationId="{26127537-BC9A-4E7A-9487-7854462FB51E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51" creationId="{BDFA0EE1-C577-45FC-96BE-0C4B073F4B5D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52" creationId="{2F7B6A69-1F5B-4158-8F63-2FAEFA17304F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53" creationId="{8B980F25-556C-4EC7-BC7F-D52FE39D47E9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54" creationId="{9529AEF9-B9CE-4BAF-84C7-7D2C07F6BB28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55" creationId="{76E40FF0-30F1-415A-B557-B55631A34EC3}"/>
          </ac:spMkLst>
        </pc:spChg>
        <pc:grpChg chg="mod">
          <ac:chgData name="farouk abu hassanain" userId="319a4f4791f24b01" providerId="LiveId" clId="{D7AAE926-1A40-4FB8-B834-C577AC4F2798}" dt="2020-04-13T17:50:10.760" v="1997" actId="14100"/>
          <ac:grpSpMkLst>
            <pc:docMk/>
            <pc:sldMk cId="2946802585" sldId="775"/>
            <ac:grpSpMk id="6" creationId="{44FE5257-7CA8-42A2-916D-759EE97631F4}"/>
          </ac:grpSpMkLst>
        </pc:grpChg>
        <pc:grpChg chg="add mod">
          <ac:chgData name="farouk abu hassanain" userId="319a4f4791f24b01" providerId="LiveId" clId="{D7AAE926-1A40-4FB8-B834-C577AC4F2798}" dt="2020-04-13T19:37:07.748" v="2173" actId="1076"/>
          <ac:grpSpMkLst>
            <pc:docMk/>
            <pc:sldMk cId="2946802585" sldId="775"/>
            <ac:grpSpMk id="14" creationId="{5EAE71B4-E58B-4C2D-B8D1-C15AC429A988}"/>
          </ac:grpSpMkLst>
        </pc:grpChg>
        <pc:grpChg chg="add mod">
          <ac:chgData name="farouk abu hassanain" userId="319a4f4791f24b01" providerId="LiveId" clId="{D7AAE926-1A40-4FB8-B834-C577AC4F2798}" dt="2020-04-13T19:36:20.364" v="2156" actId="164"/>
          <ac:grpSpMkLst>
            <pc:docMk/>
            <pc:sldMk cId="2946802585" sldId="775"/>
            <ac:grpSpMk id="57" creationId="{9690179F-A091-4DE9-9CFF-19AD12493CE6}"/>
          </ac:grpSpMkLst>
        </pc:grpChg>
      </pc:sldChg>
      <pc:sldMasterChg chg="delSldLayout">
        <pc:chgData name="farouk abu hassanain" userId="319a4f4791f24b01" providerId="LiveId" clId="{D7AAE926-1A40-4FB8-B834-C577AC4F2798}" dt="2020-04-13T17:50:55.791" v="2012" actId="47"/>
        <pc:sldMasterMkLst>
          <pc:docMk/>
          <pc:sldMasterMk cId="0" sldId="2147483648"/>
        </pc:sldMasterMkLst>
        <pc:sldLayoutChg chg="del">
          <pc:chgData name="farouk abu hassanain" userId="319a4f4791f24b01" providerId="LiveId" clId="{D7AAE926-1A40-4FB8-B834-C577AC4F2798}" dt="2020-04-13T17:50:55.791" v="2012" actId="47"/>
          <pc:sldLayoutMkLst>
            <pc:docMk/>
            <pc:sldMasterMk cId="0" sldId="2147483648"/>
            <pc:sldLayoutMk cId="2491065899" sldId="2147484625"/>
          </pc:sldLayoutMkLst>
        </pc:sldLayoutChg>
      </pc:sldMasterChg>
    </pc:docChg>
  </pc:docChgLst>
  <pc:docChgLst>
    <pc:chgData name="farouk abu hassanain" userId="319a4f4791f24b01" providerId="LiveId" clId="{DAC70C65-84DA-483B-A75A-288DD5F83CE1}"/>
    <pc:docChg chg="custSel delSld modSld">
      <pc:chgData name="farouk abu hassanain" userId="319a4f4791f24b01" providerId="LiveId" clId="{DAC70C65-84DA-483B-A75A-288DD5F83CE1}" dt="2020-04-07T13:06:31.007" v="20" actId="478"/>
      <pc:docMkLst>
        <pc:docMk/>
      </pc:docMkLst>
      <pc:sldChg chg="del">
        <pc:chgData name="farouk abu hassanain" userId="319a4f4791f24b01" providerId="LiveId" clId="{DAC70C65-84DA-483B-A75A-288DD5F83CE1}" dt="2020-04-07T13:05:08.802" v="0" actId="47"/>
        <pc:sldMkLst>
          <pc:docMk/>
          <pc:sldMk cId="447835101" sldId="675"/>
        </pc:sldMkLst>
      </pc:sldChg>
      <pc:sldChg chg="del">
        <pc:chgData name="farouk abu hassanain" userId="319a4f4791f24b01" providerId="LiveId" clId="{DAC70C65-84DA-483B-A75A-288DD5F83CE1}" dt="2020-04-07T13:05:08.802" v="0" actId="47"/>
        <pc:sldMkLst>
          <pc:docMk/>
          <pc:sldMk cId="3515673097" sldId="738"/>
        </pc:sldMkLst>
      </pc:sldChg>
      <pc:sldChg chg="del">
        <pc:chgData name="farouk abu hassanain" userId="319a4f4791f24b01" providerId="LiveId" clId="{DAC70C65-84DA-483B-A75A-288DD5F83CE1}" dt="2020-04-07T13:05:08.802" v="0" actId="47"/>
        <pc:sldMkLst>
          <pc:docMk/>
          <pc:sldMk cId="1963005515" sldId="739"/>
        </pc:sldMkLst>
      </pc:sldChg>
      <pc:sldChg chg="del">
        <pc:chgData name="farouk abu hassanain" userId="319a4f4791f24b01" providerId="LiveId" clId="{DAC70C65-84DA-483B-A75A-288DD5F83CE1}" dt="2020-04-07T13:05:08.802" v="0" actId="47"/>
        <pc:sldMkLst>
          <pc:docMk/>
          <pc:sldMk cId="2641954015" sldId="740"/>
        </pc:sldMkLst>
      </pc:sldChg>
      <pc:sldChg chg="del">
        <pc:chgData name="farouk abu hassanain" userId="319a4f4791f24b01" providerId="LiveId" clId="{DAC70C65-84DA-483B-A75A-288DD5F83CE1}" dt="2020-04-07T13:05:08.802" v="0" actId="47"/>
        <pc:sldMkLst>
          <pc:docMk/>
          <pc:sldMk cId="4197779072" sldId="741"/>
        </pc:sldMkLst>
      </pc:sldChg>
      <pc:sldChg chg="del">
        <pc:chgData name="farouk abu hassanain" userId="319a4f4791f24b01" providerId="LiveId" clId="{DAC70C65-84DA-483B-A75A-288DD5F83CE1}" dt="2020-04-07T13:05:08.802" v="0" actId="47"/>
        <pc:sldMkLst>
          <pc:docMk/>
          <pc:sldMk cId="1542063919" sldId="742"/>
        </pc:sldMkLst>
      </pc:sldChg>
      <pc:sldChg chg="del">
        <pc:chgData name="farouk abu hassanain" userId="319a4f4791f24b01" providerId="LiveId" clId="{DAC70C65-84DA-483B-A75A-288DD5F83CE1}" dt="2020-04-07T13:05:08.802" v="0" actId="47"/>
        <pc:sldMkLst>
          <pc:docMk/>
          <pc:sldMk cId="1125617846" sldId="743"/>
        </pc:sldMkLst>
      </pc:sldChg>
      <pc:sldChg chg="del">
        <pc:chgData name="farouk abu hassanain" userId="319a4f4791f24b01" providerId="LiveId" clId="{DAC70C65-84DA-483B-A75A-288DD5F83CE1}" dt="2020-04-07T13:05:08.802" v="0" actId="47"/>
        <pc:sldMkLst>
          <pc:docMk/>
          <pc:sldMk cId="819332142" sldId="744"/>
        </pc:sldMkLst>
      </pc:sldChg>
      <pc:sldChg chg="del">
        <pc:chgData name="farouk abu hassanain" userId="319a4f4791f24b01" providerId="LiveId" clId="{DAC70C65-84DA-483B-A75A-288DD5F83CE1}" dt="2020-04-07T13:05:08.802" v="0" actId="47"/>
        <pc:sldMkLst>
          <pc:docMk/>
          <pc:sldMk cId="3104027225" sldId="745"/>
        </pc:sldMkLst>
      </pc:sldChg>
      <pc:sldChg chg="del">
        <pc:chgData name="farouk abu hassanain" userId="319a4f4791f24b01" providerId="LiveId" clId="{DAC70C65-84DA-483B-A75A-288DD5F83CE1}" dt="2020-04-07T13:05:08.802" v="0" actId="47"/>
        <pc:sldMkLst>
          <pc:docMk/>
          <pc:sldMk cId="419389130" sldId="746"/>
        </pc:sldMkLst>
      </pc:sldChg>
      <pc:sldChg chg="delSp">
        <pc:chgData name="farouk abu hassanain" userId="319a4f4791f24b01" providerId="LiveId" clId="{DAC70C65-84DA-483B-A75A-288DD5F83CE1}" dt="2020-04-07T13:05:42.464" v="4" actId="478"/>
        <pc:sldMkLst>
          <pc:docMk/>
          <pc:sldMk cId="1217957963" sldId="748"/>
        </pc:sldMkLst>
        <pc:spChg chg="del">
          <ac:chgData name="farouk abu hassanain" userId="319a4f4791f24b01" providerId="LiveId" clId="{DAC70C65-84DA-483B-A75A-288DD5F83CE1}" dt="2020-04-07T13:05:39.057" v="3" actId="478"/>
          <ac:spMkLst>
            <pc:docMk/>
            <pc:sldMk cId="1217957963" sldId="748"/>
            <ac:spMk id="22" creationId="{476D82A8-0FD3-4561-B6B8-E77957EE5C22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23" creationId="{822F490A-FA75-4642-9737-85FF60DB45E1}"/>
          </ac:spMkLst>
        </pc:spChg>
        <pc:spChg chg="del">
          <ac:chgData name="farouk abu hassanain" userId="319a4f4791f24b01" providerId="LiveId" clId="{DAC70C65-84DA-483B-A75A-288DD5F83CE1}" dt="2020-04-07T13:05:39.057" v="3" actId="478"/>
          <ac:spMkLst>
            <pc:docMk/>
            <pc:sldMk cId="1217957963" sldId="748"/>
            <ac:spMk id="25" creationId="{B1A7F0F3-5470-4B76-A157-0127D692FB77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39" creationId="{80F37CE3-CADB-43C0-A349-E3E3FA5A8EB6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40" creationId="{E1389945-E9B2-475B-954A-34428C0E036A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41" creationId="{421F76C5-3640-411C-84E4-0D668EBD6152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42" creationId="{9A0D677B-1436-4D91-9E05-CB86AB10AC9B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43" creationId="{9FBCD433-52BA-485F-9542-14F68C4F374E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44" creationId="{1F0B75A7-8192-4ECB-AD05-78FC3F989461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46" creationId="{2E5DEF4D-6884-43A3-888E-DDC28D02EF9C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47" creationId="{7512B9D0-DF4A-41C2-9961-364105E46F13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48" creationId="{61DE5597-991B-49D9-A760-CB0046B57525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49" creationId="{DF500EA4-8A55-4A62-9F3B-AC47B9A8D35B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50" creationId="{02B7D88C-61C3-47FF-A596-517A69300221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51" creationId="{CB52545B-9758-4B64-8695-1156494B8DDF}"/>
          </ac:spMkLst>
        </pc:spChg>
      </pc:sldChg>
      <pc:sldChg chg="del">
        <pc:chgData name="farouk abu hassanain" userId="319a4f4791f24b01" providerId="LiveId" clId="{DAC70C65-84DA-483B-A75A-288DD5F83CE1}" dt="2020-04-07T13:05:08.802" v="0" actId="47"/>
        <pc:sldMkLst>
          <pc:docMk/>
          <pc:sldMk cId="3981773059" sldId="749"/>
        </pc:sldMkLst>
      </pc:sldChg>
      <pc:sldChg chg="delSp">
        <pc:chgData name="farouk abu hassanain" userId="319a4f4791f24b01" providerId="LiveId" clId="{DAC70C65-84DA-483B-A75A-288DD5F83CE1}" dt="2020-04-07T13:05:48.253" v="6" actId="478"/>
        <pc:sldMkLst>
          <pc:docMk/>
          <pc:sldMk cId="3328923742" sldId="750"/>
        </pc:sldMkLst>
        <pc:spChg chg="del">
          <ac:chgData name="farouk abu hassanain" userId="319a4f4791f24b01" providerId="LiveId" clId="{DAC70C65-84DA-483B-A75A-288DD5F83CE1}" dt="2020-04-07T13:05:45.551" v="5" actId="478"/>
          <ac:spMkLst>
            <pc:docMk/>
            <pc:sldMk cId="3328923742" sldId="750"/>
            <ac:spMk id="22" creationId="{476D82A8-0FD3-4561-B6B8-E77957EE5C22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23" creationId="{822F490A-FA75-4642-9737-85FF60DB45E1}"/>
          </ac:spMkLst>
        </pc:spChg>
        <pc:spChg chg="del">
          <ac:chgData name="farouk abu hassanain" userId="319a4f4791f24b01" providerId="LiveId" clId="{DAC70C65-84DA-483B-A75A-288DD5F83CE1}" dt="2020-04-07T13:05:45.551" v="5" actId="478"/>
          <ac:spMkLst>
            <pc:docMk/>
            <pc:sldMk cId="3328923742" sldId="750"/>
            <ac:spMk id="25" creationId="{B1A7F0F3-5470-4B76-A157-0127D692FB77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39" creationId="{80F37CE3-CADB-43C0-A349-E3E3FA5A8EB6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40" creationId="{E1389945-E9B2-475B-954A-34428C0E036A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41" creationId="{421F76C5-3640-411C-84E4-0D668EBD6152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42" creationId="{9A0D677B-1436-4D91-9E05-CB86AB10AC9B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43" creationId="{9FBCD433-52BA-485F-9542-14F68C4F374E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44" creationId="{1F0B75A7-8192-4ECB-AD05-78FC3F989461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46" creationId="{2E5DEF4D-6884-43A3-888E-DDC28D02EF9C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47" creationId="{7512B9D0-DF4A-41C2-9961-364105E46F13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48" creationId="{61DE5597-991B-49D9-A760-CB0046B57525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49" creationId="{DF500EA4-8A55-4A62-9F3B-AC47B9A8D35B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50" creationId="{02B7D88C-61C3-47FF-A596-517A69300221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51" creationId="{CB52545B-9758-4B64-8695-1156494B8DDF}"/>
          </ac:spMkLst>
        </pc:spChg>
      </pc:sldChg>
      <pc:sldChg chg="delSp">
        <pc:chgData name="farouk abu hassanain" userId="319a4f4791f24b01" providerId="LiveId" clId="{DAC70C65-84DA-483B-A75A-288DD5F83CE1}" dt="2020-04-07T13:05:54.795" v="8" actId="478"/>
        <pc:sldMkLst>
          <pc:docMk/>
          <pc:sldMk cId="1815803684" sldId="751"/>
        </pc:sldMkLst>
        <pc:spChg chg="del">
          <ac:chgData name="farouk abu hassanain" userId="319a4f4791f24b01" providerId="LiveId" clId="{DAC70C65-84DA-483B-A75A-288DD5F83CE1}" dt="2020-04-07T13:05:54.795" v="8" actId="478"/>
          <ac:spMkLst>
            <pc:docMk/>
            <pc:sldMk cId="1815803684" sldId="751"/>
            <ac:spMk id="22" creationId="{476D82A8-0FD3-4561-B6B8-E77957EE5C22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23" creationId="{822F490A-FA75-4642-9737-85FF60DB45E1}"/>
          </ac:spMkLst>
        </pc:spChg>
        <pc:spChg chg="del">
          <ac:chgData name="farouk abu hassanain" userId="319a4f4791f24b01" providerId="LiveId" clId="{DAC70C65-84DA-483B-A75A-288DD5F83CE1}" dt="2020-04-07T13:05:54.795" v="8" actId="478"/>
          <ac:spMkLst>
            <pc:docMk/>
            <pc:sldMk cId="1815803684" sldId="751"/>
            <ac:spMk id="25" creationId="{B1A7F0F3-5470-4B76-A157-0127D692FB77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39" creationId="{80F37CE3-CADB-43C0-A349-E3E3FA5A8EB6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40" creationId="{E1389945-E9B2-475B-954A-34428C0E036A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41" creationId="{421F76C5-3640-411C-84E4-0D668EBD6152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42" creationId="{9A0D677B-1436-4D91-9E05-CB86AB10AC9B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43" creationId="{9FBCD433-52BA-485F-9542-14F68C4F374E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44" creationId="{1F0B75A7-8192-4ECB-AD05-78FC3F989461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46" creationId="{2E5DEF4D-6884-43A3-888E-DDC28D02EF9C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47" creationId="{7512B9D0-DF4A-41C2-9961-364105E46F13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48" creationId="{61DE5597-991B-49D9-A760-CB0046B57525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49" creationId="{DF500EA4-8A55-4A62-9F3B-AC47B9A8D35B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50" creationId="{02B7D88C-61C3-47FF-A596-517A69300221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51" creationId="{CB52545B-9758-4B64-8695-1156494B8DDF}"/>
          </ac:spMkLst>
        </pc:spChg>
      </pc:sldChg>
      <pc:sldChg chg="delSp">
        <pc:chgData name="farouk abu hassanain" userId="319a4f4791f24b01" providerId="LiveId" clId="{DAC70C65-84DA-483B-A75A-288DD5F83CE1}" dt="2020-04-07T13:06:01.284" v="10" actId="478"/>
        <pc:sldMkLst>
          <pc:docMk/>
          <pc:sldMk cId="2478643058" sldId="752"/>
        </pc:sldMkLst>
        <pc:spChg chg="del">
          <ac:chgData name="farouk abu hassanain" userId="319a4f4791f24b01" providerId="LiveId" clId="{DAC70C65-84DA-483B-A75A-288DD5F83CE1}" dt="2020-04-07T13:05:58.575" v="9" actId="478"/>
          <ac:spMkLst>
            <pc:docMk/>
            <pc:sldMk cId="2478643058" sldId="752"/>
            <ac:spMk id="22" creationId="{476D82A8-0FD3-4561-B6B8-E77957EE5C22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23" creationId="{822F490A-FA75-4642-9737-85FF60DB45E1}"/>
          </ac:spMkLst>
        </pc:spChg>
        <pc:spChg chg="del">
          <ac:chgData name="farouk abu hassanain" userId="319a4f4791f24b01" providerId="LiveId" clId="{DAC70C65-84DA-483B-A75A-288DD5F83CE1}" dt="2020-04-07T13:05:58.575" v="9" actId="478"/>
          <ac:spMkLst>
            <pc:docMk/>
            <pc:sldMk cId="2478643058" sldId="752"/>
            <ac:spMk id="25" creationId="{B1A7F0F3-5470-4B76-A157-0127D692FB77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39" creationId="{80F37CE3-CADB-43C0-A349-E3E3FA5A8EB6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40" creationId="{E1389945-E9B2-475B-954A-34428C0E036A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41" creationId="{421F76C5-3640-411C-84E4-0D668EBD6152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42" creationId="{9A0D677B-1436-4D91-9E05-CB86AB10AC9B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43" creationId="{9FBCD433-52BA-485F-9542-14F68C4F374E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44" creationId="{1F0B75A7-8192-4ECB-AD05-78FC3F989461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46" creationId="{2E5DEF4D-6884-43A3-888E-DDC28D02EF9C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47" creationId="{7512B9D0-DF4A-41C2-9961-364105E46F13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48" creationId="{61DE5597-991B-49D9-A760-CB0046B57525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49" creationId="{DF500EA4-8A55-4A62-9F3B-AC47B9A8D35B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50" creationId="{02B7D88C-61C3-47FF-A596-517A69300221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51" creationId="{CB52545B-9758-4B64-8695-1156494B8DDF}"/>
          </ac:spMkLst>
        </pc:spChg>
      </pc:sldChg>
      <pc:sldChg chg="delSp">
        <pc:chgData name="farouk abu hassanain" userId="319a4f4791f24b01" providerId="LiveId" clId="{DAC70C65-84DA-483B-A75A-288DD5F83CE1}" dt="2020-04-07T13:06:07.354" v="12" actId="478"/>
        <pc:sldMkLst>
          <pc:docMk/>
          <pc:sldMk cId="1492976353" sldId="753"/>
        </pc:sldMkLst>
        <pc:spChg chg="del">
          <ac:chgData name="farouk abu hassanain" userId="319a4f4791f24b01" providerId="LiveId" clId="{DAC70C65-84DA-483B-A75A-288DD5F83CE1}" dt="2020-04-07T13:06:04.870" v="11" actId="478"/>
          <ac:spMkLst>
            <pc:docMk/>
            <pc:sldMk cId="1492976353" sldId="753"/>
            <ac:spMk id="22" creationId="{476D82A8-0FD3-4561-B6B8-E77957EE5C22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23" creationId="{822F490A-FA75-4642-9737-85FF60DB45E1}"/>
          </ac:spMkLst>
        </pc:spChg>
        <pc:spChg chg="del">
          <ac:chgData name="farouk abu hassanain" userId="319a4f4791f24b01" providerId="LiveId" clId="{DAC70C65-84DA-483B-A75A-288DD5F83CE1}" dt="2020-04-07T13:06:04.870" v="11" actId="478"/>
          <ac:spMkLst>
            <pc:docMk/>
            <pc:sldMk cId="1492976353" sldId="753"/>
            <ac:spMk id="25" creationId="{B1A7F0F3-5470-4B76-A157-0127D692FB77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39" creationId="{80F37CE3-CADB-43C0-A349-E3E3FA5A8EB6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40" creationId="{E1389945-E9B2-475B-954A-34428C0E036A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41" creationId="{421F76C5-3640-411C-84E4-0D668EBD6152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42" creationId="{9A0D677B-1436-4D91-9E05-CB86AB10AC9B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43" creationId="{9FBCD433-52BA-485F-9542-14F68C4F374E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44" creationId="{1F0B75A7-8192-4ECB-AD05-78FC3F989461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46" creationId="{2E5DEF4D-6884-43A3-888E-DDC28D02EF9C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47" creationId="{7512B9D0-DF4A-41C2-9961-364105E46F13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48" creationId="{61DE5597-991B-49D9-A760-CB0046B57525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49" creationId="{DF500EA4-8A55-4A62-9F3B-AC47B9A8D35B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50" creationId="{02B7D88C-61C3-47FF-A596-517A69300221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51" creationId="{CB52545B-9758-4B64-8695-1156494B8DDF}"/>
          </ac:spMkLst>
        </pc:spChg>
      </pc:sldChg>
      <pc:sldChg chg="delSp">
        <pc:chgData name="farouk abu hassanain" userId="319a4f4791f24b01" providerId="LiveId" clId="{DAC70C65-84DA-483B-A75A-288DD5F83CE1}" dt="2020-04-07T13:06:15.799" v="15" actId="478"/>
        <pc:sldMkLst>
          <pc:docMk/>
          <pc:sldMk cId="1663589756" sldId="754"/>
        </pc:sldMkLst>
        <pc:spChg chg="del">
          <ac:chgData name="farouk abu hassanain" userId="319a4f4791f24b01" providerId="LiveId" clId="{DAC70C65-84DA-483B-A75A-288DD5F83CE1}" dt="2020-04-07T13:06:15.799" v="15" actId="478"/>
          <ac:spMkLst>
            <pc:docMk/>
            <pc:sldMk cId="1663589756" sldId="754"/>
            <ac:spMk id="22" creationId="{476D82A8-0FD3-4561-B6B8-E77957EE5C22}"/>
          </ac:spMkLst>
        </pc:spChg>
        <pc:spChg chg="del">
          <ac:chgData name="farouk abu hassanain" userId="319a4f4791f24b01" providerId="LiveId" clId="{DAC70C65-84DA-483B-A75A-288DD5F83CE1}" dt="2020-04-07T13:06:13.526" v="14" actId="478"/>
          <ac:spMkLst>
            <pc:docMk/>
            <pc:sldMk cId="1663589756" sldId="754"/>
            <ac:spMk id="23" creationId="{822F490A-FA75-4642-9737-85FF60DB45E1}"/>
          </ac:spMkLst>
        </pc:spChg>
        <pc:spChg chg="del">
          <ac:chgData name="farouk abu hassanain" userId="319a4f4791f24b01" providerId="LiveId" clId="{DAC70C65-84DA-483B-A75A-288DD5F83CE1}" dt="2020-04-07T13:06:15.799" v="15" actId="478"/>
          <ac:spMkLst>
            <pc:docMk/>
            <pc:sldMk cId="1663589756" sldId="754"/>
            <ac:spMk id="25" creationId="{B1A7F0F3-5470-4B76-A157-0127D692FB77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39" creationId="{80F37CE3-CADB-43C0-A349-E3E3FA5A8EB6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40" creationId="{E1389945-E9B2-475B-954A-34428C0E036A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41" creationId="{421F76C5-3640-411C-84E4-0D668EBD6152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42" creationId="{9A0D677B-1436-4D91-9E05-CB86AB10AC9B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43" creationId="{9FBCD433-52BA-485F-9542-14F68C4F374E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44" creationId="{1F0B75A7-8192-4ECB-AD05-78FC3F989461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46" creationId="{2E5DEF4D-6884-43A3-888E-DDC28D02EF9C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47" creationId="{7512B9D0-DF4A-41C2-9961-364105E46F13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48" creationId="{61DE5597-991B-49D9-A760-CB0046B57525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49" creationId="{DF500EA4-8A55-4A62-9F3B-AC47B9A8D35B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50" creationId="{02B7D88C-61C3-47FF-A596-517A69300221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51" creationId="{CB52545B-9758-4B64-8695-1156494B8DDF}"/>
          </ac:spMkLst>
        </pc:spChg>
      </pc:sldChg>
      <pc:sldChg chg="delSp">
        <pc:chgData name="farouk abu hassanain" userId="319a4f4791f24b01" providerId="LiveId" clId="{DAC70C65-84DA-483B-A75A-288DD5F83CE1}" dt="2020-04-07T13:06:21.994" v="18" actId="478"/>
        <pc:sldMkLst>
          <pc:docMk/>
          <pc:sldMk cId="3663278887" sldId="755"/>
        </pc:sldMkLst>
        <pc:spChg chg="del">
          <ac:chgData name="farouk abu hassanain" userId="319a4f4791f24b01" providerId="LiveId" clId="{DAC70C65-84DA-483B-A75A-288DD5F83CE1}" dt="2020-04-07T13:06:18.406" v="16" actId="478"/>
          <ac:spMkLst>
            <pc:docMk/>
            <pc:sldMk cId="3663278887" sldId="755"/>
            <ac:spMk id="22" creationId="{476D82A8-0FD3-4561-B6B8-E77957EE5C22}"/>
          </ac:spMkLst>
        </pc:spChg>
        <pc:spChg chg="del">
          <ac:chgData name="farouk abu hassanain" userId="319a4f4791f24b01" providerId="LiveId" clId="{DAC70C65-84DA-483B-A75A-288DD5F83CE1}" dt="2020-04-07T13:06:19.607" v="17" actId="478"/>
          <ac:spMkLst>
            <pc:docMk/>
            <pc:sldMk cId="3663278887" sldId="755"/>
            <ac:spMk id="23" creationId="{822F490A-FA75-4642-9737-85FF60DB45E1}"/>
          </ac:spMkLst>
        </pc:spChg>
        <pc:spChg chg="del">
          <ac:chgData name="farouk abu hassanain" userId="319a4f4791f24b01" providerId="LiveId" clId="{DAC70C65-84DA-483B-A75A-288DD5F83CE1}" dt="2020-04-07T13:06:18.406" v="16" actId="478"/>
          <ac:spMkLst>
            <pc:docMk/>
            <pc:sldMk cId="3663278887" sldId="755"/>
            <ac:spMk id="25" creationId="{B1A7F0F3-5470-4B76-A157-0127D692FB77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39" creationId="{80F37CE3-CADB-43C0-A349-E3E3FA5A8EB6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40" creationId="{E1389945-E9B2-475B-954A-34428C0E036A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41" creationId="{421F76C5-3640-411C-84E4-0D668EBD6152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42" creationId="{9A0D677B-1436-4D91-9E05-CB86AB10AC9B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43" creationId="{9FBCD433-52BA-485F-9542-14F68C4F374E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44" creationId="{1F0B75A7-8192-4ECB-AD05-78FC3F989461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46" creationId="{2E5DEF4D-6884-43A3-888E-DDC28D02EF9C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47" creationId="{7512B9D0-DF4A-41C2-9961-364105E46F13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48" creationId="{61DE5597-991B-49D9-A760-CB0046B57525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49" creationId="{DF500EA4-8A55-4A62-9F3B-AC47B9A8D35B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50" creationId="{02B7D88C-61C3-47FF-A596-517A69300221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51" creationId="{CB52545B-9758-4B64-8695-1156494B8DDF}"/>
          </ac:spMkLst>
        </pc:spChg>
      </pc:sldChg>
      <pc:sldChg chg="delSp">
        <pc:chgData name="farouk abu hassanain" userId="319a4f4791f24b01" providerId="LiveId" clId="{DAC70C65-84DA-483B-A75A-288DD5F83CE1}" dt="2020-04-07T13:06:31.007" v="20" actId="478"/>
        <pc:sldMkLst>
          <pc:docMk/>
          <pc:sldMk cId="2853293946" sldId="756"/>
        </pc:sldMkLst>
        <pc:spChg chg="del">
          <ac:chgData name="farouk abu hassanain" userId="319a4f4791f24b01" providerId="LiveId" clId="{DAC70C65-84DA-483B-A75A-288DD5F83CE1}" dt="2020-04-07T13:06:31.007" v="20" actId="478"/>
          <ac:spMkLst>
            <pc:docMk/>
            <pc:sldMk cId="2853293946" sldId="756"/>
            <ac:spMk id="22" creationId="{476D82A8-0FD3-4561-B6B8-E77957EE5C22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23" creationId="{822F490A-FA75-4642-9737-85FF60DB45E1}"/>
          </ac:spMkLst>
        </pc:spChg>
        <pc:spChg chg="del">
          <ac:chgData name="farouk abu hassanain" userId="319a4f4791f24b01" providerId="LiveId" clId="{DAC70C65-84DA-483B-A75A-288DD5F83CE1}" dt="2020-04-07T13:06:31.007" v="20" actId="478"/>
          <ac:spMkLst>
            <pc:docMk/>
            <pc:sldMk cId="2853293946" sldId="756"/>
            <ac:spMk id="25" creationId="{B1A7F0F3-5470-4B76-A157-0127D692FB77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39" creationId="{80F37CE3-CADB-43C0-A349-E3E3FA5A8EB6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40" creationId="{E1389945-E9B2-475B-954A-34428C0E036A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41" creationId="{421F76C5-3640-411C-84E4-0D668EBD6152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42" creationId="{9A0D677B-1436-4D91-9E05-CB86AB10AC9B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43" creationId="{9FBCD433-52BA-485F-9542-14F68C4F374E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44" creationId="{1F0B75A7-8192-4ECB-AD05-78FC3F989461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46" creationId="{2E5DEF4D-6884-43A3-888E-DDC28D02EF9C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47" creationId="{7512B9D0-DF4A-41C2-9961-364105E46F13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48" creationId="{61DE5597-991B-49D9-A760-CB0046B57525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49" creationId="{DF500EA4-8A55-4A62-9F3B-AC47B9A8D35B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50" creationId="{02B7D88C-61C3-47FF-A596-517A69300221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51" creationId="{CB52545B-9758-4B64-8695-1156494B8DDF}"/>
          </ac:spMkLst>
        </pc:spChg>
      </pc:sldChg>
      <pc:sldChg chg="delSp">
        <pc:chgData name="farouk abu hassanain" userId="319a4f4791f24b01" providerId="LiveId" clId="{DAC70C65-84DA-483B-A75A-288DD5F83CE1}" dt="2020-04-07T13:05:16.221" v="2" actId="478"/>
        <pc:sldMkLst>
          <pc:docMk/>
          <pc:sldMk cId="1845247652" sldId="757"/>
        </pc:sldMkLst>
        <pc:spChg chg="del">
          <ac:chgData name="farouk abu hassanain" userId="319a4f4791f24b01" providerId="LiveId" clId="{DAC70C65-84DA-483B-A75A-288DD5F83CE1}" dt="2020-04-07T13:05:12.816" v="1" actId="478"/>
          <ac:spMkLst>
            <pc:docMk/>
            <pc:sldMk cId="1845247652" sldId="757"/>
            <ac:spMk id="22" creationId="{476D82A8-0FD3-4561-B6B8-E77957EE5C22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23" creationId="{822F490A-FA75-4642-9737-85FF60DB45E1}"/>
          </ac:spMkLst>
        </pc:spChg>
        <pc:spChg chg="del">
          <ac:chgData name="farouk abu hassanain" userId="319a4f4791f24b01" providerId="LiveId" clId="{DAC70C65-84DA-483B-A75A-288DD5F83CE1}" dt="2020-04-07T13:05:12.816" v="1" actId="478"/>
          <ac:spMkLst>
            <pc:docMk/>
            <pc:sldMk cId="1845247652" sldId="757"/>
            <ac:spMk id="25" creationId="{B1A7F0F3-5470-4B76-A157-0127D692FB77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39" creationId="{80F37CE3-CADB-43C0-A349-E3E3FA5A8EB6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40" creationId="{E1389945-E9B2-475B-954A-34428C0E036A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41" creationId="{421F76C5-3640-411C-84E4-0D668EBD6152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42" creationId="{9A0D677B-1436-4D91-9E05-CB86AB10AC9B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43" creationId="{9FBCD433-52BA-485F-9542-14F68C4F374E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44" creationId="{1F0B75A7-8192-4ECB-AD05-78FC3F989461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46" creationId="{2E5DEF4D-6884-43A3-888E-DDC28D02EF9C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47" creationId="{7512B9D0-DF4A-41C2-9961-364105E46F13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48" creationId="{61DE5597-991B-49D9-A760-CB0046B57525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49" creationId="{DF500EA4-8A55-4A62-9F3B-AC47B9A8D35B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50" creationId="{02B7D88C-61C3-47FF-A596-517A69300221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51" creationId="{CB52545B-9758-4B64-8695-1156494B8DDF}"/>
          </ac:spMkLst>
        </pc:spChg>
      </pc:sldChg>
    </pc:docChg>
  </pc:docChgLst>
  <pc:docChgLst>
    <pc:chgData name="farouk abu hassanain" userId="319a4f4791f24b01" providerId="LiveId" clId="{4D40A78D-E7F1-4554-A4FF-7811B4970108}"/>
    <pc:docChg chg="undo custSel addSld delSld modSld sldOrd">
      <pc:chgData name="farouk abu hassanain" userId="319a4f4791f24b01" providerId="LiveId" clId="{4D40A78D-E7F1-4554-A4FF-7811B4970108}" dt="2020-04-07T17:30:48.542" v="2915"/>
      <pc:docMkLst>
        <pc:docMk/>
      </pc:docMkLst>
      <pc:sldChg chg="addSp delSp modSp add del">
        <pc:chgData name="farouk abu hassanain" userId="319a4f4791f24b01" providerId="LiveId" clId="{4D40A78D-E7F1-4554-A4FF-7811B4970108}" dt="2020-04-07T14:15:22.142" v="376" actId="47"/>
        <pc:sldMkLst>
          <pc:docMk/>
          <pc:sldMk cId="4135081870" sldId="258"/>
        </pc:sldMkLst>
        <pc:spChg chg="mod">
          <ac:chgData name="farouk abu hassanain" userId="319a4f4791f24b01" providerId="LiveId" clId="{4D40A78D-E7F1-4554-A4FF-7811B4970108}" dt="2020-04-07T14:14:09.009" v="345"/>
          <ac:spMkLst>
            <pc:docMk/>
            <pc:sldMk cId="4135081870" sldId="258"/>
            <ac:spMk id="35" creationId="{F344F72F-64FC-45B6-8467-CAD2E11F559E}"/>
          </ac:spMkLst>
        </pc:spChg>
        <pc:spChg chg="mod">
          <ac:chgData name="farouk abu hassanain" userId="319a4f4791f24b01" providerId="LiveId" clId="{4D40A78D-E7F1-4554-A4FF-7811B4970108}" dt="2020-04-07T14:14:09.009" v="345"/>
          <ac:spMkLst>
            <pc:docMk/>
            <pc:sldMk cId="4135081870" sldId="258"/>
            <ac:spMk id="38" creationId="{E3A93BFC-A00F-4560-AE59-8832B7550999}"/>
          </ac:spMkLst>
        </pc:spChg>
        <pc:spChg chg="mod">
          <ac:chgData name="farouk abu hassanain" userId="319a4f4791f24b01" providerId="LiveId" clId="{4D40A78D-E7F1-4554-A4FF-7811B4970108}" dt="2020-04-07T14:14:09.009" v="345"/>
          <ac:spMkLst>
            <pc:docMk/>
            <pc:sldMk cId="4135081870" sldId="258"/>
            <ac:spMk id="41" creationId="{4F8C34E3-AB95-45F0-B596-7E022B5D82B2}"/>
          </ac:spMkLst>
        </pc:spChg>
        <pc:spChg chg="mod">
          <ac:chgData name="farouk abu hassanain" userId="319a4f4791f24b01" providerId="LiveId" clId="{4D40A78D-E7F1-4554-A4FF-7811B4970108}" dt="2020-04-07T14:14:09.009" v="345"/>
          <ac:spMkLst>
            <pc:docMk/>
            <pc:sldMk cId="4135081870" sldId="258"/>
            <ac:spMk id="44" creationId="{2450F1C6-5095-4D29-A160-3DCC4C1A5EF6}"/>
          </ac:spMkLst>
        </pc:spChg>
        <pc:spChg chg="add mod">
          <ac:chgData name="farouk abu hassanain" userId="319a4f4791f24b01" providerId="LiveId" clId="{4D40A78D-E7F1-4554-A4FF-7811B4970108}" dt="2020-04-07T14:13:27.903" v="337" actId="164"/>
          <ac:spMkLst>
            <pc:docMk/>
            <pc:sldMk cId="4135081870" sldId="258"/>
            <ac:spMk id="45" creationId="{33ACF005-0D41-4063-ABC7-2CBD66027BD1}"/>
          </ac:spMkLst>
        </pc:spChg>
        <pc:spChg chg="add mod">
          <ac:chgData name="farouk abu hassanain" userId="319a4f4791f24b01" providerId="LiveId" clId="{4D40A78D-E7F1-4554-A4FF-7811B4970108}" dt="2020-04-07T14:13:27.903" v="337" actId="164"/>
          <ac:spMkLst>
            <pc:docMk/>
            <pc:sldMk cId="4135081870" sldId="258"/>
            <ac:spMk id="46" creationId="{5B6CCE43-73EE-4F6F-8AE7-079703ACF4C7}"/>
          </ac:spMkLst>
        </pc:spChg>
        <pc:grpChg chg="add del mod">
          <ac:chgData name="farouk abu hassanain" userId="319a4f4791f24b01" providerId="LiveId" clId="{4D40A78D-E7F1-4554-A4FF-7811B4970108}" dt="2020-04-07T14:14:19.836" v="346" actId="21"/>
          <ac:grpSpMkLst>
            <pc:docMk/>
            <pc:sldMk cId="4135081870" sldId="258"/>
            <ac:grpSpMk id="2" creationId="{33A7A502-1637-4B8D-9018-5A8167F934AE}"/>
          </ac:grpSpMkLst>
        </pc:grpChg>
        <pc:grpChg chg="add del mod">
          <ac:chgData name="farouk abu hassanain" userId="319a4f4791f24b01" providerId="LiveId" clId="{4D40A78D-E7F1-4554-A4FF-7811B4970108}" dt="2020-04-07T14:14:19.836" v="346" actId="21"/>
          <ac:grpSpMkLst>
            <pc:docMk/>
            <pc:sldMk cId="4135081870" sldId="258"/>
            <ac:grpSpMk id="20" creationId="{6115F289-6B26-4739-8A61-2049DF0BE8BA}"/>
          </ac:grpSpMkLst>
        </pc:grpChg>
      </pc:sldChg>
      <pc:sldChg chg="add del">
        <pc:chgData name="farouk abu hassanain" userId="319a4f4791f24b01" providerId="LiveId" clId="{4D40A78D-E7F1-4554-A4FF-7811B4970108}" dt="2020-04-07T14:17:01.629" v="391" actId="47"/>
        <pc:sldMkLst>
          <pc:docMk/>
          <pc:sldMk cId="1130488442" sldId="259"/>
        </pc:sldMkLst>
      </pc:sldChg>
      <pc:sldChg chg="add del">
        <pc:chgData name="farouk abu hassanain" userId="319a4f4791f24b01" providerId="LiveId" clId="{4D40A78D-E7F1-4554-A4FF-7811B4970108}" dt="2020-04-07T14:17:42.288" v="399" actId="47"/>
        <pc:sldMkLst>
          <pc:docMk/>
          <pc:sldMk cId="4129776957" sldId="260"/>
        </pc:sldMkLst>
      </pc:sldChg>
      <pc:sldChg chg="add del">
        <pc:chgData name="farouk abu hassanain" userId="319a4f4791f24b01" providerId="LiveId" clId="{4D40A78D-E7F1-4554-A4FF-7811B4970108}" dt="2020-04-07T15:09:02.514" v="783" actId="47"/>
        <pc:sldMkLst>
          <pc:docMk/>
          <pc:sldMk cId="2101729108" sldId="261"/>
        </pc:sldMkLst>
      </pc:sldChg>
      <pc:sldChg chg="add del">
        <pc:chgData name="farouk abu hassanain" userId="319a4f4791f24b01" providerId="LiveId" clId="{4D40A78D-E7F1-4554-A4FF-7811B4970108}" dt="2020-04-07T15:48:45.968" v="2466" actId="47"/>
        <pc:sldMkLst>
          <pc:docMk/>
          <pc:sldMk cId="947547462" sldId="262"/>
        </pc:sldMkLst>
      </pc:sldChg>
      <pc:sldChg chg="add del">
        <pc:chgData name="farouk abu hassanain" userId="319a4f4791f24b01" providerId="LiveId" clId="{4D40A78D-E7F1-4554-A4FF-7811B4970108}" dt="2020-04-07T16:28:31.224" v="2548" actId="47"/>
        <pc:sldMkLst>
          <pc:docMk/>
          <pc:sldMk cId="128059153" sldId="263"/>
        </pc:sldMkLst>
      </pc:sldChg>
      <pc:sldChg chg="add del ord">
        <pc:chgData name="farouk abu hassanain" userId="319a4f4791f24b01" providerId="LiveId" clId="{4D40A78D-E7F1-4554-A4FF-7811B4970108}" dt="2020-04-07T16:28:58.171" v="2553" actId="47"/>
        <pc:sldMkLst>
          <pc:docMk/>
          <pc:sldMk cId="3491311030" sldId="264"/>
        </pc:sldMkLst>
      </pc:sldChg>
      <pc:sldChg chg="add del">
        <pc:chgData name="farouk abu hassanain" userId="319a4f4791f24b01" providerId="LiveId" clId="{4D40A78D-E7F1-4554-A4FF-7811B4970108}" dt="2020-04-07T16:29:28.996" v="2556" actId="47"/>
        <pc:sldMkLst>
          <pc:docMk/>
          <pc:sldMk cId="2956760968" sldId="265"/>
        </pc:sldMkLst>
      </pc:sldChg>
      <pc:sldChg chg="modSp setBg">
        <pc:chgData name="farouk abu hassanain" userId="319a4f4791f24b01" providerId="LiveId" clId="{4D40A78D-E7F1-4554-A4FF-7811B4970108}" dt="2020-04-07T13:40:23.706" v="193"/>
        <pc:sldMkLst>
          <pc:docMk/>
          <pc:sldMk cId="3960331076" sldId="747"/>
        </pc:sldMkLst>
        <pc:spChg chg="mod">
          <ac:chgData name="farouk abu hassanain" userId="319a4f4791f24b01" providerId="LiveId" clId="{4D40A78D-E7F1-4554-A4FF-7811B4970108}" dt="2020-04-07T13:29:18.810" v="0" actId="207"/>
          <ac:spMkLst>
            <pc:docMk/>
            <pc:sldMk cId="3960331076" sldId="747"/>
            <ac:spMk id="23" creationId="{822F490A-FA75-4642-9737-85FF60DB45E1}"/>
          </ac:spMkLst>
        </pc:spChg>
        <pc:spChg chg="mod">
          <ac:chgData name="farouk abu hassanain" userId="319a4f4791f24b01" providerId="LiveId" clId="{4D40A78D-E7F1-4554-A4FF-7811B4970108}" dt="2020-04-07T13:29:41.391" v="2" actId="207"/>
          <ac:spMkLst>
            <pc:docMk/>
            <pc:sldMk cId="3960331076" sldId="747"/>
            <ac:spMk id="25" creationId="{B1A7F0F3-5470-4B76-A157-0127D692FB77}"/>
          </ac:spMkLst>
        </pc:spChg>
        <pc:spChg chg="mod">
          <ac:chgData name="farouk abu hassanain" userId="319a4f4791f24b01" providerId="LiveId" clId="{4D40A78D-E7F1-4554-A4FF-7811B4970108}" dt="2020-04-07T13:29:58.250" v="4" actId="207"/>
          <ac:spMkLst>
            <pc:docMk/>
            <pc:sldMk cId="3960331076" sldId="747"/>
            <ac:spMk id="26" creationId="{41241BE9-941D-454F-B325-EDAE396927EB}"/>
          </ac:spMkLst>
        </pc:spChg>
        <pc:spChg chg="mod">
          <ac:chgData name="farouk abu hassanain" userId="319a4f4791f24b01" providerId="LiveId" clId="{4D40A78D-E7F1-4554-A4FF-7811B4970108}" dt="2020-04-07T13:29:45.605" v="3" actId="207"/>
          <ac:spMkLst>
            <pc:docMk/>
            <pc:sldMk cId="3960331076" sldId="747"/>
            <ac:spMk id="35" creationId="{81781816-24C4-4537-ABA4-D260B7B0EB98}"/>
          </ac:spMkLst>
        </pc:spChg>
        <pc:grpChg chg="mod">
          <ac:chgData name="farouk abu hassanain" userId="319a4f4791f24b01" providerId="LiveId" clId="{4D40A78D-E7F1-4554-A4FF-7811B4970108}" dt="2020-04-07T13:29:22.981" v="1" actId="207"/>
          <ac:grpSpMkLst>
            <pc:docMk/>
            <pc:sldMk cId="3960331076" sldId="747"/>
            <ac:grpSpMk id="3" creationId="{27F4780A-B1E1-49E5-8BD0-423608B06B00}"/>
          </ac:grpSpMkLst>
        </pc:grpChg>
        <pc:picChg chg="mod">
          <ac:chgData name="farouk abu hassanain" userId="319a4f4791f24b01" providerId="LiveId" clId="{4D40A78D-E7F1-4554-A4FF-7811B4970108}" dt="2020-04-07T13:30:12.376" v="7" actId="1076"/>
          <ac:picMkLst>
            <pc:docMk/>
            <pc:sldMk cId="3960331076" sldId="747"/>
            <ac:picMk id="27" creationId="{4529B755-3F7A-4C84-B311-3105F8025380}"/>
          </ac:picMkLst>
        </pc:picChg>
      </pc:sldChg>
      <pc:sldChg chg="addSp delSp modSp setBg">
        <pc:chgData name="farouk abu hassanain" userId="319a4f4791f24b01" providerId="LiveId" clId="{4D40A78D-E7F1-4554-A4FF-7811B4970108}" dt="2020-04-07T15:23:36.634" v="1362" actId="1076"/>
        <pc:sldMkLst>
          <pc:docMk/>
          <pc:sldMk cId="1217957963" sldId="748"/>
        </pc:sldMkLst>
        <pc:spChg chg="mod">
          <ac:chgData name="farouk abu hassanain" userId="319a4f4791f24b01" providerId="LiveId" clId="{4D40A78D-E7F1-4554-A4FF-7811B4970108}" dt="2020-04-07T13:39:35.413" v="119" actId="207"/>
          <ac:spMkLst>
            <pc:docMk/>
            <pc:sldMk cId="1217957963" sldId="748"/>
            <ac:spMk id="3" creationId="{350F52EB-5F3C-4C0E-ABAA-46AC3111FF86}"/>
          </ac:spMkLst>
        </pc:spChg>
        <pc:spChg chg="mod">
          <ac:chgData name="farouk abu hassanain" userId="319a4f4791f24b01" providerId="LiveId" clId="{4D40A78D-E7F1-4554-A4FF-7811B4970108}" dt="2020-04-07T13:39:40.889" v="120" actId="207"/>
          <ac:spMkLst>
            <pc:docMk/>
            <pc:sldMk cId="1217957963" sldId="748"/>
            <ac:spMk id="4" creationId="{63633AA5-FD60-4A4D-B3C2-0921970BA2DC}"/>
          </ac:spMkLst>
        </pc:spChg>
        <pc:spChg chg="mod">
          <ac:chgData name="farouk abu hassanain" userId="319a4f4791f24b01" providerId="LiveId" clId="{4D40A78D-E7F1-4554-A4FF-7811B4970108}" dt="2020-04-07T13:37:45.734" v="21" actId="207"/>
          <ac:spMkLst>
            <pc:docMk/>
            <pc:sldMk cId="1217957963" sldId="748"/>
            <ac:spMk id="5" creationId="{98AC0D06-26D1-435D-BF82-E0BD759FFDFE}"/>
          </ac:spMkLst>
        </pc:spChg>
        <pc:spChg chg="del">
          <ac:chgData name="farouk abu hassanain" userId="319a4f4791f24b01" providerId="LiveId" clId="{4D40A78D-E7F1-4554-A4FF-7811B4970108}" dt="2020-04-07T13:39:24.878" v="117" actId="478"/>
          <ac:spMkLst>
            <pc:docMk/>
            <pc:sldMk cId="1217957963" sldId="748"/>
            <ac:spMk id="30" creationId="{CC4C46E6-B39B-41C8-AB98-A2F8C1F5B7AE}"/>
          </ac:spMkLst>
        </pc:spChg>
        <pc:spChg chg="mod">
          <ac:chgData name="farouk abu hassanain" userId="319a4f4791f24b01" providerId="LiveId" clId="{4D40A78D-E7F1-4554-A4FF-7811B4970108}" dt="2020-04-07T13:38:33.265" v="41" actId="20577"/>
          <ac:spMkLst>
            <pc:docMk/>
            <pc:sldMk cId="1217957963" sldId="748"/>
            <ac:spMk id="31" creationId="{0A5B3764-090B-490A-8802-04A0CAC77F70}"/>
          </ac:spMkLst>
        </pc:spChg>
        <pc:spChg chg="mod">
          <ac:chgData name="farouk abu hassanain" userId="319a4f4791f24b01" providerId="LiveId" clId="{4D40A78D-E7F1-4554-A4FF-7811B4970108}" dt="2020-04-07T13:38:51.149" v="65" actId="255"/>
          <ac:spMkLst>
            <pc:docMk/>
            <pc:sldMk cId="1217957963" sldId="748"/>
            <ac:spMk id="32" creationId="{7B24EA59-FB1A-4D3E-B502-29E2A8AD2EF5}"/>
          </ac:spMkLst>
        </pc:spChg>
        <pc:spChg chg="mod">
          <ac:chgData name="farouk abu hassanain" userId="319a4f4791f24b01" providerId="LiveId" clId="{4D40A78D-E7F1-4554-A4FF-7811B4970108}" dt="2020-04-07T13:38:56.137" v="83" actId="20577"/>
          <ac:spMkLst>
            <pc:docMk/>
            <pc:sldMk cId="1217957963" sldId="748"/>
            <ac:spMk id="33" creationId="{301731D2-B20A-4E85-97CB-2F35109A1734}"/>
          </ac:spMkLst>
        </pc:spChg>
        <pc:spChg chg="del">
          <ac:chgData name="farouk abu hassanain" userId="319a4f4791f24b01" providerId="LiveId" clId="{4D40A78D-E7F1-4554-A4FF-7811B4970108}" dt="2020-04-07T13:39:20.104" v="115" actId="478"/>
          <ac:spMkLst>
            <pc:docMk/>
            <pc:sldMk cId="1217957963" sldId="748"/>
            <ac:spMk id="36" creationId="{974C9675-2C0B-4846-9ED2-099F1DB21C1E}"/>
          </ac:spMkLst>
        </pc:spChg>
        <pc:spChg chg="add del mod">
          <ac:chgData name="farouk abu hassanain" userId="319a4f4791f24b01" providerId="LiveId" clId="{4D40A78D-E7F1-4554-A4FF-7811B4970108}" dt="2020-04-07T13:41:05.159" v="233" actId="478"/>
          <ac:spMkLst>
            <pc:docMk/>
            <pc:sldMk cId="1217957963" sldId="748"/>
            <ac:spMk id="39" creationId="{A99A62F0-F0BD-4CAD-9F6C-E34AAEE56949}"/>
          </ac:spMkLst>
        </pc:spChg>
        <pc:spChg chg="mod">
          <ac:chgData name="farouk abu hassanain" userId="319a4f4791f24b01" providerId="LiveId" clId="{4D40A78D-E7F1-4554-A4FF-7811B4970108}" dt="2020-04-07T13:37:22.868" v="12" actId="207"/>
          <ac:spMkLst>
            <pc:docMk/>
            <pc:sldMk cId="1217957963" sldId="748"/>
            <ac:spMk id="45" creationId="{25C99A01-6374-4748-84EE-7669935C0AE0}"/>
          </ac:spMkLst>
        </pc:spChg>
        <pc:spChg chg="mod">
          <ac:chgData name="farouk abu hassanain" userId="319a4f4791f24b01" providerId="LiveId" clId="{4D40A78D-E7F1-4554-A4FF-7811B4970108}" dt="2020-04-07T13:41:27.781" v="236"/>
          <ac:spMkLst>
            <pc:docMk/>
            <pc:sldMk cId="1217957963" sldId="748"/>
            <ac:spMk id="52" creationId="{330428CD-5232-45F6-9B9E-3509327A06C8}"/>
          </ac:spMkLst>
        </pc:spChg>
        <pc:spChg chg="mod">
          <ac:chgData name="farouk abu hassanain" userId="319a4f4791f24b01" providerId="LiveId" clId="{4D40A78D-E7F1-4554-A4FF-7811B4970108}" dt="2020-04-07T13:37:31.095" v="19" actId="20577"/>
          <ac:spMkLst>
            <pc:docMk/>
            <pc:sldMk cId="1217957963" sldId="748"/>
            <ac:spMk id="53" creationId="{16CED25A-3047-41B4-B1A4-3FF01A5BDB47}"/>
          </ac:spMkLst>
        </pc:spChg>
        <pc:spChg chg="mod">
          <ac:chgData name="farouk abu hassanain" userId="319a4f4791f24b01" providerId="LiveId" clId="{4D40A78D-E7F1-4554-A4FF-7811B4970108}" dt="2020-04-07T15:23:36.634" v="1362" actId="1076"/>
          <ac:spMkLst>
            <pc:docMk/>
            <pc:sldMk cId="1217957963" sldId="748"/>
            <ac:spMk id="54" creationId="{1AE121A2-6027-4BA0-9FC5-9DC1B8132FDA}"/>
          </ac:spMkLst>
        </pc:spChg>
        <pc:spChg chg="del">
          <ac:chgData name="farouk abu hassanain" userId="319a4f4791f24b01" providerId="LiveId" clId="{4D40A78D-E7F1-4554-A4FF-7811B4970108}" dt="2020-04-07T13:39:15.660" v="112" actId="478"/>
          <ac:spMkLst>
            <pc:docMk/>
            <pc:sldMk cId="1217957963" sldId="748"/>
            <ac:spMk id="55" creationId="{19452A0E-DF74-4887-A144-52273F49CBF4}"/>
          </ac:spMkLst>
        </pc:spChg>
        <pc:spChg chg="del">
          <ac:chgData name="farouk abu hassanain" userId="319a4f4791f24b01" providerId="LiveId" clId="{4D40A78D-E7F1-4554-A4FF-7811B4970108}" dt="2020-04-07T13:39:22.331" v="116" actId="478"/>
          <ac:spMkLst>
            <pc:docMk/>
            <pc:sldMk cId="1217957963" sldId="748"/>
            <ac:spMk id="56" creationId="{784536AB-7F41-4CA5-A9D3-E032308158C5}"/>
          </ac:spMkLst>
        </pc:spChg>
        <pc:spChg chg="mod">
          <ac:chgData name="farouk abu hassanain" userId="319a4f4791f24b01" providerId="LiveId" clId="{4D40A78D-E7F1-4554-A4FF-7811B4970108}" dt="2020-04-07T13:39:12.004" v="111" actId="255"/>
          <ac:spMkLst>
            <pc:docMk/>
            <pc:sldMk cId="1217957963" sldId="748"/>
            <ac:spMk id="57" creationId="{52298173-DF46-427A-A9D5-C9F5051410D1}"/>
          </ac:spMkLst>
        </pc:spChg>
        <pc:spChg chg="del">
          <ac:chgData name="farouk abu hassanain" userId="319a4f4791f24b01" providerId="LiveId" clId="{4D40A78D-E7F1-4554-A4FF-7811B4970108}" dt="2020-04-07T13:39:17.996" v="114" actId="478"/>
          <ac:spMkLst>
            <pc:docMk/>
            <pc:sldMk cId="1217957963" sldId="748"/>
            <ac:spMk id="58" creationId="{F92379B3-DE5D-4B7F-8559-20F4CAF95FB1}"/>
          </ac:spMkLst>
        </pc:spChg>
        <pc:grpChg chg="mod">
          <ac:chgData name="farouk abu hassanain" userId="319a4f4791f24b01" providerId="LiveId" clId="{4D40A78D-E7F1-4554-A4FF-7811B4970108}" dt="2020-04-07T13:37:26.609" v="13" actId="207"/>
          <ac:grpSpMkLst>
            <pc:docMk/>
            <pc:sldMk cId="1217957963" sldId="748"/>
            <ac:grpSpMk id="6" creationId="{44FE5257-7CA8-42A2-916D-759EE97631F4}"/>
          </ac:grpSpMkLst>
        </pc:grpChg>
        <pc:grpChg chg="mod">
          <ac:chgData name="farouk abu hassanain" userId="319a4f4791f24b01" providerId="LiveId" clId="{4D40A78D-E7F1-4554-A4FF-7811B4970108}" dt="2020-04-07T13:41:01.744" v="232" actId="1076"/>
          <ac:grpSpMkLst>
            <pc:docMk/>
            <pc:sldMk cId="1217957963" sldId="748"/>
            <ac:grpSpMk id="24" creationId="{B190750F-0F87-4710-BFAC-977DC5EA9B74}"/>
          </ac:grpSpMkLst>
        </pc:grpChg>
        <pc:cxnChg chg="mod">
          <ac:chgData name="farouk abu hassanain" userId="319a4f4791f24b01" providerId="LiveId" clId="{4D40A78D-E7F1-4554-A4FF-7811B4970108}" dt="2020-04-07T13:37:37.485" v="20" actId="208"/>
          <ac:cxnSpMkLst>
            <pc:docMk/>
            <pc:sldMk cId="1217957963" sldId="748"/>
            <ac:cxnSpMk id="8" creationId="{E075A894-F888-4C98-B7FC-83D1F0F6742E}"/>
          </ac:cxnSpMkLst>
        </pc:cxnChg>
      </pc:sldChg>
      <pc:sldChg chg="addSp delSp modSp add">
        <pc:chgData name="farouk abu hassanain" userId="319a4f4791f24b01" providerId="LiveId" clId="{4D40A78D-E7F1-4554-A4FF-7811B4970108}" dt="2020-04-07T14:14:41.896" v="350" actId="20577"/>
        <pc:sldMkLst>
          <pc:docMk/>
          <pc:sldMk cId="3314668798" sldId="749"/>
        </pc:sldMkLst>
        <pc:spChg chg="mod">
          <ac:chgData name="farouk abu hassanain" userId="319a4f4791f24b01" providerId="LiveId" clId="{4D40A78D-E7F1-4554-A4FF-7811B4970108}" dt="2020-04-07T14:14:41.896" v="350" actId="20577"/>
          <ac:spMkLst>
            <pc:docMk/>
            <pc:sldMk cId="3314668798" sldId="749"/>
            <ac:spMk id="4" creationId="{63633AA5-FD60-4A4D-B3C2-0921970BA2DC}"/>
          </ac:spMkLst>
        </pc:spChg>
        <pc:spChg chg="mod">
          <ac:chgData name="farouk abu hassanain" userId="319a4f4791f24b01" providerId="LiveId" clId="{4D40A78D-E7F1-4554-A4FF-7811B4970108}" dt="2020-04-07T13:42:20.735" v="269" actId="1076"/>
          <ac:spMkLst>
            <pc:docMk/>
            <pc:sldMk cId="3314668798" sldId="749"/>
            <ac:spMk id="53" creationId="{16CED25A-3047-41B4-B1A4-3FF01A5BDB47}"/>
          </ac:spMkLst>
        </pc:spChg>
        <pc:spChg chg="del">
          <ac:chgData name="farouk abu hassanain" userId="319a4f4791f24b01" providerId="LiveId" clId="{4D40A78D-E7F1-4554-A4FF-7811B4970108}" dt="2020-04-07T13:58:53.001" v="274" actId="478"/>
          <ac:spMkLst>
            <pc:docMk/>
            <pc:sldMk cId="3314668798" sldId="749"/>
            <ac:spMk id="54" creationId="{1AE121A2-6027-4BA0-9FC5-9DC1B8132FDA}"/>
          </ac:spMkLst>
        </pc:spChg>
        <pc:grpChg chg="del">
          <ac:chgData name="farouk abu hassanain" userId="319a4f4791f24b01" providerId="LiveId" clId="{4D40A78D-E7F1-4554-A4FF-7811B4970108}" dt="2020-04-07T13:42:32.039" v="270" actId="478"/>
          <ac:grpSpMkLst>
            <pc:docMk/>
            <pc:sldMk cId="3314668798" sldId="749"/>
            <ac:grpSpMk id="24" creationId="{B190750F-0F87-4710-BFAC-977DC5EA9B74}"/>
          </ac:grpSpMkLst>
        </pc:grpChg>
        <pc:grpChg chg="add mod">
          <ac:chgData name="farouk abu hassanain" userId="319a4f4791f24b01" providerId="LiveId" clId="{4D40A78D-E7F1-4554-A4FF-7811B4970108}" dt="2020-04-07T14:14:25.982" v="348" actId="1076"/>
          <ac:grpSpMkLst>
            <pc:docMk/>
            <pc:sldMk cId="3314668798" sldId="749"/>
            <ac:grpSpMk id="25" creationId="{68E3140D-5EA2-4804-A115-DC6203DA621F}"/>
          </ac:grpSpMkLst>
        </pc:grpChg>
        <pc:grpChg chg="add mod">
          <ac:chgData name="farouk abu hassanain" userId="319a4f4791f24b01" providerId="LiveId" clId="{4D40A78D-E7F1-4554-A4FF-7811B4970108}" dt="2020-04-07T14:14:25.982" v="348" actId="1076"/>
          <ac:grpSpMkLst>
            <pc:docMk/>
            <pc:sldMk cId="3314668798" sldId="749"/>
            <ac:grpSpMk id="62" creationId="{A2AF7776-3F44-4270-82EF-A6FF3D954442}"/>
          </ac:grpSpMkLst>
        </pc:grpChg>
      </pc:sldChg>
      <pc:sldChg chg="addSp delSp modSp add">
        <pc:chgData name="farouk abu hassanain" userId="319a4f4791f24b01" providerId="LiveId" clId="{4D40A78D-E7F1-4554-A4FF-7811B4970108}" dt="2020-04-07T15:03:05.990" v="775" actId="478"/>
        <pc:sldMkLst>
          <pc:docMk/>
          <pc:sldMk cId="607749139" sldId="750"/>
        </pc:sldMkLst>
        <pc:spChg chg="mod">
          <ac:chgData name="farouk abu hassanain" userId="319a4f4791f24b01" providerId="LiveId" clId="{4D40A78D-E7F1-4554-A4FF-7811B4970108}" dt="2020-04-07T14:16:53.097" v="390" actId="20577"/>
          <ac:spMkLst>
            <pc:docMk/>
            <pc:sldMk cId="607749139" sldId="750"/>
            <ac:spMk id="4" creationId="{63633AA5-FD60-4A4D-B3C2-0921970BA2DC}"/>
          </ac:spMkLst>
        </pc:spChg>
        <pc:spChg chg="add del mod">
          <ac:chgData name="farouk abu hassanain" userId="319a4f4791f24b01" providerId="LiveId" clId="{4D40A78D-E7F1-4554-A4FF-7811B4970108}" dt="2020-04-07T15:03:05.990" v="775" actId="478"/>
          <ac:spMkLst>
            <pc:docMk/>
            <pc:sldMk cId="607749139" sldId="750"/>
            <ac:spMk id="7" creationId="{25B20A9B-BE8A-4BEF-9187-B79BB640AAFB}"/>
          </ac:spMkLst>
        </pc:spChg>
        <pc:spChg chg="mod">
          <ac:chgData name="farouk abu hassanain" userId="319a4f4791f24b01" providerId="LiveId" clId="{4D40A78D-E7F1-4554-A4FF-7811B4970108}" dt="2020-04-07T14:15:17.637" v="375" actId="20577"/>
          <ac:spMkLst>
            <pc:docMk/>
            <pc:sldMk cId="607749139" sldId="750"/>
            <ac:spMk id="53" creationId="{16CED25A-3047-41B4-B1A4-3FF01A5BDB47}"/>
          </ac:spMkLst>
        </pc:spChg>
        <pc:spChg chg="mod">
          <ac:chgData name="farouk abu hassanain" userId="319a4f4791f24b01" providerId="LiveId" clId="{4D40A78D-E7F1-4554-A4FF-7811B4970108}" dt="2020-04-07T14:42:46.984" v="404" actId="1076"/>
          <ac:spMkLst>
            <pc:docMk/>
            <pc:sldMk cId="607749139" sldId="750"/>
            <ac:spMk id="71" creationId="{66516AC3-7310-4CDB-9E26-16DC7F3B14A1}"/>
          </ac:spMkLst>
        </pc:spChg>
        <pc:spChg chg="mod">
          <ac:chgData name="farouk abu hassanain" userId="319a4f4791f24b01" providerId="LiveId" clId="{4D40A78D-E7F1-4554-A4FF-7811B4970108}" dt="2020-04-07T14:47:06.389" v="516" actId="1076"/>
          <ac:spMkLst>
            <pc:docMk/>
            <pc:sldMk cId="607749139" sldId="750"/>
            <ac:spMk id="78" creationId="{279DFE64-89E1-441D-926B-3AB038EA4463}"/>
          </ac:spMkLst>
        </pc:spChg>
        <pc:spChg chg="mod">
          <ac:chgData name="farouk abu hassanain" userId="319a4f4791f24b01" providerId="LiveId" clId="{4D40A78D-E7F1-4554-A4FF-7811B4970108}" dt="2020-04-07T14:47:02.429" v="515" actId="1076"/>
          <ac:spMkLst>
            <pc:docMk/>
            <pc:sldMk cId="607749139" sldId="750"/>
            <ac:spMk id="79" creationId="{39394435-992F-4438-9A94-A840B841D7F4}"/>
          </ac:spMkLst>
        </pc:spChg>
        <pc:spChg chg="mod">
          <ac:chgData name="farouk abu hassanain" userId="319a4f4791f24b01" providerId="LiveId" clId="{4D40A78D-E7F1-4554-A4FF-7811B4970108}" dt="2020-04-07T14:47:36.257" v="521" actId="1076"/>
          <ac:spMkLst>
            <pc:docMk/>
            <pc:sldMk cId="607749139" sldId="750"/>
            <ac:spMk id="80" creationId="{AD5B5089-D807-4801-82EC-0D78327DD556}"/>
          </ac:spMkLst>
        </pc:spChg>
        <pc:spChg chg="mod">
          <ac:chgData name="farouk abu hassanain" userId="319a4f4791f24b01" providerId="LiveId" clId="{4D40A78D-E7F1-4554-A4FF-7811B4970108}" dt="2020-04-07T14:47:45.261" v="524" actId="1076"/>
          <ac:spMkLst>
            <pc:docMk/>
            <pc:sldMk cId="607749139" sldId="750"/>
            <ac:spMk id="81" creationId="{A3305CC4-E093-448E-9FBF-43967EEA253F}"/>
          </ac:spMkLst>
        </pc:spChg>
        <pc:spChg chg="del">
          <ac:chgData name="farouk abu hassanain" userId="319a4f4791f24b01" providerId="LiveId" clId="{4D40A78D-E7F1-4554-A4FF-7811B4970108}" dt="2020-04-07T14:42:50.170" v="405" actId="478"/>
          <ac:spMkLst>
            <pc:docMk/>
            <pc:sldMk cId="607749139" sldId="750"/>
            <ac:spMk id="82" creationId="{1B58795C-A332-4EE0-8378-0DA160854751}"/>
          </ac:spMkLst>
        </pc:spChg>
        <pc:spChg chg="del">
          <ac:chgData name="farouk abu hassanain" userId="319a4f4791f24b01" providerId="LiveId" clId="{4D40A78D-E7F1-4554-A4FF-7811B4970108}" dt="2020-04-07T14:42:53.029" v="406" actId="478"/>
          <ac:spMkLst>
            <pc:docMk/>
            <pc:sldMk cId="607749139" sldId="750"/>
            <ac:spMk id="83" creationId="{0CCA7AEA-C8E4-49FB-9680-FA94E013E262}"/>
          </ac:spMkLst>
        </pc:spChg>
        <pc:spChg chg="del">
          <ac:chgData name="farouk abu hassanain" userId="319a4f4791f24b01" providerId="LiveId" clId="{4D40A78D-E7F1-4554-A4FF-7811B4970108}" dt="2020-04-07T14:42:55.734" v="407" actId="478"/>
          <ac:spMkLst>
            <pc:docMk/>
            <pc:sldMk cId="607749139" sldId="750"/>
            <ac:spMk id="84" creationId="{D64EAD43-8744-4008-8FF0-989449E35E7D}"/>
          </ac:spMkLst>
        </pc:spChg>
        <pc:spChg chg="del">
          <ac:chgData name="farouk abu hassanain" userId="319a4f4791f24b01" providerId="LiveId" clId="{4D40A78D-E7F1-4554-A4FF-7811B4970108}" dt="2020-04-07T14:43:01.309" v="408" actId="478"/>
          <ac:spMkLst>
            <pc:docMk/>
            <pc:sldMk cId="607749139" sldId="750"/>
            <ac:spMk id="85" creationId="{541A2050-D486-48EF-BE85-6F8858905F05}"/>
          </ac:spMkLst>
        </pc:spChg>
        <pc:spChg chg="add mod">
          <ac:chgData name="farouk abu hassanain" userId="319a4f4791f24b01" providerId="LiveId" clId="{4D40A78D-E7F1-4554-A4FF-7811B4970108}" dt="2020-04-07T14:48:23.168" v="530" actId="1076"/>
          <ac:spMkLst>
            <pc:docMk/>
            <pc:sldMk cId="607749139" sldId="750"/>
            <ac:spMk id="90" creationId="{2CE85130-2BEE-44C8-BCB1-2F8B5EF7C7F8}"/>
          </ac:spMkLst>
        </pc:spChg>
        <pc:grpChg chg="del">
          <ac:chgData name="farouk abu hassanain" userId="319a4f4791f24b01" providerId="LiveId" clId="{4D40A78D-E7F1-4554-A4FF-7811B4970108}" dt="2020-04-07T14:15:03.374" v="352" actId="478"/>
          <ac:grpSpMkLst>
            <pc:docMk/>
            <pc:sldMk cId="607749139" sldId="750"/>
            <ac:grpSpMk id="25" creationId="{68E3140D-5EA2-4804-A115-DC6203DA621F}"/>
          </ac:grpSpMkLst>
        </pc:grpChg>
        <pc:grpChg chg="add mod">
          <ac:chgData name="farouk abu hassanain" userId="319a4f4791f24b01" providerId="LiveId" clId="{4D40A78D-E7F1-4554-A4FF-7811B4970108}" dt="2020-04-07T14:47:59.333" v="526" actId="14100"/>
          <ac:grpSpMkLst>
            <pc:docMk/>
            <pc:sldMk cId="607749139" sldId="750"/>
            <ac:grpSpMk id="38" creationId="{92E56C79-58D0-454A-9E0A-359372A2D178}"/>
          </ac:grpSpMkLst>
        </pc:grpChg>
        <pc:grpChg chg="del">
          <ac:chgData name="farouk abu hassanain" userId="319a4f4791f24b01" providerId="LiveId" clId="{4D40A78D-E7F1-4554-A4FF-7811B4970108}" dt="2020-04-07T14:15:05.949" v="353" actId="478"/>
          <ac:grpSpMkLst>
            <pc:docMk/>
            <pc:sldMk cId="607749139" sldId="750"/>
            <ac:grpSpMk id="62" creationId="{A2AF7776-3F44-4270-82EF-A6FF3D954442}"/>
          </ac:grpSpMkLst>
        </pc:grpChg>
        <pc:graphicFrameChg chg="add del mod">
          <ac:chgData name="farouk abu hassanain" userId="319a4f4791f24b01" providerId="LiveId" clId="{4D40A78D-E7F1-4554-A4FF-7811B4970108}" dt="2020-04-07T14:44:39.014" v="473" actId="478"/>
          <ac:graphicFrameMkLst>
            <pc:docMk/>
            <pc:sldMk cId="607749139" sldId="750"/>
            <ac:graphicFrameMk id="37" creationId="{88FDB3B6-4945-4189-8016-9EEDF502563E}"/>
          </ac:graphicFrameMkLst>
        </pc:graphicFrameChg>
      </pc:sldChg>
      <pc:sldChg chg="del">
        <pc:chgData name="farouk abu hassanain" userId="319a4f4791f24b01" providerId="LiveId" clId="{4D40A78D-E7F1-4554-A4FF-7811B4970108}" dt="2020-04-07T13:40:56.335" v="231" actId="47"/>
        <pc:sldMkLst>
          <pc:docMk/>
          <pc:sldMk cId="3328923742" sldId="750"/>
        </pc:sldMkLst>
      </pc:sldChg>
      <pc:sldChg chg="addSp delSp modSp add">
        <pc:chgData name="farouk abu hassanain" userId="319a4f4791f24b01" providerId="LiveId" clId="{4D40A78D-E7F1-4554-A4FF-7811B4970108}" dt="2020-04-07T15:02:38.771" v="774" actId="1076"/>
        <pc:sldMkLst>
          <pc:docMk/>
          <pc:sldMk cId="1540148091" sldId="751"/>
        </pc:sldMkLst>
        <pc:spChg chg="mod">
          <ac:chgData name="farouk abu hassanain" userId="319a4f4791f24b01" providerId="LiveId" clId="{4D40A78D-E7F1-4554-A4FF-7811B4970108}" dt="2020-04-07T14:17:12.115" v="394" actId="20577"/>
          <ac:spMkLst>
            <pc:docMk/>
            <pc:sldMk cId="1540148091" sldId="751"/>
            <ac:spMk id="4" creationId="{63633AA5-FD60-4A4D-B3C2-0921970BA2DC}"/>
          </ac:spMkLst>
        </pc:spChg>
        <pc:spChg chg="del">
          <ac:chgData name="farouk abu hassanain" userId="319a4f4791f24b01" providerId="LiveId" clId="{4D40A78D-E7F1-4554-A4FF-7811B4970108}" dt="2020-04-07T14:17:37.730" v="398" actId="478"/>
          <ac:spMkLst>
            <pc:docMk/>
            <pc:sldMk cId="1540148091" sldId="751"/>
            <ac:spMk id="7" creationId="{25B20A9B-BE8A-4BEF-9187-B79BB640AAFB}"/>
          </ac:spMkLst>
        </pc:spChg>
        <pc:spChg chg="add mod">
          <ac:chgData name="farouk abu hassanain" userId="319a4f4791f24b01" providerId="LiveId" clId="{4D40A78D-E7F1-4554-A4FF-7811B4970108}" dt="2020-04-07T14:53:08.055" v="567" actId="113"/>
          <ac:spMkLst>
            <pc:docMk/>
            <pc:sldMk cId="1540148091" sldId="751"/>
            <ac:spMk id="13" creationId="{35E5DFA0-0E65-41AD-BD1D-9F704A9F6153}"/>
          </ac:spMkLst>
        </pc:spChg>
        <pc:spChg chg="add mod">
          <ac:chgData name="farouk abu hassanain" userId="319a4f4791f24b01" providerId="LiveId" clId="{4D40A78D-E7F1-4554-A4FF-7811B4970108}" dt="2020-04-07T14:57:17.320" v="584" actId="1076"/>
          <ac:spMkLst>
            <pc:docMk/>
            <pc:sldMk cId="1540148091" sldId="751"/>
            <ac:spMk id="15" creationId="{EFDA4387-727F-422A-BF39-CA7C919FDE8B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16" creationId="{4292E272-75D3-4517-A9A3-9C63B768D180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17" creationId="{4FFEBFE0-DDF7-46E0-BC08-C7BFF8933CA7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18" creationId="{1D014584-94EE-40B0-90BB-A19591179BB2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19" creationId="{4BABA214-8E7B-422F-962B-03CBC99E1E2D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20" creationId="{49A2A041-3F0D-4C04-A582-8AC893936A40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21" creationId="{CCE4943A-577B-43C7-98BF-3B63500CE743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22" creationId="{16AB8D14-D6CD-43FE-B332-C42803952032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23" creationId="{867FF375-AF14-424D-BF90-66A73E58F207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25" creationId="{F9346EA5-7445-4AAD-916D-15FC3737F5C5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26" creationId="{71F4F4B4-C2B1-4C0F-8C77-4A36F57F71CB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27" creationId="{EB18ABA9-AEE2-4650-928F-935663A86DA7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29" creationId="{8A53AC7B-FA5A-48E4-AA5C-51CE1D121232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30" creationId="{6A24EBB9-BDC7-4277-B611-1FBBA1A48D0A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31" creationId="{28A913EB-1F20-4801-A608-44BE7BD1062D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33" creationId="{BFB2A1FF-C0E3-4BE2-8074-B7E107A23CD1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34" creationId="{1B489F00-CCF2-4A72-97F4-9774F1E66475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35" creationId="{A44EBA76-FB68-40F4-B61E-9F25A7529255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38" creationId="{B7DDDD79-2025-4260-800E-528D033E647B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39" creationId="{F031E3D8-9C33-43A5-A01C-694F7CEEDF48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40" creationId="{7CD0F77E-A090-4321-A460-A6E7D1C80A50}"/>
          </ac:spMkLst>
        </pc:spChg>
        <pc:spChg chg="mod">
          <ac:chgData name="farouk abu hassanain" userId="319a4f4791f24b01" providerId="LiveId" clId="{4D40A78D-E7F1-4554-A4FF-7811B4970108}" dt="2020-04-07T14:57:11.456" v="582" actId="948"/>
          <ac:spMkLst>
            <pc:docMk/>
            <pc:sldMk cId="1540148091" sldId="751"/>
            <ac:spMk id="46" creationId="{E61F87BB-69D7-4973-8849-A79FE9E5738E}"/>
          </ac:spMkLst>
        </pc:spChg>
        <pc:spChg chg="mod">
          <ac:chgData name="farouk abu hassanain" userId="319a4f4791f24b01" providerId="LiveId" clId="{4D40A78D-E7F1-4554-A4FF-7811B4970108}" dt="2020-04-07T14:57:11.456" v="582" actId="948"/>
          <ac:spMkLst>
            <pc:docMk/>
            <pc:sldMk cId="1540148091" sldId="751"/>
            <ac:spMk id="47" creationId="{61313401-AAEA-446E-8BA9-3230B637766D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48" creationId="{3181931F-CA41-4801-AA0A-AD62B1AE37A5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49" creationId="{250B2927-F004-4DDD-9B0D-5B0B6756BA75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50" creationId="{C0CA006C-7EE8-4FC8-9775-C43BEF23455D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51" creationId="{E48EA48F-47AB-4029-AD72-AA43AC051047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54" creationId="{993D23B1-DB93-4119-B96C-DBDBCDDEEA1C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55" creationId="{48783C72-0DDA-4321-8A97-DA010283FBD2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56" creationId="{25B04CC0-C945-4F7E-843A-9344DBCFC460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57" creationId="{8C5D54A3-30C0-469C-96FD-C50D1470F69B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58" creationId="{F0000286-FC19-4708-8E21-B8BC2CEE8BEE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59" creationId="{20103984-E6D2-48CB-8CBA-620A365493CC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60" creationId="{55223DFA-905C-421C-A885-F0B442E2154A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61" creationId="{3639A2D0-E291-4B96-B8F1-4441934907E0}"/>
          </ac:spMkLst>
        </pc:spChg>
        <pc:grpChg chg="add mod">
          <ac:chgData name="farouk abu hassanain" userId="319a4f4791f24b01" providerId="LiveId" clId="{4D40A78D-E7F1-4554-A4FF-7811B4970108}" dt="2020-04-07T15:02:38.771" v="774" actId="1076"/>
          <ac:grpSpMkLst>
            <pc:docMk/>
            <pc:sldMk cId="1540148091" sldId="751"/>
            <ac:grpSpMk id="9" creationId="{517AE647-63F2-43B6-B6D5-2AACCB1F5B65}"/>
          </ac:grpSpMkLst>
        </pc:grpChg>
        <pc:grpChg chg="add mod ord">
          <ac:chgData name="farouk abu hassanain" userId="319a4f4791f24b01" providerId="LiveId" clId="{4D40A78D-E7F1-4554-A4FF-7811B4970108}" dt="2020-04-07T15:02:35.996" v="773" actId="164"/>
          <ac:grpSpMkLst>
            <pc:docMk/>
            <pc:sldMk cId="1540148091" sldId="751"/>
            <ac:grpSpMk id="24" creationId="{B246E434-7016-43E8-ABF0-94E0AAE9D42A}"/>
          </ac:grpSpMkLst>
        </pc:grpChg>
        <pc:grpChg chg="add mod ord">
          <ac:chgData name="farouk abu hassanain" userId="319a4f4791f24b01" providerId="LiveId" clId="{4D40A78D-E7F1-4554-A4FF-7811B4970108}" dt="2020-04-07T15:02:35.996" v="773" actId="164"/>
          <ac:grpSpMkLst>
            <pc:docMk/>
            <pc:sldMk cId="1540148091" sldId="751"/>
            <ac:grpSpMk id="28" creationId="{DDFCE4CD-9E6F-4FB3-85AE-2ABF582F8CFF}"/>
          </ac:grpSpMkLst>
        </pc:grpChg>
        <pc:grpChg chg="add mod ord">
          <ac:chgData name="farouk abu hassanain" userId="319a4f4791f24b01" providerId="LiveId" clId="{4D40A78D-E7F1-4554-A4FF-7811B4970108}" dt="2020-04-07T15:02:35.996" v="773" actId="164"/>
          <ac:grpSpMkLst>
            <pc:docMk/>
            <pc:sldMk cId="1540148091" sldId="751"/>
            <ac:grpSpMk id="32" creationId="{CF26B298-6CE9-42D7-8E43-18DF1E621CEA}"/>
          </ac:grpSpMkLst>
        </pc:grpChg>
        <pc:grpChg chg="add mod ord">
          <ac:chgData name="farouk abu hassanain" userId="319a4f4791f24b01" providerId="LiveId" clId="{4D40A78D-E7F1-4554-A4FF-7811B4970108}" dt="2020-04-07T15:02:35.996" v="773" actId="164"/>
          <ac:grpSpMkLst>
            <pc:docMk/>
            <pc:sldMk cId="1540148091" sldId="751"/>
            <ac:grpSpMk id="36" creationId="{C9639575-4365-4A6C-99FB-8F7633C29351}"/>
          </ac:grpSpMkLst>
        </pc:grpChg>
        <pc:grpChg chg="add del mod">
          <ac:chgData name="farouk abu hassanain" userId="319a4f4791f24b01" providerId="LiveId" clId="{4D40A78D-E7F1-4554-A4FF-7811B4970108}" dt="2020-04-07T14:54:10.691" v="577" actId="478"/>
          <ac:grpSpMkLst>
            <pc:docMk/>
            <pc:sldMk cId="1540148091" sldId="751"/>
            <ac:grpSpMk id="41" creationId="{D8F6AC3E-6615-4CD0-8558-6AB696C5FAA3}"/>
          </ac:grpSpMkLst>
        </pc:grpChg>
        <pc:grpChg chg="add mod">
          <ac:chgData name="farouk abu hassanain" userId="319a4f4791f24b01" providerId="LiveId" clId="{4D40A78D-E7F1-4554-A4FF-7811B4970108}" dt="2020-04-07T14:57:21.212" v="585" actId="1076"/>
          <ac:grpSpMkLst>
            <pc:docMk/>
            <pc:sldMk cId="1540148091" sldId="751"/>
            <ac:grpSpMk id="44" creationId="{755D4360-A702-440E-842E-C7B9BECB3A97}"/>
          </ac:grpSpMkLst>
        </pc:grpChg>
        <pc:graphicFrameChg chg="add del mod">
          <ac:chgData name="farouk abu hassanain" userId="319a4f4791f24b01" providerId="LiveId" clId="{4D40A78D-E7F1-4554-A4FF-7811B4970108}" dt="2020-04-07T14:52:37.496" v="562" actId="478"/>
          <ac:graphicFrameMkLst>
            <pc:docMk/>
            <pc:sldMk cId="1540148091" sldId="751"/>
            <ac:graphicFrameMk id="14" creationId="{4F8F1725-9B46-4AF8-BE0F-7D0D79CC2889}"/>
          </ac:graphicFrameMkLst>
        </pc:graphicFrameChg>
        <pc:graphicFrameChg chg="del">
          <ac:chgData name="farouk abu hassanain" userId="319a4f4791f24b01" providerId="LiveId" clId="{4D40A78D-E7F1-4554-A4FF-7811B4970108}" dt="2020-04-07T14:17:25.106" v="397" actId="478"/>
          <ac:graphicFrameMkLst>
            <pc:docMk/>
            <pc:sldMk cId="1540148091" sldId="751"/>
            <ac:graphicFrameMk id="37" creationId="{88FDB3B6-4945-4189-8016-9EEDF502563E}"/>
          </ac:graphicFrameMkLst>
        </pc:graphicFrameChg>
      </pc:sldChg>
      <pc:sldChg chg="del">
        <pc:chgData name="farouk abu hassanain" userId="319a4f4791f24b01" providerId="LiveId" clId="{4D40A78D-E7F1-4554-A4FF-7811B4970108}" dt="2020-04-07T13:40:56.335" v="231" actId="47"/>
        <pc:sldMkLst>
          <pc:docMk/>
          <pc:sldMk cId="1815803684" sldId="751"/>
        </pc:sldMkLst>
      </pc:sldChg>
      <pc:sldChg chg="addSp delSp modSp add">
        <pc:chgData name="farouk abu hassanain" userId="319a4f4791f24b01" providerId="LiveId" clId="{4D40A78D-E7F1-4554-A4FF-7811B4970108}" dt="2020-04-07T17:29:59.263" v="2913" actId="207"/>
        <pc:sldMkLst>
          <pc:docMk/>
          <pc:sldMk cId="583916612" sldId="752"/>
        </pc:sldMkLst>
        <pc:spChg chg="mod">
          <ac:chgData name="farouk abu hassanain" userId="319a4f4791f24b01" providerId="LiveId" clId="{4D40A78D-E7F1-4554-A4FF-7811B4970108}" dt="2020-04-07T15:04:52.094" v="781" actId="20577"/>
          <ac:spMkLst>
            <pc:docMk/>
            <pc:sldMk cId="583916612" sldId="752"/>
            <ac:spMk id="4" creationId="{63633AA5-FD60-4A4D-B3C2-0921970BA2DC}"/>
          </ac:spMkLst>
        </pc:spChg>
        <pc:spChg chg="del">
          <ac:chgData name="farouk abu hassanain" userId="319a4f4791f24b01" providerId="LiveId" clId="{4D40A78D-E7F1-4554-A4FF-7811B4970108}" dt="2020-04-07T15:03:26.200" v="779" actId="478"/>
          <ac:spMkLst>
            <pc:docMk/>
            <pc:sldMk cId="583916612" sldId="752"/>
            <ac:spMk id="13" creationId="{35E5DFA0-0E65-41AD-BD1D-9F704A9F6153}"/>
          </ac:spMkLst>
        </pc:spChg>
        <pc:spChg chg="del">
          <ac:chgData name="farouk abu hassanain" userId="319a4f4791f24b01" providerId="LiveId" clId="{4D40A78D-E7F1-4554-A4FF-7811B4970108}" dt="2020-04-07T15:03:23.243" v="778" actId="478"/>
          <ac:spMkLst>
            <pc:docMk/>
            <pc:sldMk cId="583916612" sldId="752"/>
            <ac:spMk id="15" creationId="{EFDA4387-727F-422A-BF39-CA7C919FDE8B}"/>
          </ac:spMkLst>
        </pc:spChg>
        <pc:spChg chg="add mod">
          <ac:chgData name="farouk abu hassanain" userId="319a4f4791f24b01" providerId="LiveId" clId="{4D40A78D-E7F1-4554-A4FF-7811B4970108}" dt="2020-04-07T15:23:03.279" v="1358" actId="207"/>
          <ac:spMkLst>
            <pc:docMk/>
            <pc:sldMk cId="583916612" sldId="752"/>
            <ac:spMk id="62" creationId="{A31E5F0D-4650-4A04-8B66-5EF89881559A}"/>
          </ac:spMkLst>
        </pc:spChg>
        <pc:spChg chg="add del mod">
          <ac:chgData name="farouk abu hassanain" userId="319a4f4791f24b01" providerId="LiveId" clId="{4D40A78D-E7F1-4554-A4FF-7811B4970108}" dt="2020-04-07T15:11:22.685" v="797" actId="478"/>
          <ac:spMkLst>
            <pc:docMk/>
            <pc:sldMk cId="583916612" sldId="752"/>
            <ac:spMk id="64" creationId="{FFCDCB13-EBEB-430C-A513-D44FFA88636F}"/>
          </ac:spMkLst>
        </pc:spChg>
        <pc:spChg chg="add del mod">
          <ac:chgData name="farouk abu hassanain" userId="319a4f4791f24b01" providerId="LiveId" clId="{4D40A78D-E7F1-4554-A4FF-7811B4970108}" dt="2020-04-07T15:11:22.685" v="797" actId="478"/>
          <ac:spMkLst>
            <pc:docMk/>
            <pc:sldMk cId="583916612" sldId="752"/>
            <ac:spMk id="65" creationId="{52E6F995-3CA8-484E-B093-E16898C81BCB}"/>
          </ac:spMkLst>
        </pc:spChg>
        <pc:spChg chg="del topLvl">
          <ac:chgData name="farouk abu hassanain" userId="319a4f4791f24b01" providerId="LiveId" clId="{4D40A78D-E7F1-4554-A4FF-7811B4970108}" dt="2020-04-07T15:11:22.685" v="797" actId="478"/>
          <ac:spMkLst>
            <pc:docMk/>
            <pc:sldMk cId="583916612" sldId="752"/>
            <ac:spMk id="67" creationId="{43CB4531-0EE0-4C40-A7C8-BFC38DE2EC99}"/>
          </ac:spMkLst>
        </pc:spChg>
        <pc:spChg chg="del topLvl">
          <ac:chgData name="farouk abu hassanain" userId="319a4f4791f24b01" providerId="LiveId" clId="{4D40A78D-E7F1-4554-A4FF-7811B4970108}" dt="2020-04-07T15:10:37.161" v="790" actId="478"/>
          <ac:spMkLst>
            <pc:docMk/>
            <pc:sldMk cId="583916612" sldId="752"/>
            <ac:spMk id="68" creationId="{4E4F741C-C7DF-4263-B294-6E35D0912AEB}"/>
          </ac:spMkLst>
        </pc:spChg>
        <pc:spChg chg="del">
          <ac:chgData name="farouk abu hassanain" userId="319a4f4791f24b01" providerId="LiveId" clId="{4D40A78D-E7F1-4554-A4FF-7811B4970108}" dt="2020-04-07T15:10:35.390" v="789" actId="478"/>
          <ac:spMkLst>
            <pc:docMk/>
            <pc:sldMk cId="583916612" sldId="752"/>
            <ac:spMk id="69" creationId="{60E2A65B-4492-474E-AC52-23BB234B31FB}"/>
          </ac:spMkLst>
        </pc:spChg>
        <pc:spChg chg="add del mod">
          <ac:chgData name="farouk abu hassanain" userId="319a4f4791f24b01" providerId="LiveId" clId="{4D40A78D-E7F1-4554-A4FF-7811B4970108}" dt="2020-04-07T15:10:10.211" v="787" actId="478"/>
          <ac:spMkLst>
            <pc:docMk/>
            <pc:sldMk cId="583916612" sldId="752"/>
            <ac:spMk id="70" creationId="{F45DDB40-9D65-4143-83B1-7BF98EAA5912}"/>
          </ac:spMkLst>
        </pc:spChg>
        <pc:spChg chg="add del mod">
          <ac:chgData name="farouk abu hassanain" userId="319a4f4791f24b01" providerId="LiveId" clId="{4D40A78D-E7F1-4554-A4FF-7811B4970108}" dt="2020-04-07T15:10:10.211" v="787" actId="478"/>
          <ac:spMkLst>
            <pc:docMk/>
            <pc:sldMk cId="583916612" sldId="752"/>
            <ac:spMk id="71" creationId="{CE9C52B2-ADA7-42D6-BEA7-8517E132A700}"/>
          </ac:spMkLst>
        </pc:spChg>
        <pc:spChg chg="del topLvl">
          <ac:chgData name="farouk abu hassanain" userId="319a4f4791f24b01" providerId="LiveId" clId="{4D40A78D-E7F1-4554-A4FF-7811B4970108}" dt="2020-04-07T15:11:22.685" v="797" actId="478"/>
          <ac:spMkLst>
            <pc:docMk/>
            <pc:sldMk cId="583916612" sldId="752"/>
            <ac:spMk id="73" creationId="{923836AC-F21D-43CD-B22D-0A436123ED6D}"/>
          </ac:spMkLst>
        </pc:spChg>
        <pc:spChg chg="del topLvl">
          <ac:chgData name="farouk abu hassanain" userId="319a4f4791f24b01" providerId="LiveId" clId="{4D40A78D-E7F1-4554-A4FF-7811B4970108}" dt="2020-04-07T15:10:38.934" v="791" actId="478"/>
          <ac:spMkLst>
            <pc:docMk/>
            <pc:sldMk cId="583916612" sldId="752"/>
            <ac:spMk id="74" creationId="{77685A8A-A274-4B54-BB0D-B8E69CB32C1A}"/>
          </ac:spMkLst>
        </pc:spChg>
        <pc:spChg chg="del">
          <ac:chgData name="farouk abu hassanain" userId="319a4f4791f24b01" providerId="LiveId" clId="{4D40A78D-E7F1-4554-A4FF-7811B4970108}" dt="2020-04-07T15:10:32.914" v="788" actId="478"/>
          <ac:spMkLst>
            <pc:docMk/>
            <pc:sldMk cId="583916612" sldId="752"/>
            <ac:spMk id="75" creationId="{44D44FC2-A54D-412B-949D-2A2FD6F1EAD2}"/>
          </ac:spMkLst>
        </pc:spChg>
        <pc:spChg chg="add del mod">
          <ac:chgData name="farouk abu hassanain" userId="319a4f4791f24b01" providerId="LiveId" clId="{4D40A78D-E7F1-4554-A4FF-7811B4970108}" dt="2020-04-07T15:10:10.211" v="787" actId="478"/>
          <ac:spMkLst>
            <pc:docMk/>
            <pc:sldMk cId="583916612" sldId="752"/>
            <ac:spMk id="76" creationId="{724AA265-0035-4A59-9BC8-C19F781877A6}"/>
          </ac:spMkLst>
        </pc:spChg>
        <pc:spChg chg="add del mod">
          <ac:chgData name="farouk abu hassanain" userId="319a4f4791f24b01" providerId="LiveId" clId="{4D40A78D-E7F1-4554-A4FF-7811B4970108}" dt="2020-04-07T15:10:10.211" v="787" actId="478"/>
          <ac:spMkLst>
            <pc:docMk/>
            <pc:sldMk cId="583916612" sldId="752"/>
            <ac:spMk id="77" creationId="{F490AE61-B7C3-43FD-A53A-DBC2E8C55B9E}"/>
          </ac:spMkLst>
        </pc:spChg>
        <pc:spChg chg="add del mod">
          <ac:chgData name="farouk abu hassanain" userId="319a4f4791f24b01" providerId="LiveId" clId="{4D40A78D-E7F1-4554-A4FF-7811B4970108}" dt="2020-04-07T15:11:12.385" v="794" actId="478"/>
          <ac:spMkLst>
            <pc:docMk/>
            <pc:sldMk cId="583916612" sldId="752"/>
            <ac:spMk id="87" creationId="{11DE9DD4-BBF0-4E58-BA88-FB888D8A2035}"/>
          </ac:spMkLst>
        </pc:spChg>
        <pc:spChg chg="add del mod">
          <ac:chgData name="farouk abu hassanain" userId="319a4f4791f24b01" providerId="LiveId" clId="{4D40A78D-E7F1-4554-A4FF-7811B4970108}" dt="2020-04-07T15:11:17.365" v="795" actId="478"/>
          <ac:spMkLst>
            <pc:docMk/>
            <pc:sldMk cId="583916612" sldId="752"/>
            <ac:spMk id="88" creationId="{C36C4207-D13A-4DC4-9042-A559686DC239}"/>
          </ac:spMkLst>
        </pc:spChg>
        <pc:spChg chg="add mod">
          <ac:chgData name="farouk abu hassanain" userId="319a4f4791f24b01" providerId="LiveId" clId="{4D40A78D-E7F1-4554-A4FF-7811B4970108}" dt="2020-04-07T15:21:59.026" v="1322" actId="1037"/>
          <ac:spMkLst>
            <pc:docMk/>
            <pc:sldMk cId="583916612" sldId="752"/>
            <ac:spMk id="89" creationId="{4947F52F-27D7-4441-9DBB-CCFC94E1EAE9}"/>
          </ac:spMkLst>
        </pc:spChg>
        <pc:spChg chg="add mod">
          <ac:chgData name="farouk abu hassanain" userId="319a4f4791f24b01" providerId="LiveId" clId="{4D40A78D-E7F1-4554-A4FF-7811B4970108}" dt="2020-04-07T15:22:09.651" v="1351" actId="1038"/>
          <ac:spMkLst>
            <pc:docMk/>
            <pc:sldMk cId="583916612" sldId="752"/>
            <ac:spMk id="90" creationId="{0C04E170-5D85-4ADC-B3E0-30DEE17AC808}"/>
          </ac:spMkLst>
        </pc:spChg>
        <pc:spChg chg="add del mod">
          <ac:chgData name="farouk abu hassanain" userId="319a4f4791f24b01" providerId="LiveId" clId="{4D40A78D-E7F1-4554-A4FF-7811B4970108}" dt="2020-04-07T15:11:19.293" v="796" actId="478"/>
          <ac:spMkLst>
            <pc:docMk/>
            <pc:sldMk cId="583916612" sldId="752"/>
            <ac:spMk id="91" creationId="{AF7B6686-2939-44FE-9007-9BFDDF81235A}"/>
          </ac:spMkLst>
        </pc:spChg>
        <pc:spChg chg="add del mod">
          <ac:chgData name="farouk abu hassanain" userId="319a4f4791f24b01" providerId="LiveId" clId="{4D40A78D-E7F1-4554-A4FF-7811B4970108}" dt="2020-04-07T15:11:19.293" v="796" actId="478"/>
          <ac:spMkLst>
            <pc:docMk/>
            <pc:sldMk cId="583916612" sldId="752"/>
            <ac:spMk id="96" creationId="{AB6B5FB6-5692-4B89-8581-4B967290B493}"/>
          </ac:spMkLst>
        </pc:spChg>
        <pc:spChg chg="add del mod">
          <ac:chgData name="farouk abu hassanain" userId="319a4f4791f24b01" providerId="LiveId" clId="{4D40A78D-E7F1-4554-A4FF-7811B4970108}" dt="2020-04-07T15:11:19.293" v="796" actId="478"/>
          <ac:spMkLst>
            <pc:docMk/>
            <pc:sldMk cId="583916612" sldId="752"/>
            <ac:spMk id="97" creationId="{7283F3FD-63A1-4F55-92C8-454615FF663F}"/>
          </ac:spMkLst>
        </pc:spChg>
        <pc:spChg chg="mod topLvl">
          <ac:chgData name="farouk abu hassanain" userId="319a4f4791f24b01" providerId="LiveId" clId="{4D40A78D-E7F1-4554-A4FF-7811B4970108}" dt="2020-04-07T17:29:59.263" v="2913" actId="207"/>
          <ac:spMkLst>
            <pc:docMk/>
            <pc:sldMk cId="583916612" sldId="752"/>
            <ac:spMk id="99" creationId="{38B9049E-F5D3-4557-8FC6-31A3ABE63C50}"/>
          </ac:spMkLst>
        </pc:spChg>
        <pc:spChg chg="del topLvl">
          <ac:chgData name="farouk abu hassanain" userId="319a4f4791f24b01" providerId="LiveId" clId="{4D40A78D-E7F1-4554-A4FF-7811B4970108}" dt="2020-04-07T15:11:56.202" v="802" actId="478"/>
          <ac:spMkLst>
            <pc:docMk/>
            <pc:sldMk cId="583916612" sldId="752"/>
            <ac:spMk id="100" creationId="{5244E02F-39CC-4DC7-A147-17F5542CC3CE}"/>
          </ac:spMkLst>
        </pc:spChg>
        <pc:spChg chg="del">
          <ac:chgData name="farouk abu hassanain" userId="319a4f4791f24b01" providerId="LiveId" clId="{4D40A78D-E7F1-4554-A4FF-7811B4970108}" dt="2020-04-07T15:11:51.518" v="799" actId="478"/>
          <ac:spMkLst>
            <pc:docMk/>
            <pc:sldMk cId="583916612" sldId="752"/>
            <ac:spMk id="101" creationId="{D5FEA89D-78BE-469D-96F3-F35C266FC8BB}"/>
          </ac:spMkLst>
        </pc:spChg>
        <pc:spChg chg="add del mod">
          <ac:chgData name="farouk abu hassanain" userId="319a4f4791f24b01" providerId="LiveId" clId="{4D40A78D-E7F1-4554-A4FF-7811B4970108}" dt="2020-04-07T15:12:04.470" v="805" actId="478"/>
          <ac:spMkLst>
            <pc:docMk/>
            <pc:sldMk cId="583916612" sldId="752"/>
            <ac:spMk id="102" creationId="{A5CD3449-9EB8-4CCB-8010-FE3EDAF8BB47}"/>
          </ac:spMkLst>
        </pc:spChg>
        <pc:spChg chg="add del mod">
          <ac:chgData name="farouk abu hassanain" userId="319a4f4791f24b01" providerId="LiveId" clId="{4D40A78D-E7F1-4554-A4FF-7811B4970108}" dt="2020-04-07T15:12:04.470" v="805" actId="478"/>
          <ac:spMkLst>
            <pc:docMk/>
            <pc:sldMk cId="583916612" sldId="752"/>
            <ac:spMk id="103" creationId="{62498FF8-5320-4238-A985-B4C9C7916FD9}"/>
          </ac:spMkLst>
        </pc:spChg>
        <pc:spChg chg="mod topLvl">
          <ac:chgData name="farouk abu hassanain" userId="319a4f4791f24b01" providerId="LiveId" clId="{4D40A78D-E7F1-4554-A4FF-7811B4970108}" dt="2020-04-07T17:29:48.777" v="2893" actId="207"/>
          <ac:spMkLst>
            <pc:docMk/>
            <pc:sldMk cId="583916612" sldId="752"/>
            <ac:spMk id="105" creationId="{5442353F-037C-49B6-8987-6392AEE37196}"/>
          </ac:spMkLst>
        </pc:spChg>
        <pc:spChg chg="del topLvl">
          <ac:chgData name="farouk abu hassanain" userId="319a4f4791f24b01" providerId="LiveId" clId="{4D40A78D-E7F1-4554-A4FF-7811B4970108}" dt="2020-04-07T15:11:54.825" v="801" actId="478"/>
          <ac:spMkLst>
            <pc:docMk/>
            <pc:sldMk cId="583916612" sldId="752"/>
            <ac:spMk id="106" creationId="{BB36BDB1-D3E6-4927-96A1-3492B4E76D3B}"/>
          </ac:spMkLst>
        </pc:spChg>
        <pc:spChg chg="del">
          <ac:chgData name="farouk abu hassanain" userId="319a4f4791f24b01" providerId="LiveId" clId="{4D40A78D-E7F1-4554-A4FF-7811B4970108}" dt="2020-04-07T15:11:53.468" v="800" actId="478"/>
          <ac:spMkLst>
            <pc:docMk/>
            <pc:sldMk cId="583916612" sldId="752"/>
            <ac:spMk id="107" creationId="{11A882FB-C50E-44FD-BCF0-6202EEFF54B2}"/>
          </ac:spMkLst>
        </pc:spChg>
        <pc:spChg chg="add del mod">
          <ac:chgData name="farouk abu hassanain" userId="319a4f4791f24b01" providerId="LiveId" clId="{4D40A78D-E7F1-4554-A4FF-7811B4970108}" dt="2020-04-07T15:12:04.470" v="805" actId="478"/>
          <ac:spMkLst>
            <pc:docMk/>
            <pc:sldMk cId="583916612" sldId="752"/>
            <ac:spMk id="108" creationId="{7E37C230-14B1-4858-8173-6275F1B0C343}"/>
          </ac:spMkLst>
        </pc:spChg>
        <pc:spChg chg="add del mod">
          <ac:chgData name="farouk abu hassanain" userId="319a4f4791f24b01" providerId="LiveId" clId="{4D40A78D-E7F1-4554-A4FF-7811B4970108}" dt="2020-04-07T15:12:04.470" v="805" actId="478"/>
          <ac:spMkLst>
            <pc:docMk/>
            <pc:sldMk cId="583916612" sldId="752"/>
            <ac:spMk id="109" creationId="{FAEAD17A-013C-4B60-8B31-7BAFA394D6E2}"/>
          </ac:spMkLst>
        </pc:spChg>
        <pc:spChg chg="add del mod">
          <ac:chgData name="farouk abu hassanain" userId="319a4f4791f24b01" providerId="LiveId" clId="{4D40A78D-E7F1-4554-A4FF-7811B4970108}" dt="2020-04-07T15:11:17.365" v="795" actId="478"/>
          <ac:spMkLst>
            <pc:docMk/>
            <pc:sldMk cId="583916612" sldId="752"/>
            <ac:spMk id="114" creationId="{86792967-DA98-4A9F-B41A-FD759CB37CE2}"/>
          </ac:spMkLst>
        </pc:spChg>
        <pc:spChg chg="add del mod">
          <ac:chgData name="farouk abu hassanain" userId="319a4f4791f24b01" providerId="LiveId" clId="{4D40A78D-E7F1-4554-A4FF-7811B4970108}" dt="2020-04-07T15:11:17.365" v="795" actId="478"/>
          <ac:spMkLst>
            <pc:docMk/>
            <pc:sldMk cId="583916612" sldId="752"/>
            <ac:spMk id="115" creationId="{E7390FB7-82C5-4D2A-A464-7101066AE064}"/>
          </ac:spMkLst>
        </pc:spChg>
        <pc:spChg chg="add del mod">
          <ac:chgData name="farouk abu hassanain" userId="319a4f4791f24b01" providerId="LiveId" clId="{4D40A78D-E7F1-4554-A4FF-7811B4970108}" dt="2020-04-07T15:11:12.385" v="794" actId="478"/>
          <ac:spMkLst>
            <pc:docMk/>
            <pc:sldMk cId="583916612" sldId="752"/>
            <ac:spMk id="120" creationId="{0FDB748E-4ABF-4CBA-B6DA-51EF456626EA}"/>
          </ac:spMkLst>
        </pc:spChg>
        <pc:spChg chg="add del mod">
          <ac:chgData name="farouk abu hassanain" userId="319a4f4791f24b01" providerId="LiveId" clId="{4D40A78D-E7F1-4554-A4FF-7811B4970108}" dt="2020-04-07T15:11:12.385" v="794" actId="478"/>
          <ac:spMkLst>
            <pc:docMk/>
            <pc:sldMk cId="583916612" sldId="752"/>
            <ac:spMk id="121" creationId="{8DCCC62F-F54C-4C90-ACE7-6978A53C8779}"/>
          </ac:spMkLst>
        </pc:spChg>
        <pc:spChg chg="add del mod">
          <ac:chgData name="farouk abu hassanain" userId="319a4f4791f24b01" providerId="LiveId" clId="{4D40A78D-E7F1-4554-A4FF-7811B4970108}" dt="2020-04-07T15:11:17.365" v="795" actId="478"/>
          <ac:spMkLst>
            <pc:docMk/>
            <pc:sldMk cId="583916612" sldId="752"/>
            <ac:spMk id="125" creationId="{FE094946-D16D-47A1-95BB-ABA6CE74B1B4}"/>
          </ac:spMkLst>
        </pc:spChg>
        <pc:spChg chg="add mod topLvl">
          <ac:chgData name="farouk abu hassanain" userId="319a4f4791f24b01" providerId="LiveId" clId="{4D40A78D-E7F1-4554-A4FF-7811B4970108}" dt="2020-04-07T15:21:59.026" v="1322" actId="1037"/>
          <ac:spMkLst>
            <pc:docMk/>
            <pc:sldMk cId="583916612" sldId="752"/>
            <ac:spMk id="139" creationId="{A4FA6086-F821-4EC5-9B69-E77BCAE53232}"/>
          </ac:spMkLst>
        </pc:spChg>
        <pc:spChg chg="add mod topLvl">
          <ac:chgData name="farouk abu hassanain" userId="319a4f4791f24b01" providerId="LiveId" clId="{4D40A78D-E7F1-4554-A4FF-7811B4970108}" dt="2020-04-07T15:22:09.651" v="1351" actId="1038"/>
          <ac:spMkLst>
            <pc:docMk/>
            <pc:sldMk cId="583916612" sldId="752"/>
            <ac:spMk id="140" creationId="{2CD35C9F-59A8-4778-9659-F2CEB8197FA6}"/>
          </ac:spMkLst>
        </pc:spChg>
        <pc:spChg chg="add mod">
          <ac:chgData name="farouk abu hassanain" userId="319a4f4791f24b01" providerId="LiveId" clId="{4D40A78D-E7F1-4554-A4FF-7811B4970108}" dt="2020-04-07T15:21:59.026" v="1322" actId="1037"/>
          <ac:spMkLst>
            <pc:docMk/>
            <pc:sldMk cId="583916612" sldId="752"/>
            <ac:spMk id="141" creationId="{951F51B4-2ED5-4B60-BB54-F1472085BAF1}"/>
          </ac:spMkLst>
        </pc:spChg>
        <pc:spChg chg="add mod">
          <ac:chgData name="farouk abu hassanain" userId="319a4f4791f24b01" providerId="LiveId" clId="{4D40A78D-E7F1-4554-A4FF-7811B4970108}" dt="2020-04-07T15:22:09.651" v="1351" actId="1038"/>
          <ac:spMkLst>
            <pc:docMk/>
            <pc:sldMk cId="583916612" sldId="752"/>
            <ac:spMk id="142" creationId="{61098E76-3F27-47F5-A772-277D80837AD7}"/>
          </ac:spMkLst>
        </pc:spChg>
        <pc:spChg chg="add mod">
          <ac:chgData name="farouk abu hassanain" userId="319a4f4791f24b01" providerId="LiveId" clId="{4D40A78D-E7F1-4554-A4FF-7811B4970108}" dt="2020-04-07T15:21:59.026" v="1322" actId="1037"/>
          <ac:spMkLst>
            <pc:docMk/>
            <pc:sldMk cId="583916612" sldId="752"/>
            <ac:spMk id="143" creationId="{01148524-1CAD-4D70-9F2C-37BE64AA752C}"/>
          </ac:spMkLst>
        </pc:spChg>
        <pc:spChg chg="add mod">
          <ac:chgData name="farouk abu hassanain" userId="319a4f4791f24b01" providerId="LiveId" clId="{4D40A78D-E7F1-4554-A4FF-7811B4970108}" dt="2020-04-07T15:22:09.651" v="1351" actId="1038"/>
          <ac:spMkLst>
            <pc:docMk/>
            <pc:sldMk cId="583916612" sldId="752"/>
            <ac:spMk id="144" creationId="{8D94FD5D-9416-416A-9B32-6FD6591C15AA}"/>
          </ac:spMkLst>
        </pc:spChg>
        <pc:spChg chg="add mod">
          <ac:chgData name="farouk abu hassanain" userId="319a4f4791f24b01" providerId="LiveId" clId="{4D40A78D-E7F1-4554-A4FF-7811B4970108}" dt="2020-04-07T15:21:59.026" v="1322" actId="1037"/>
          <ac:spMkLst>
            <pc:docMk/>
            <pc:sldMk cId="583916612" sldId="752"/>
            <ac:spMk id="145" creationId="{669BC41B-C59E-448C-8051-F532B16C24E4}"/>
          </ac:spMkLst>
        </pc:spChg>
        <pc:spChg chg="add mod">
          <ac:chgData name="farouk abu hassanain" userId="319a4f4791f24b01" providerId="LiveId" clId="{4D40A78D-E7F1-4554-A4FF-7811B4970108}" dt="2020-04-07T15:22:09.651" v="1351" actId="1038"/>
          <ac:spMkLst>
            <pc:docMk/>
            <pc:sldMk cId="583916612" sldId="752"/>
            <ac:spMk id="146" creationId="{C24F73A6-188D-4221-9F8A-57FFD3D02BA9}"/>
          </ac:spMkLst>
        </pc:spChg>
        <pc:spChg chg="add mod">
          <ac:chgData name="farouk abu hassanain" userId="319a4f4791f24b01" providerId="LiveId" clId="{4D40A78D-E7F1-4554-A4FF-7811B4970108}" dt="2020-04-07T15:21:59.026" v="1322" actId="1037"/>
          <ac:spMkLst>
            <pc:docMk/>
            <pc:sldMk cId="583916612" sldId="752"/>
            <ac:spMk id="147" creationId="{098D8083-310F-4F4B-A801-E04A2E70D318}"/>
          </ac:spMkLst>
        </pc:spChg>
        <pc:spChg chg="add mod">
          <ac:chgData name="farouk abu hassanain" userId="319a4f4791f24b01" providerId="LiveId" clId="{4D40A78D-E7F1-4554-A4FF-7811B4970108}" dt="2020-04-07T15:22:09.651" v="1351" actId="1038"/>
          <ac:spMkLst>
            <pc:docMk/>
            <pc:sldMk cId="583916612" sldId="752"/>
            <ac:spMk id="148" creationId="{0F3C2699-5438-49C9-8FF0-1A78E2658271}"/>
          </ac:spMkLst>
        </pc:spChg>
        <pc:spChg chg="add mod">
          <ac:chgData name="farouk abu hassanain" userId="319a4f4791f24b01" providerId="LiveId" clId="{4D40A78D-E7F1-4554-A4FF-7811B4970108}" dt="2020-04-07T15:21:59.026" v="1322" actId="1037"/>
          <ac:spMkLst>
            <pc:docMk/>
            <pc:sldMk cId="583916612" sldId="752"/>
            <ac:spMk id="149" creationId="{62ADED1B-234C-4F47-BC57-84C52D4C6EA2}"/>
          </ac:spMkLst>
        </pc:spChg>
        <pc:spChg chg="add mod">
          <ac:chgData name="farouk abu hassanain" userId="319a4f4791f24b01" providerId="LiveId" clId="{4D40A78D-E7F1-4554-A4FF-7811B4970108}" dt="2020-04-07T15:22:09.651" v="1351" actId="1038"/>
          <ac:spMkLst>
            <pc:docMk/>
            <pc:sldMk cId="583916612" sldId="752"/>
            <ac:spMk id="150" creationId="{33533AD2-3710-42B1-BE46-20295A362842}"/>
          </ac:spMkLst>
        </pc:spChg>
        <pc:spChg chg="add del mod">
          <ac:chgData name="farouk abu hassanain" userId="319a4f4791f24b01" providerId="LiveId" clId="{4D40A78D-E7F1-4554-A4FF-7811B4970108}" dt="2020-04-07T15:20:26.080" v="1248" actId="478"/>
          <ac:spMkLst>
            <pc:docMk/>
            <pc:sldMk cId="583916612" sldId="752"/>
            <ac:spMk id="151" creationId="{58D1BE8C-41B3-4578-9374-F7167BAE8C05}"/>
          </ac:spMkLst>
        </pc:spChg>
        <pc:spChg chg="add mod">
          <ac:chgData name="farouk abu hassanain" userId="319a4f4791f24b01" providerId="LiveId" clId="{4D40A78D-E7F1-4554-A4FF-7811B4970108}" dt="2020-04-07T15:22:39.169" v="1355" actId="14100"/>
          <ac:spMkLst>
            <pc:docMk/>
            <pc:sldMk cId="583916612" sldId="752"/>
            <ac:spMk id="152" creationId="{AFFD2D19-F68B-4E7C-B934-6E91D9C6DA76}"/>
          </ac:spMkLst>
        </pc:spChg>
        <pc:spChg chg="add mod">
          <ac:chgData name="farouk abu hassanain" userId="319a4f4791f24b01" providerId="LiveId" clId="{4D40A78D-E7F1-4554-A4FF-7811B4970108}" dt="2020-04-07T15:22:27.813" v="1352" actId="207"/>
          <ac:spMkLst>
            <pc:docMk/>
            <pc:sldMk cId="583916612" sldId="752"/>
            <ac:spMk id="153" creationId="{121F439D-E3FD-4BD5-B3BE-985CE724FB5C}"/>
          </ac:spMkLst>
        </pc:spChg>
        <pc:spChg chg="add mod">
          <ac:chgData name="farouk abu hassanain" userId="319a4f4791f24b01" providerId="LiveId" clId="{4D40A78D-E7F1-4554-A4FF-7811B4970108}" dt="2020-04-07T15:22:27.813" v="1352" actId="207"/>
          <ac:spMkLst>
            <pc:docMk/>
            <pc:sldMk cId="583916612" sldId="752"/>
            <ac:spMk id="154" creationId="{B242D0EF-ACDE-4D98-9AB8-56DA17C98A96}"/>
          </ac:spMkLst>
        </pc:spChg>
        <pc:grpChg chg="add del mod">
          <ac:chgData name="farouk abu hassanain" userId="319a4f4791f24b01" providerId="LiveId" clId="{4D40A78D-E7F1-4554-A4FF-7811B4970108}" dt="2020-04-07T15:19:45.659" v="1167" actId="165"/>
          <ac:grpSpMkLst>
            <pc:docMk/>
            <pc:sldMk cId="583916612" sldId="752"/>
            <ac:grpSpMk id="7" creationId="{99137CD5-410D-44A8-B30D-14B8A178F2DE}"/>
          </ac:grpSpMkLst>
        </pc:grpChg>
        <pc:grpChg chg="del">
          <ac:chgData name="farouk abu hassanain" userId="319a4f4791f24b01" providerId="LiveId" clId="{4D40A78D-E7F1-4554-A4FF-7811B4970108}" dt="2020-04-07T15:03:20.176" v="777" actId="478"/>
          <ac:grpSpMkLst>
            <pc:docMk/>
            <pc:sldMk cId="583916612" sldId="752"/>
            <ac:grpSpMk id="9" creationId="{517AE647-63F2-43B6-B6D5-2AACCB1F5B65}"/>
          </ac:grpSpMkLst>
        </pc:grpChg>
        <pc:grpChg chg="del">
          <ac:chgData name="farouk abu hassanain" userId="319a4f4791f24b01" providerId="LiveId" clId="{4D40A78D-E7F1-4554-A4FF-7811B4970108}" dt="2020-04-07T15:03:23.243" v="778" actId="478"/>
          <ac:grpSpMkLst>
            <pc:docMk/>
            <pc:sldMk cId="583916612" sldId="752"/>
            <ac:grpSpMk id="44" creationId="{755D4360-A702-440E-842E-C7B9BECB3A97}"/>
          </ac:grpSpMkLst>
        </pc:grpChg>
        <pc:grpChg chg="add del mod">
          <ac:chgData name="farouk abu hassanain" userId="319a4f4791f24b01" providerId="LiveId" clId="{4D40A78D-E7F1-4554-A4FF-7811B4970108}" dt="2020-04-07T15:10:37.161" v="790" actId="478"/>
          <ac:grpSpMkLst>
            <pc:docMk/>
            <pc:sldMk cId="583916612" sldId="752"/>
            <ac:grpSpMk id="66" creationId="{37FE8AD5-168D-44DA-A0B2-AC14B25B7F50}"/>
          </ac:grpSpMkLst>
        </pc:grpChg>
        <pc:grpChg chg="add del mod">
          <ac:chgData name="farouk abu hassanain" userId="319a4f4791f24b01" providerId="LiveId" clId="{4D40A78D-E7F1-4554-A4FF-7811B4970108}" dt="2020-04-07T15:10:38.934" v="791" actId="478"/>
          <ac:grpSpMkLst>
            <pc:docMk/>
            <pc:sldMk cId="583916612" sldId="752"/>
            <ac:grpSpMk id="72" creationId="{3D4EAD3C-D5FE-4AB3-8563-F463EEE41BCE}"/>
          </ac:grpSpMkLst>
        </pc:grpChg>
        <pc:grpChg chg="add del mod">
          <ac:chgData name="farouk abu hassanain" userId="319a4f4791f24b01" providerId="LiveId" clId="{4D40A78D-E7F1-4554-A4FF-7811B4970108}" dt="2020-04-07T15:11:22.685" v="797" actId="478"/>
          <ac:grpSpMkLst>
            <pc:docMk/>
            <pc:sldMk cId="583916612" sldId="752"/>
            <ac:grpSpMk id="78" creationId="{CBC67B4C-65B1-40A1-AF9D-16B4AE4BD76B}"/>
          </ac:grpSpMkLst>
        </pc:grpChg>
        <pc:grpChg chg="add del mod">
          <ac:chgData name="farouk abu hassanain" userId="319a4f4791f24b01" providerId="LiveId" clId="{4D40A78D-E7F1-4554-A4FF-7811B4970108}" dt="2020-04-07T15:11:22.685" v="797" actId="478"/>
          <ac:grpSpMkLst>
            <pc:docMk/>
            <pc:sldMk cId="583916612" sldId="752"/>
            <ac:grpSpMk id="83" creationId="{A5AB547C-E1A1-4EC7-8E8C-E54957D08F9B}"/>
          </ac:grpSpMkLst>
        </pc:grpChg>
        <pc:grpChg chg="add del mod">
          <ac:chgData name="farouk abu hassanain" userId="319a4f4791f24b01" providerId="LiveId" clId="{4D40A78D-E7F1-4554-A4FF-7811B4970108}" dt="2020-04-07T15:11:19.293" v="796" actId="478"/>
          <ac:grpSpMkLst>
            <pc:docMk/>
            <pc:sldMk cId="583916612" sldId="752"/>
            <ac:grpSpMk id="92" creationId="{4EEDEBAE-06C3-427A-93A4-A04890757BFE}"/>
          </ac:grpSpMkLst>
        </pc:grpChg>
        <pc:grpChg chg="add del mod">
          <ac:chgData name="farouk abu hassanain" userId="319a4f4791f24b01" providerId="LiveId" clId="{4D40A78D-E7F1-4554-A4FF-7811B4970108}" dt="2020-04-07T15:11:56.202" v="802" actId="478"/>
          <ac:grpSpMkLst>
            <pc:docMk/>
            <pc:sldMk cId="583916612" sldId="752"/>
            <ac:grpSpMk id="98" creationId="{B7D9079C-C9A6-45C1-83AD-ED1F097B05F5}"/>
          </ac:grpSpMkLst>
        </pc:grpChg>
        <pc:grpChg chg="add del mod">
          <ac:chgData name="farouk abu hassanain" userId="319a4f4791f24b01" providerId="LiveId" clId="{4D40A78D-E7F1-4554-A4FF-7811B4970108}" dt="2020-04-07T15:11:54.825" v="801" actId="478"/>
          <ac:grpSpMkLst>
            <pc:docMk/>
            <pc:sldMk cId="583916612" sldId="752"/>
            <ac:grpSpMk id="104" creationId="{4953DDF4-346B-418D-A441-20301241CBD6}"/>
          </ac:grpSpMkLst>
        </pc:grpChg>
        <pc:grpChg chg="add del mod">
          <ac:chgData name="farouk abu hassanain" userId="319a4f4791f24b01" providerId="LiveId" clId="{4D40A78D-E7F1-4554-A4FF-7811B4970108}" dt="2020-04-07T15:11:17.365" v="795" actId="478"/>
          <ac:grpSpMkLst>
            <pc:docMk/>
            <pc:sldMk cId="583916612" sldId="752"/>
            <ac:grpSpMk id="110" creationId="{198629AD-2667-469C-AFCB-C3D6F3724C0E}"/>
          </ac:grpSpMkLst>
        </pc:grpChg>
        <pc:grpChg chg="add del mod">
          <ac:chgData name="farouk abu hassanain" userId="319a4f4791f24b01" providerId="LiveId" clId="{4D40A78D-E7F1-4554-A4FF-7811B4970108}" dt="2020-04-07T15:11:12.385" v="794" actId="478"/>
          <ac:grpSpMkLst>
            <pc:docMk/>
            <pc:sldMk cId="583916612" sldId="752"/>
            <ac:grpSpMk id="116" creationId="{BB9E1157-F377-4204-9C69-E3C7E3155DD5}"/>
          </ac:grpSpMkLst>
        </pc:grpChg>
        <pc:grpChg chg="add del mod">
          <ac:chgData name="farouk abu hassanain" userId="319a4f4791f24b01" providerId="LiveId" clId="{4D40A78D-E7F1-4554-A4FF-7811B4970108}" dt="2020-04-07T15:11:12.385" v="794" actId="478"/>
          <ac:grpSpMkLst>
            <pc:docMk/>
            <pc:sldMk cId="583916612" sldId="752"/>
            <ac:grpSpMk id="122" creationId="{C61C85A5-B69B-45DC-9829-AFBC24F85020}"/>
          </ac:grpSpMkLst>
        </pc:grpChg>
        <pc:grpChg chg="add del mod">
          <ac:chgData name="farouk abu hassanain" userId="319a4f4791f24b01" providerId="LiveId" clId="{4D40A78D-E7F1-4554-A4FF-7811B4970108}" dt="2020-04-07T15:11:59.093" v="803" actId="478"/>
          <ac:grpSpMkLst>
            <pc:docMk/>
            <pc:sldMk cId="583916612" sldId="752"/>
            <ac:grpSpMk id="126" creationId="{2D33E2CE-8BFD-4C1F-BB04-E174C893EC73}"/>
          </ac:grpSpMkLst>
        </pc:grpChg>
        <pc:grpChg chg="add del mod">
          <ac:chgData name="farouk abu hassanain" userId="319a4f4791f24b01" providerId="LiveId" clId="{4D40A78D-E7F1-4554-A4FF-7811B4970108}" dt="2020-04-07T15:11:19.293" v="796" actId="478"/>
          <ac:grpSpMkLst>
            <pc:docMk/>
            <pc:sldMk cId="583916612" sldId="752"/>
            <ac:grpSpMk id="130" creationId="{72EE7DBD-C1F9-44A5-9A9F-65A7511CBC07}"/>
          </ac:grpSpMkLst>
        </pc:grpChg>
        <pc:grpChg chg="add del mod">
          <ac:chgData name="farouk abu hassanain" userId="319a4f4791f24b01" providerId="LiveId" clId="{4D40A78D-E7F1-4554-A4FF-7811B4970108}" dt="2020-04-07T15:12:00.418" v="804" actId="478"/>
          <ac:grpSpMkLst>
            <pc:docMk/>
            <pc:sldMk cId="583916612" sldId="752"/>
            <ac:grpSpMk id="135" creationId="{84E4F87B-5BA2-47D7-8539-3135E6EDF8EA}"/>
          </ac:grpSpMkLst>
        </pc:grpChg>
        <pc:graphicFrameChg chg="add del mod">
          <ac:chgData name="farouk abu hassanain" userId="319a4f4791f24b01" providerId="LiveId" clId="{4D40A78D-E7F1-4554-A4FF-7811B4970108}" dt="2020-04-07T15:16:41.055" v="1166" actId="478"/>
          <ac:graphicFrameMkLst>
            <pc:docMk/>
            <pc:sldMk cId="583916612" sldId="752"/>
            <ac:graphicFrameMk id="63" creationId="{9D6683C0-E2C7-4739-AB21-B8C290180AF3}"/>
          </ac:graphicFrameMkLst>
        </pc:graphicFrameChg>
      </pc:sldChg>
      <pc:sldChg chg="del">
        <pc:chgData name="farouk abu hassanain" userId="319a4f4791f24b01" providerId="LiveId" clId="{4D40A78D-E7F1-4554-A4FF-7811B4970108}" dt="2020-04-07T13:40:56.335" v="231" actId="47"/>
        <pc:sldMkLst>
          <pc:docMk/>
          <pc:sldMk cId="2478643058" sldId="752"/>
        </pc:sldMkLst>
      </pc:sldChg>
      <pc:sldChg chg="del">
        <pc:chgData name="farouk abu hassanain" userId="319a4f4791f24b01" providerId="LiveId" clId="{4D40A78D-E7F1-4554-A4FF-7811B4970108}" dt="2020-04-07T13:40:56.335" v="231" actId="47"/>
        <pc:sldMkLst>
          <pc:docMk/>
          <pc:sldMk cId="1492976353" sldId="753"/>
        </pc:sldMkLst>
      </pc:sldChg>
      <pc:sldChg chg="addSp delSp modSp add setBg">
        <pc:chgData name="farouk abu hassanain" userId="319a4f4791f24b01" providerId="LiveId" clId="{4D40A78D-E7F1-4554-A4FF-7811B4970108}" dt="2020-04-07T17:28:05.879" v="2819" actId="20577"/>
        <pc:sldMkLst>
          <pc:docMk/>
          <pc:sldMk cId="4268050409" sldId="753"/>
        </pc:sldMkLst>
        <pc:spChg chg="mod">
          <ac:chgData name="farouk abu hassanain" userId="319a4f4791f24b01" providerId="LiveId" clId="{4D40A78D-E7F1-4554-A4FF-7811B4970108}" dt="2020-04-07T17:28:05.879" v="2819" actId="20577"/>
          <ac:spMkLst>
            <pc:docMk/>
            <pc:sldMk cId="4268050409" sldId="753"/>
            <ac:spMk id="4" creationId="{63633AA5-FD60-4A4D-B3C2-0921970BA2DC}"/>
          </ac:spMkLst>
        </pc:spChg>
        <pc:spChg chg="add mod">
          <ac:chgData name="farouk abu hassanain" userId="319a4f4791f24b01" providerId="LiveId" clId="{4D40A78D-E7F1-4554-A4FF-7811B4970108}" dt="2020-04-07T15:40:40.227" v="2313" actId="207"/>
          <ac:spMkLst>
            <pc:docMk/>
            <pc:sldMk cId="4268050409" sldId="753"/>
            <ac:spMk id="31" creationId="{506E0B2B-EF2D-4305-8E32-6BD319C5C73E}"/>
          </ac:spMkLst>
        </pc:spChg>
        <pc:spChg chg="add mod">
          <ac:chgData name="farouk abu hassanain" userId="319a4f4791f24b01" providerId="LiveId" clId="{4D40A78D-E7F1-4554-A4FF-7811B4970108}" dt="2020-04-07T15:47:33.909" v="2394" actId="14100"/>
          <ac:spMkLst>
            <pc:docMk/>
            <pc:sldMk cId="4268050409" sldId="753"/>
            <ac:spMk id="32" creationId="{25774F7F-A6A2-4340-B40D-6DB551B33379}"/>
          </ac:spMkLst>
        </pc:spChg>
        <pc:spChg chg="mod topLvl">
          <ac:chgData name="farouk abu hassanain" userId="319a4f4791f24b01" providerId="LiveId" clId="{4D40A78D-E7F1-4554-A4FF-7811B4970108}" dt="2020-04-07T15:47:59.110" v="2399" actId="164"/>
          <ac:spMkLst>
            <pc:docMk/>
            <pc:sldMk cId="4268050409" sldId="753"/>
            <ac:spMk id="35" creationId="{C81509FA-6E7C-4DA5-82C6-DBE8E5B2DE5A}"/>
          </ac:spMkLst>
        </pc:spChg>
        <pc:spChg chg="mod topLvl">
          <ac:chgData name="farouk abu hassanain" userId="319a4f4791f24b01" providerId="LiveId" clId="{4D40A78D-E7F1-4554-A4FF-7811B4970108}" dt="2020-04-07T15:48:02.781" v="2400" actId="164"/>
          <ac:spMkLst>
            <pc:docMk/>
            <pc:sldMk cId="4268050409" sldId="753"/>
            <ac:spMk id="37" creationId="{35AFA68B-4229-4A76-95FD-E3B2378108AF}"/>
          </ac:spMkLst>
        </pc:spChg>
        <pc:spChg chg="mod topLvl">
          <ac:chgData name="farouk abu hassanain" userId="319a4f4791f24b01" providerId="LiveId" clId="{4D40A78D-E7F1-4554-A4FF-7811B4970108}" dt="2020-04-07T15:48:05.704" v="2401" actId="164"/>
          <ac:spMkLst>
            <pc:docMk/>
            <pc:sldMk cId="4268050409" sldId="753"/>
            <ac:spMk id="39" creationId="{EC1DEAC1-1C52-4A9A-9ECD-180AC29117D9}"/>
          </ac:spMkLst>
        </pc:spChg>
        <pc:spChg chg="mod topLvl">
          <ac:chgData name="farouk abu hassanain" userId="319a4f4791f24b01" providerId="LiveId" clId="{4D40A78D-E7F1-4554-A4FF-7811B4970108}" dt="2020-04-07T15:48:08.483" v="2402" actId="164"/>
          <ac:spMkLst>
            <pc:docMk/>
            <pc:sldMk cId="4268050409" sldId="753"/>
            <ac:spMk id="41" creationId="{A7A8061C-2727-4231-8979-F9DE53629A58}"/>
          </ac:spMkLst>
        </pc:spChg>
        <pc:spChg chg="mod topLvl">
          <ac:chgData name="farouk abu hassanain" userId="319a4f4791f24b01" providerId="LiveId" clId="{4D40A78D-E7F1-4554-A4FF-7811B4970108}" dt="2020-04-07T15:48:10.965" v="2403" actId="164"/>
          <ac:spMkLst>
            <pc:docMk/>
            <pc:sldMk cId="4268050409" sldId="753"/>
            <ac:spMk id="43" creationId="{1B945AB8-E8BC-41DB-93C7-3A78872E1BD6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62" creationId="{A31E5F0D-4650-4A04-8B66-5EF89881559A}"/>
          </ac:spMkLst>
        </pc:spChg>
        <pc:spChg chg="add mod">
          <ac:chgData name="farouk abu hassanain" userId="319a4f4791f24b01" providerId="LiveId" clId="{4D40A78D-E7F1-4554-A4FF-7811B4970108}" dt="2020-04-07T15:48:34.579" v="2465" actId="1035"/>
          <ac:spMkLst>
            <pc:docMk/>
            <pc:sldMk cId="4268050409" sldId="753"/>
            <ac:spMk id="63" creationId="{29D7C357-441B-4E2D-85A4-55EDA81A4731}"/>
          </ac:spMkLst>
        </pc:spChg>
        <pc:spChg chg="add mod">
          <ac:chgData name="farouk abu hassanain" userId="319a4f4791f24b01" providerId="LiveId" clId="{4D40A78D-E7F1-4554-A4FF-7811B4970108}" dt="2020-04-07T15:47:30.069" v="2393" actId="122"/>
          <ac:spMkLst>
            <pc:docMk/>
            <pc:sldMk cId="4268050409" sldId="753"/>
            <ac:spMk id="64" creationId="{2C17EA0A-981F-496D-8AB5-ED49812615DA}"/>
          </ac:spMkLst>
        </pc:spChg>
        <pc:spChg chg="add mod">
          <ac:chgData name="farouk abu hassanain" userId="319a4f4791f24b01" providerId="LiveId" clId="{4D40A78D-E7F1-4554-A4FF-7811B4970108}" dt="2020-04-07T15:48:34.579" v="2465" actId="1035"/>
          <ac:spMkLst>
            <pc:docMk/>
            <pc:sldMk cId="4268050409" sldId="753"/>
            <ac:spMk id="65" creationId="{B57AE98C-2C24-406F-A75E-07B8DFB94DCD}"/>
          </ac:spMkLst>
        </pc:spChg>
        <pc:spChg chg="add mod">
          <ac:chgData name="farouk abu hassanain" userId="319a4f4791f24b01" providerId="LiveId" clId="{4D40A78D-E7F1-4554-A4FF-7811B4970108}" dt="2020-04-07T15:47:45.084" v="2397" actId="20577"/>
          <ac:spMkLst>
            <pc:docMk/>
            <pc:sldMk cId="4268050409" sldId="753"/>
            <ac:spMk id="66" creationId="{94D0376A-258C-4096-AEEA-CE6DB8BAA03B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89" creationId="{4947F52F-27D7-4441-9DBB-CCFC94E1EAE9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90" creationId="{0C04E170-5D85-4ADC-B3E0-30DEE17AC808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99" creationId="{38B9049E-F5D3-4557-8FC6-31A3ABE63C50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05" creationId="{5442353F-037C-49B6-8987-6392AEE37196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39" creationId="{A4FA6086-F821-4EC5-9B69-E77BCAE53232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40" creationId="{2CD35C9F-59A8-4778-9659-F2CEB8197FA6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41" creationId="{951F51B4-2ED5-4B60-BB54-F1472085BAF1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42" creationId="{61098E76-3F27-47F5-A772-277D80837AD7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43" creationId="{01148524-1CAD-4D70-9F2C-37BE64AA752C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44" creationId="{8D94FD5D-9416-416A-9B32-6FD6591C15AA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45" creationId="{669BC41B-C59E-448C-8051-F532B16C24E4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46" creationId="{C24F73A6-188D-4221-9F8A-57FFD3D02BA9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47" creationId="{098D8083-310F-4F4B-A801-E04A2E70D318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48" creationId="{0F3C2699-5438-49C9-8FF0-1A78E2658271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49" creationId="{62ADED1B-234C-4F47-BC57-84C52D4C6EA2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50" creationId="{33533AD2-3710-42B1-BE46-20295A362842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52" creationId="{AFFD2D19-F68B-4E7C-B934-6E91D9C6DA76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53" creationId="{121F439D-E3FD-4BD5-B3BE-985CE724FB5C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54" creationId="{B242D0EF-ACDE-4D98-9AB8-56DA17C98A96}"/>
          </ac:spMkLst>
        </pc:spChg>
        <pc:grpChg chg="add mod">
          <ac:chgData name="farouk abu hassanain" userId="319a4f4791f24b01" providerId="LiveId" clId="{4D40A78D-E7F1-4554-A4FF-7811B4970108}" dt="2020-04-07T15:47:59.110" v="2399" actId="164"/>
          <ac:grpSpMkLst>
            <pc:docMk/>
            <pc:sldMk cId="4268050409" sldId="753"/>
            <ac:grpSpMk id="7" creationId="{5AFF8383-A24B-4731-B0EB-02CBC715AD30}"/>
          </ac:grpSpMkLst>
        </pc:grpChg>
        <pc:grpChg chg="add mod">
          <ac:chgData name="farouk abu hassanain" userId="319a4f4791f24b01" providerId="LiveId" clId="{4D40A78D-E7F1-4554-A4FF-7811B4970108}" dt="2020-04-07T15:48:34.579" v="2465" actId="1035"/>
          <ac:grpSpMkLst>
            <pc:docMk/>
            <pc:sldMk cId="4268050409" sldId="753"/>
            <ac:grpSpMk id="9" creationId="{F3380185-ED5D-4BDE-B021-4A2B21BEDACA}"/>
          </ac:grpSpMkLst>
        </pc:grpChg>
        <pc:grpChg chg="add mod">
          <ac:chgData name="farouk abu hassanain" userId="319a4f4791f24b01" providerId="LiveId" clId="{4D40A78D-E7F1-4554-A4FF-7811B4970108}" dt="2020-04-07T15:48:05.704" v="2401" actId="164"/>
          <ac:grpSpMkLst>
            <pc:docMk/>
            <pc:sldMk cId="4268050409" sldId="753"/>
            <ac:grpSpMk id="10" creationId="{64684A05-2DCA-4983-B996-2D0AA7B0962F}"/>
          </ac:grpSpMkLst>
        </pc:grpChg>
        <pc:grpChg chg="add mod">
          <ac:chgData name="farouk abu hassanain" userId="319a4f4791f24b01" providerId="LiveId" clId="{4D40A78D-E7F1-4554-A4FF-7811B4970108}" dt="2020-04-07T15:48:34.579" v="2465" actId="1035"/>
          <ac:grpSpMkLst>
            <pc:docMk/>
            <pc:sldMk cId="4268050409" sldId="753"/>
            <ac:grpSpMk id="11" creationId="{133F84C1-58B9-4E50-8395-AB4C62BEC37E}"/>
          </ac:grpSpMkLst>
        </pc:grpChg>
        <pc:grpChg chg="add mod">
          <ac:chgData name="farouk abu hassanain" userId="319a4f4791f24b01" providerId="LiveId" clId="{4D40A78D-E7F1-4554-A4FF-7811B4970108}" dt="2020-04-07T15:48:10.965" v="2403" actId="164"/>
          <ac:grpSpMkLst>
            <pc:docMk/>
            <pc:sldMk cId="4268050409" sldId="753"/>
            <ac:grpSpMk id="12" creationId="{B5EAD478-BC58-4C3F-B7D5-EF8A36C09CFE}"/>
          </ac:grpSpMkLst>
        </pc:grpChg>
        <pc:grpChg chg="add del mod">
          <ac:chgData name="farouk abu hassanain" userId="319a4f4791f24b01" providerId="LiveId" clId="{4D40A78D-E7F1-4554-A4FF-7811B4970108}" dt="2020-04-07T15:47:54.200" v="2398" actId="165"/>
          <ac:grpSpMkLst>
            <pc:docMk/>
            <pc:sldMk cId="4268050409" sldId="753"/>
            <ac:grpSpMk id="33" creationId="{ED0451B2-F7AF-4DDA-A037-BE35D0D80CFF}"/>
          </ac:grpSpMkLst>
        </pc:grpChg>
        <pc:grpChg chg="mod topLvl">
          <ac:chgData name="farouk abu hassanain" userId="319a4f4791f24b01" providerId="LiveId" clId="{4D40A78D-E7F1-4554-A4FF-7811B4970108}" dt="2020-04-07T15:47:59.110" v="2399" actId="164"/>
          <ac:grpSpMkLst>
            <pc:docMk/>
            <pc:sldMk cId="4268050409" sldId="753"/>
            <ac:grpSpMk id="34" creationId="{C1D12403-54A1-45DA-B0F8-7DF018E1494C}"/>
          </ac:grpSpMkLst>
        </pc:grpChg>
        <pc:grpChg chg="mod topLvl">
          <ac:chgData name="farouk abu hassanain" userId="319a4f4791f24b01" providerId="LiveId" clId="{4D40A78D-E7F1-4554-A4FF-7811B4970108}" dt="2020-04-07T15:48:34.579" v="2465" actId="1035"/>
          <ac:grpSpMkLst>
            <pc:docMk/>
            <pc:sldMk cId="4268050409" sldId="753"/>
            <ac:grpSpMk id="36" creationId="{37A1C79B-F8B3-4F07-9D6C-BA8CAE03D4CC}"/>
          </ac:grpSpMkLst>
        </pc:grpChg>
        <pc:grpChg chg="mod topLvl">
          <ac:chgData name="farouk abu hassanain" userId="319a4f4791f24b01" providerId="LiveId" clId="{4D40A78D-E7F1-4554-A4FF-7811B4970108}" dt="2020-04-07T15:48:05.704" v="2401" actId="164"/>
          <ac:grpSpMkLst>
            <pc:docMk/>
            <pc:sldMk cId="4268050409" sldId="753"/>
            <ac:grpSpMk id="38" creationId="{908914E7-BAC4-4778-9A54-ED2A265AB242}"/>
          </ac:grpSpMkLst>
        </pc:grpChg>
        <pc:grpChg chg="mod topLvl">
          <ac:chgData name="farouk abu hassanain" userId="319a4f4791f24b01" providerId="LiveId" clId="{4D40A78D-E7F1-4554-A4FF-7811B4970108}" dt="2020-04-07T15:48:34.579" v="2465" actId="1035"/>
          <ac:grpSpMkLst>
            <pc:docMk/>
            <pc:sldMk cId="4268050409" sldId="753"/>
            <ac:grpSpMk id="40" creationId="{78260555-22DE-4D4D-A4FF-5A6D87631D62}"/>
          </ac:grpSpMkLst>
        </pc:grpChg>
        <pc:grpChg chg="mod topLvl">
          <ac:chgData name="farouk abu hassanain" userId="319a4f4791f24b01" providerId="LiveId" clId="{4D40A78D-E7F1-4554-A4FF-7811B4970108}" dt="2020-04-07T15:48:10.965" v="2403" actId="164"/>
          <ac:grpSpMkLst>
            <pc:docMk/>
            <pc:sldMk cId="4268050409" sldId="753"/>
            <ac:grpSpMk id="42" creationId="{99B52933-205E-49D1-B7DD-F9C6F29BF106}"/>
          </ac:grpSpMkLst>
        </pc:grpChg>
      </pc:sldChg>
      <pc:sldChg chg="del">
        <pc:chgData name="farouk abu hassanain" userId="319a4f4791f24b01" providerId="LiveId" clId="{4D40A78D-E7F1-4554-A4FF-7811B4970108}" dt="2020-04-07T13:40:56.335" v="231" actId="47"/>
        <pc:sldMkLst>
          <pc:docMk/>
          <pc:sldMk cId="1663589756" sldId="754"/>
        </pc:sldMkLst>
      </pc:sldChg>
      <pc:sldChg chg="addSp delSp modSp add delAnim modAnim">
        <pc:chgData name="farouk abu hassanain" userId="319a4f4791f24b01" providerId="LiveId" clId="{4D40A78D-E7F1-4554-A4FF-7811B4970108}" dt="2020-04-07T17:30:42.314" v="2914"/>
        <pc:sldMkLst>
          <pc:docMk/>
          <pc:sldMk cId="1789778756" sldId="754"/>
        </pc:sldMkLst>
        <pc:spChg chg="mod">
          <ac:chgData name="farouk abu hassanain" userId="319a4f4791f24b01" providerId="LiveId" clId="{4D40A78D-E7F1-4554-A4FF-7811B4970108}" dt="2020-04-07T17:28:13.784" v="2821" actId="20577"/>
          <ac:spMkLst>
            <pc:docMk/>
            <pc:sldMk cId="1789778756" sldId="754"/>
            <ac:spMk id="4" creationId="{63633AA5-FD60-4A4D-B3C2-0921970BA2DC}"/>
          </ac:spMkLst>
        </pc:spChg>
        <pc:spChg chg="add del">
          <ac:chgData name="farouk abu hassanain" userId="319a4f4791f24b01" providerId="LiveId" clId="{4D40A78D-E7F1-4554-A4FF-7811B4970108}" dt="2020-04-07T15:49:45.307" v="2496" actId="478"/>
          <ac:spMkLst>
            <pc:docMk/>
            <pc:sldMk cId="1789778756" sldId="754"/>
            <ac:spMk id="31" creationId="{506E0B2B-EF2D-4305-8E32-6BD319C5C73E}"/>
          </ac:spMkLst>
        </pc:spChg>
        <pc:spChg chg="del">
          <ac:chgData name="farouk abu hassanain" userId="319a4f4791f24b01" providerId="LiveId" clId="{4D40A78D-E7F1-4554-A4FF-7811B4970108}" dt="2020-04-07T15:49:04.734" v="2470" actId="478"/>
          <ac:spMkLst>
            <pc:docMk/>
            <pc:sldMk cId="1789778756" sldId="754"/>
            <ac:spMk id="32" creationId="{25774F7F-A6A2-4340-B40D-6DB551B33379}"/>
          </ac:spMkLst>
        </pc:spChg>
        <pc:spChg chg="mod">
          <ac:chgData name="farouk abu hassanain" userId="319a4f4791f24b01" providerId="LiveId" clId="{4D40A78D-E7F1-4554-A4FF-7811B4970108}" dt="2020-04-07T15:49:40.001" v="2494" actId="20577"/>
          <ac:spMkLst>
            <pc:docMk/>
            <pc:sldMk cId="1789778756" sldId="754"/>
            <ac:spMk id="53" creationId="{16CED25A-3047-41B4-B1A4-3FF01A5BDB47}"/>
          </ac:spMkLst>
        </pc:spChg>
        <pc:spChg chg="add del mod">
          <ac:chgData name="farouk abu hassanain" userId="319a4f4791f24b01" providerId="LiveId" clId="{4D40A78D-E7F1-4554-A4FF-7811B4970108}" dt="2020-04-07T15:49:43.708" v="2495" actId="478"/>
          <ac:spMkLst>
            <pc:docMk/>
            <pc:sldMk cId="1789778756" sldId="754"/>
            <ac:spMk id="62" creationId="{71689483-A50A-441F-A36E-E0991AB36448}"/>
          </ac:spMkLst>
        </pc:spChg>
        <pc:spChg chg="del">
          <ac:chgData name="farouk abu hassanain" userId="319a4f4791f24b01" providerId="LiveId" clId="{4D40A78D-E7F1-4554-A4FF-7811B4970108}" dt="2020-04-07T15:49:04.734" v="2470" actId="478"/>
          <ac:spMkLst>
            <pc:docMk/>
            <pc:sldMk cId="1789778756" sldId="754"/>
            <ac:spMk id="63" creationId="{29D7C357-441B-4E2D-85A4-55EDA81A4731}"/>
          </ac:spMkLst>
        </pc:spChg>
        <pc:spChg chg="del">
          <ac:chgData name="farouk abu hassanain" userId="319a4f4791f24b01" providerId="LiveId" clId="{4D40A78D-E7F1-4554-A4FF-7811B4970108}" dt="2020-04-07T15:49:04.734" v="2470" actId="478"/>
          <ac:spMkLst>
            <pc:docMk/>
            <pc:sldMk cId="1789778756" sldId="754"/>
            <ac:spMk id="64" creationId="{2C17EA0A-981F-496D-8AB5-ED49812615DA}"/>
          </ac:spMkLst>
        </pc:spChg>
        <pc:spChg chg="del">
          <ac:chgData name="farouk abu hassanain" userId="319a4f4791f24b01" providerId="LiveId" clId="{4D40A78D-E7F1-4554-A4FF-7811B4970108}" dt="2020-04-07T15:49:04.734" v="2470" actId="478"/>
          <ac:spMkLst>
            <pc:docMk/>
            <pc:sldMk cId="1789778756" sldId="754"/>
            <ac:spMk id="65" creationId="{B57AE98C-2C24-406F-A75E-07B8DFB94DCD}"/>
          </ac:spMkLst>
        </pc:spChg>
        <pc:spChg chg="del">
          <ac:chgData name="farouk abu hassanain" userId="319a4f4791f24b01" providerId="LiveId" clId="{4D40A78D-E7F1-4554-A4FF-7811B4970108}" dt="2020-04-07T15:49:04.734" v="2470" actId="478"/>
          <ac:spMkLst>
            <pc:docMk/>
            <pc:sldMk cId="1789778756" sldId="754"/>
            <ac:spMk id="66" creationId="{94D0376A-258C-4096-AEEA-CE6DB8BAA03B}"/>
          </ac:spMkLst>
        </pc:spChg>
        <pc:spChg chg="add mod">
          <ac:chgData name="farouk abu hassanain" userId="319a4f4791f24b01" providerId="LiveId" clId="{4D40A78D-E7F1-4554-A4FF-7811B4970108}" dt="2020-04-07T16:22:46.429" v="2547" actId="1076"/>
          <ac:spMkLst>
            <pc:docMk/>
            <pc:sldMk cId="1789778756" sldId="754"/>
            <ac:spMk id="68" creationId="{8B75B0B2-468D-4F9E-BCCD-B19C057D953E}"/>
          </ac:spMkLst>
        </pc:spChg>
        <pc:spChg chg="add mod">
          <ac:chgData name="farouk abu hassanain" userId="319a4f4791f24b01" providerId="LiveId" clId="{4D40A78D-E7F1-4554-A4FF-7811B4970108}" dt="2020-04-07T16:22:46.429" v="2547" actId="1076"/>
          <ac:spMkLst>
            <pc:docMk/>
            <pc:sldMk cId="1789778756" sldId="754"/>
            <ac:spMk id="69" creationId="{8190DA42-1AFB-435A-9346-F7FBC97E31AE}"/>
          </ac:spMkLst>
        </pc:spChg>
        <pc:spChg chg="add mod">
          <ac:chgData name="farouk abu hassanain" userId="319a4f4791f24b01" providerId="LiveId" clId="{4D40A78D-E7F1-4554-A4FF-7811B4970108}" dt="2020-04-07T16:22:46.429" v="2547" actId="1076"/>
          <ac:spMkLst>
            <pc:docMk/>
            <pc:sldMk cId="1789778756" sldId="754"/>
            <ac:spMk id="70" creationId="{C0B4E091-57BE-4917-94CC-B1E80A0C8B8F}"/>
          </ac:spMkLst>
        </pc:spChg>
        <pc:spChg chg="add del mod">
          <ac:chgData name="farouk abu hassanain" userId="319a4f4791f24b01" providerId="LiveId" clId="{4D40A78D-E7F1-4554-A4FF-7811B4970108}" dt="2020-04-07T15:59:51.340" v="2502" actId="478"/>
          <ac:spMkLst>
            <pc:docMk/>
            <pc:sldMk cId="1789778756" sldId="754"/>
            <ac:spMk id="82" creationId="{F93BEF5C-6991-45B0-839D-38100A3B4ACB}"/>
          </ac:spMkLst>
        </pc:spChg>
        <pc:spChg chg="add del mod">
          <ac:chgData name="farouk abu hassanain" userId="319a4f4791f24b01" providerId="LiveId" clId="{4D40A78D-E7F1-4554-A4FF-7811B4970108}" dt="2020-04-07T15:59:51.340" v="2502" actId="478"/>
          <ac:spMkLst>
            <pc:docMk/>
            <pc:sldMk cId="1789778756" sldId="754"/>
            <ac:spMk id="83" creationId="{4FE66346-BDAD-4B26-9D28-8CF2C6B27896}"/>
          </ac:spMkLst>
        </pc:spChg>
        <pc:spChg chg="add del mod">
          <ac:chgData name="farouk abu hassanain" userId="319a4f4791f24b01" providerId="LiveId" clId="{4D40A78D-E7F1-4554-A4FF-7811B4970108}" dt="2020-04-07T15:59:51.340" v="2502" actId="478"/>
          <ac:spMkLst>
            <pc:docMk/>
            <pc:sldMk cId="1789778756" sldId="754"/>
            <ac:spMk id="84" creationId="{09F23617-6D93-4598-8162-6CF1BD3AAB2D}"/>
          </ac:spMkLst>
        </pc:spChg>
        <pc:spChg chg="add mod">
          <ac:chgData name="farouk abu hassanain" userId="319a4f4791f24b01" providerId="LiveId" clId="{4D40A78D-E7F1-4554-A4FF-7811B4970108}" dt="2020-04-07T16:22:46.429" v="2547" actId="1076"/>
          <ac:spMkLst>
            <pc:docMk/>
            <pc:sldMk cId="1789778756" sldId="754"/>
            <ac:spMk id="85" creationId="{B6E083DE-404E-42AC-A5F2-F6DC54CA6B6F}"/>
          </ac:spMkLst>
        </pc:spChg>
        <pc:spChg chg="add mod">
          <ac:chgData name="farouk abu hassanain" userId="319a4f4791f24b01" providerId="LiveId" clId="{4D40A78D-E7F1-4554-A4FF-7811B4970108}" dt="2020-04-07T16:22:46.429" v="2547" actId="1076"/>
          <ac:spMkLst>
            <pc:docMk/>
            <pc:sldMk cId="1789778756" sldId="754"/>
            <ac:spMk id="86" creationId="{D52EAB89-E992-4071-B0D5-FE8C1F85CA2C}"/>
          </ac:spMkLst>
        </pc:spChg>
        <pc:spChg chg="add mod">
          <ac:chgData name="farouk abu hassanain" userId="319a4f4791f24b01" providerId="LiveId" clId="{4D40A78D-E7F1-4554-A4FF-7811B4970108}" dt="2020-04-07T16:22:46.429" v="2547" actId="1076"/>
          <ac:spMkLst>
            <pc:docMk/>
            <pc:sldMk cId="1789778756" sldId="754"/>
            <ac:spMk id="87" creationId="{97D39391-45D6-4D9A-9EBF-AE971FCF0321}"/>
          </ac:spMkLst>
        </pc:spChg>
        <pc:grpChg chg="del">
          <ac:chgData name="farouk abu hassanain" userId="319a4f4791f24b01" providerId="LiveId" clId="{4D40A78D-E7F1-4554-A4FF-7811B4970108}" dt="2020-04-07T15:49:04.734" v="2470" actId="478"/>
          <ac:grpSpMkLst>
            <pc:docMk/>
            <pc:sldMk cId="1789778756" sldId="754"/>
            <ac:grpSpMk id="7" creationId="{5AFF8383-A24B-4731-B0EB-02CBC715AD30}"/>
          </ac:grpSpMkLst>
        </pc:grpChg>
        <pc:grpChg chg="del">
          <ac:chgData name="farouk abu hassanain" userId="319a4f4791f24b01" providerId="LiveId" clId="{4D40A78D-E7F1-4554-A4FF-7811B4970108}" dt="2020-04-07T15:49:04.734" v="2470" actId="478"/>
          <ac:grpSpMkLst>
            <pc:docMk/>
            <pc:sldMk cId="1789778756" sldId="754"/>
            <ac:grpSpMk id="9" creationId="{F3380185-ED5D-4BDE-B021-4A2B21BEDACA}"/>
          </ac:grpSpMkLst>
        </pc:grpChg>
        <pc:grpChg chg="del">
          <ac:chgData name="farouk abu hassanain" userId="319a4f4791f24b01" providerId="LiveId" clId="{4D40A78D-E7F1-4554-A4FF-7811B4970108}" dt="2020-04-07T15:49:04.734" v="2470" actId="478"/>
          <ac:grpSpMkLst>
            <pc:docMk/>
            <pc:sldMk cId="1789778756" sldId="754"/>
            <ac:grpSpMk id="10" creationId="{64684A05-2DCA-4983-B996-2D0AA7B0962F}"/>
          </ac:grpSpMkLst>
        </pc:grpChg>
        <pc:grpChg chg="del">
          <ac:chgData name="farouk abu hassanain" userId="319a4f4791f24b01" providerId="LiveId" clId="{4D40A78D-E7F1-4554-A4FF-7811B4970108}" dt="2020-04-07T15:49:04.734" v="2470" actId="478"/>
          <ac:grpSpMkLst>
            <pc:docMk/>
            <pc:sldMk cId="1789778756" sldId="754"/>
            <ac:grpSpMk id="11" creationId="{133F84C1-58B9-4E50-8395-AB4C62BEC37E}"/>
          </ac:grpSpMkLst>
        </pc:grpChg>
        <pc:grpChg chg="del">
          <ac:chgData name="farouk abu hassanain" userId="319a4f4791f24b01" providerId="LiveId" clId="{4D40A78D-E7F1-4554-A4FF-7811B4970108}" dt="2020-04-07T15:49:04.734" v="2470" actId="478"/>
          <ac:grpSpMkLst>
            <pc:docMk/>
            <pc:sldMk cId="1789778756" sldId="754"/>
            <ac:grpSpMk id="12" creationId="{B5EAD478-BC58-4C3F-B7D5-EF8A36C09CFE}"/>
          </ac:grpSpMkLst>
        </pc:grpChg>
        <pc:grpChg chg="add mod">
          <ac:chgData name="farouk abu hassanain" userId="319a4f4791f24b01" providerId="LiveId" clId="{4D40A78D-E7F1-4554-A4FF-7811B4970108}" dt="2020-04-07T16:22:46.429" v="2547" actId="1076"/>
          <ac:grpSpMkLst>
            <pc:docMk/>
            <pc:sldMk cId="1789778756" sldId="754"/>
            <ac:grpSpMk id="71" creationId="{10141D4F-5E10-4E4A-B285-AA2CB0627ED1}"/>
          </ac:grpSpMkLst>
        </pc:grpChg>
        <pc:grpChg chg="add mod">
          <ac:chgData name="farouk abu hassanain" userId="319a4f4791f24b01" providerId="LiveId" clId="{4D40A78D-E7F1-4554-A4FF-7811B4970108}" dt="2020-04-07T16:22:46.429" v="2547" actId="1076"/>
          <ac:grpSpMkLst>
            <pc:docMk/>
            <pc:sldMk cId="1789778756" sldId="754"/>
            <ac:grpSpMk id="75" creationId="{4ADD8194-E3AD-4297-A04D-3A2E586F1D83}"/>
          </ac:grpSpMkLst>
        </pc:grpChg>
        <pc:grpChg chg="add mod">
          <ac:chgData name="farouk abu hassanain" userId="319a4f4791f24b01" providerId="LiveId" clId="{4D40A78D-E7F1-4554-A4FF-7811B4970108}" dt="2020-04-07T16:22:46.429" v="2547" actId="1076"/>
          <ac:grpSpMkLst>
            <pc:docMk/>
            <pc:sldMk cId="1789778756" sldId="754"/>
            <ac:grpSpMk id="79" creationId="{B1A11326-5DCE-4BC7-A61D-DE97AD3FC1F4}"/>
          </ac:grpSpMkLst>
        </pc:grpChg>
        <pc:graphicFrameChg chg="add del mod">
          <ac:chgData name="farouk abu hassanain" userId="319a4f4791f24b01" providerId="LiveId" clId="{4D40A78D-E7F1-4554-A4FF-7811B4970108}" dt="2020-04-07T16:01:42.584" v="2546" actId="478"/>
          <ac:graphicFrameMkLst>
            <pc:docMk/>
            <pc:sldMk cId="1789778756" sldId="754"/>
            <ac:graphicFrameMk id="67" creationId="{61743A02-975E-43F7-96D7-117A0502FC2A}"/>
          </ac:graphicFrameMkLst>
        </pc:graphicFrameChg>
      </pc:sldChg>
      <pc:sldChg chg="addSp delSp modSp add modAnim">
        <pc:chgData name="farouk abu hassanain" userId="319a4f4791f24b01" providerId="LiveId" clId="{4D40A78D-E7F1-4554-A4FF-7811B4970108}" dt="2020-04-07T17:28:17.236" v="2823" actId="20577"/>
        <pc:sldMkLst>
          <pc:docMk/>
          <pc:sldMk cId="906568112" sldId="755"/>
        </pc:sldMkLst>
        <pc:spChg chg="mod">
          <ac:chgData name="farouk abu hassanain" userId="319a4f4791f24b01" providerId="LiveId" clId="{4D40A78D-E7F1-4554-A4FF-7811B4970108}" dt="2020-04-07T17:28:17.236" v="2823" actId="20577"/>
          <ac:spMkLst>
            <pc:docMk/>
            <pc:sldMk cId="906568112" sldId="755"/>
            <ac:spMk id="4" creationId="{63633AA5-FD60-4A4D-B3C2-0921970BA2DC}"/>
          </ac:spMkLst>
        </pc:spChg>
        <pc:spChg chg="add mod">
          <ac:chgData name="farouk abu hassanain" userId="319a4f4791f24b01" providerId="LiveId" clId="{4D40A78D-E7F1-4554-A4FF-7811B4970108}" dt="2020-04-07T16:57:04.099" v="2667" actId="553"/>
          <ac:spMkLst>
            <pc:docMk/>
            <pc:sldMk cId="906568112" sldId="755"/>
            <ac:spMk id="13" creationId="{26CCC9A0-353C-47A1-96A3-94479DF93305}"/>
          </ac:spMkLst>
        </pc:spChg>
        <pc:spChg chg="add mod">
          <ac:chgData name="farouk abu hassanain" userId="319a4f4791f24b01" providerId="LiveId" clId="{4D40A78D-E7F1-4554-A4FF-7811B4970108}" dt="2020-04-07T16:57:04.099" v="2667" actId="553"/>
          <ac:spMkLst>
            <pc:docMk/>
            <pc:sldMk cId="906568112" sldId="755"/>
            <ac:spMk id="14" creationId="{A089952A-C088-48DD-B818-79D7E16056A9}"/>
          </ac:spMkLst>
        </pc:spChg>
        <pc:spChg chg="add mod">
          <ac:chgData name="farouk abu hassanain" userId="319a4f4791f24b01" providerId="LiveId" clId="{4D40A78D-E7F1-4554-A4FF-7811B4970108}" dt="2020-04-07T16:57:04.099" v="2667" actId="553"/>
          <ac:spMkLst>
            <pc:docMk/>
            <pc:sldMk cId="906568112" sldId="755"/>
            <ac:spMk id="15" creationId="{5C4B3026-0F6E-4127-8996-B7FB654C13AC}"/>
          </ac:spMkLst>
        </pc:spChg>
        <pc:spChg chg="add mod">
          <ac:chgData name="farouk abu hassanain" userId="319a4f4791f24b01" providerId="LiveId" clId="{4D40A78D-E7F1-4554-A4FF-7811B4970108}" dt="2020-04-07T16:57:16.852" v="2670" actId="1076"/>
          <ac:spMkLst>
            <pc:docMk/>
            <pc:sldMk cId="906568112" sldId="755"/>
            <ac:spMk id="16" creationId="{EBA14E53-02EB-4D5A-B708-167C53A0F631}"/>
          </ac:spMkLst>
        </pc:spChg>
        <pc:spChg chg="add mod">
          <ac:chgData name="farouk abu hassanain" userId="319a4f4791f24b01" providerId="LiveId" clId="{4D40A78D-E7F1-4554-A4FF-7811B4970108}" dt="2020-04-07T16:57:16.852" v="2670" actId="1076"/>
          <ac:spMkLst>
            <pc:docMk/>
            <pc:sldMk cId="906568112" sldId="755"/>
            <ac:spMk id="17" creationId="{041D040C-55A4-4A8D-AD79-6A6144091EFD}"/>
          </ac:spMkLst>
        </pc:spChg>
        <pc:spChg chg="add mod">
          <ac:chgData name="farouk abu hassanain" userId="319a4f4791f24b01" providerId="LiveId" clId="{4D40A78D-E7F1-4554-A4FF-7811B4970108}" dt="2020-04-07T16:57:21.692" v="2678" actId="1036"/>
          <ac:spMkLst>
            <pc:docMk/>
            <pc:sldMk cId="906568112" sldId="755"/>
            <ac:spMk id="18" creationId="{4C5D3FAE-3F09-4631-896A-8C3674308C6D}"/>
          </ac:spMkLst>
        </pc:spChg>
        <pc:spChg chg="mod">
          <ac:chgData name="farouk abu hassanain" userId="319a4f4791f24b01" providerId="LiveId" clId="{4D40A78D-E7F1-4554-A4FF-7811B4970108}" dt="2020-04-07T16:34:29.111" v="2598" actId="404"/>
          <ac:spMkLst>
            <pc:docMk/>
            <pc:sldMk cId="906568112" sldId="755"/>
            <ac:spMk id="31" creationId="{506E0B2B-EF2D-4305-8E32-6BD319C5C73E}"/>
          </ac:spMkLst>
        </pc:spChg>
        <pc:spChg chg="del">
          <ac:chgData name="farouk abu hassanain" userId="319a4f4791f24b01" providerId="LiveId" clId="{4D40A78D-E7F1-4554-A4FF-7811B4970108}" dt="2020-04-07T15:49:11.020" v="2471" actId="478"/>
          <ac:spMkLst>
            <pc:docMk/>
            <pc:sldMk cId="906568112" sldId="755"/>
            <ac:spMk id="32" creationId="{25774F7F-A6A2-4340-B40D-6DB551B33379}"/>
          </ac:spMkLst>
        </pc:spChg>
        <pc:spChg chg="add del mod">
          <ac:chgData name="farouk abu hassanain" userId="319a4f4791f24b01" providerId="LiveId" clId="{4D40A78D-E7F1-4554-A4FF-7811B4970108}" dt="2020-04-07T16:28:54.095" v="2552" actId="478"/>
          <ac:spMkLst>
            <pc:docMk/>
            <pc:sldMk cId="906568112" sldId="755"/>
            <ac:spMk id="62" creationId="{79B2A3DB-DC51-42DF-B794-3BAA4E6D6618}"/>
          </ac:spMkLst>
        </pc:spChg>
        <pc:spChg chg="del">
          <ac:chgData name="farouk abu hassanain" userId="319a4f4791f24b01" providerId="LiveId" clId="{4D40A78D-E7F1-4554-A4FF-7811B4970108}" dt="2020-04-07T15:49:11.020" v="2471" actId="478"/>
          <ac:spMkLst>
            <pc:docMk/>
            <pc:sldMk cId="906568112" sldId="755"/>
            <ac:spMk id="63" creationId="{29D7C357-441B-4E2D-85A4-55EDA81A4731}"/>
          </ac:spMkLst>
        </pc:spChg>
        <pc:spChg chg="del">
          <ac:chgData name="farouk abu hassanain" userId="319a4f4791f24b01" providerId="LiveId" clId="{4D40A78D-E7F1-4554-A4FF-7811B4970108}" dt="2020-04-07T15:49:11.020" v="2471" actId="478"/>
          <ac:spMkLst>
            <pc:docMk/>
            <pc:sldMk cId="906568112" sldId="755"/>
            <ac:spMk id="64" creationId="{2C17EA0A-981F-496D-8AB5-ED49812615DA}"/>
          </ac:spMkLst>
        </pc:spChg>
        <pc:spChg chg="del">
          <ac:chgData name="farouk abu hassanain" userId="319a4f4791f24b01" providerId="LiveId" clId="{4D40A78D-E7F1-4554-A4FF-7811B4970108}" dt="2020-04-07T15:49:11.020" v="2471" actId="478"/>
          <ac:spMkLst>
            <pc:docMk/>
            <pc:sldMk cId="906568112" sldId="755"/>
            <ac:spMk id="65" creationId="{B57AE98C-2C24-406F-A75E-07B8DFB94DCD}"/>
          </ac:spMkLst>
        </pc:spChg>
        <pc:spChg chg="del">
          <ac:chgData name="farouk abu hassanain" userId="319a4f4791f24b01" providerId="LiveId" clId="{4D40A78D-E7F1-4554-A4FF-7811B4970108}" dt="2020-04-07T15:49:11.020" v="2471" actId="478"/>
          <ac:spMkLst>
            <pc:docMk/>
            <pc:sldMk cId="906568112" sldId="755"/>
            <ac:spMk id="66" creationId="{94D0376A-258C-4096-AEEA-CE6DB8BAA03B}"/>
          </ac:spMkLst>
        </pc:spChg>
        <pc:spChg chg="add 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68" creationId="{195CF84C-8E18-4091-8B1F-2FA409A90A3D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70" creationId="{45491B7D-7A70-4167-8EF7-4ED0E6A41C87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71" creationId="{13D41B38-11FD-47CF-A60A-830F5EFA61BC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72" creationId="{2EBF66E5-82DC-441D-B119-6EA120204FE0}"/>
          </ac:spMkLst>
        </pc:spChg>
        <pc:spChg chg="mod topLvl">
          <ac:chgData name="farouk abu hassanain" userId="319a4f4791f24b01" providerId="LiveId" clId="{4D40A78D-E7F1-4554-A4FF-7811B4970108}" dt="2020-04-07T16:58:09.381" v="2690"/>
          <ac:spMkLst>
            <pc:docMk/>
            <pc:sldMk cId="906568112" sldId="755"/>
            <ac:spMk id="73" creationId="{6F3D0F5E-3659-4DF1-AC27-76E2DD44520E}"/>
          </ac:spMkLst>
        </pc:spChg>
        <pc:spChg chg="del">
          <ac:chgData name="farouk abu hassanain" userId="319a4f4791f24b01" providerId="LiveId" clId="{4D40A78D-E7F1-4554-A4FF-7811B4970108}" dt="2020-04-07T16:37:32.041" v="2626" actId="478"/>
          <ac:spMkLst>
            <pc:docMk/>
            <pc:sldMk cId="906568112" sldId="755"/>
            <ac:spMk id="75" creationId="{49530DC1-8338-4E3B-9846-FE81A5CB56E4}"/>
          </ac:spMkLst>
        </pc:spChg>
        <pc:spChg chg="del">
          <ac:chgData name="farouk abu hassanain" userId="319a4f4791f24b01" providerId="LiveId" clId="{4D40A78D-E7F1-4554-A4FF-7811B4970108}" dt="2020-04-07T16:37:49.614" v="2628" actId="478"/>
          <ac:spMkLst>
            <pc:docMk/>
            <pc:sldMk cId="906568112" sldId="755"/>
            <ac:spMk id="76" creationId="{D2D856A1-CBAF-4127-941C-C59119E7BF7F}"/>
          </ac:spMkLst>
        </pc:spChg>
        <pc:spChg chg="del mod topLvl">
          <ac:chgData name="farouk abu hassanain" userId="319a4f4791f24b01" providerId="LiveId" clId="{4D40A78D-E7F1-4554-A4FF-7811B4970108}" dt="2020-04-07T16:56:34.878" v="2663" actId="478"/>
          <ac:spMkLst>
            <pc:docMk/>
            <pc:sldMk cId="906568112" sldId="755"/>
            <ac:spMk id="77" creationId="{DDDC484D-B9FF-49F5-A50E-121EBF5CC4BA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79" creationId="{AB85FF9F-C07B-4150-A8AD-036B9C93B764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80" creationId="{E52F93AF-FC6A-4658-9BFA-C64102DE0187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81" creationId="{06949F96-68CD-4034-9ECD-09861B00225C}"/>
          </ac:spMkLst>
        </pc:spChg>
        <pc:spChg chg="mod topLvl">
          <ac:chgData name="farouk abu hassanain" userId="319a4f4791f24b01" providerId="LiveId" clId="{4D40A78D-E7F1-4554-A4FF-7811B4970108}" dt="2020-04-07T16:58:02.959" v="2689"/>
          <ac:spMkLst>
            <pc:docMk/>
            <pc:sldMk cId="906568112" sldId="755"/>
            <ac:spMk id="82" creationId="{32015769-6487-4365-AB74-8E684DB8EE02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92" creationId="{D372B9F2-F7DE-45CB-9B8F-3763ACA7F609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93" creationId="{DE881C76-FBA4-4D34-ACF9-7030086CD5CB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94" creationId="{C5D924E7-40D2-4A80-8E29-56EB0B53CB7E}"/>
          </ac:spMkLst>
        </pc:spChg>
        <pc:spChg chg="mod topLvl">
          <ac:chgData name="farouk abu hassanain" userId="319a4f4791f24b01" providerId="LiveId" clId="{4D40A78D-E7F1-4554-A4FF-7811B4970108}" dt="2020-04-07T16:58:09.381" v="2690"/>
          <ac:spMkLst>
            <pc:docMk/>
            <pc:sldMk cId="906568112" sldId="755"/>
            <ac:spMk id="95" creationId="{02389D5B-B43F-4654-9A07-51F6FCE92D2D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100" creationId="{AB3B9FDF-EB90-4590-AADA-FB819798F604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101" creationId="{05BB1EFB-B309-4F0A-B4C8-34B90134C689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102" creationId="{F7368C19-A4B1-49CB-A102-E0EC0CBEAAEC}"/>
          </ac:spMkLst>
        </pc:spChg>
        <pc:spChg chg="mod topLvl">
          <ac:chgData name="farouk abu hassanain" userId="319a4f4791f24b01" providerId="LiveId" clId="{4D40A78D-E7F1-4554-A4FF-7811B4970108}" dt="2020-04-07T16:58:02.959" v="2689"/>
          <ac:spMkLst>
            <pc:docMk/>
            <pc:sldMk cId="906568112" sldId="755"/>
            <ac:spMk id="103" creationId="{30EE4735-15C7-4608-88E3-CF214946F0E0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111" creationId="{8F2A4CEC-D22B-4C9B-B5D3-49869A66903F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112" creationId="{EEAF96A2-479C-4472-B5CF-35AA6D5AA7B0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113" creationId="{AF69EADF-674D-4BC7-9FC4-B59ACF10B0CB}"/>
          </ac:spMkLst>
        </pc:spChg>
        <pc:spChg chg="mod topLvl">
          <ac:chgData name="farouk abu hassanain" userId="319a4f4791f24b01" providerId="LiveId" clId="{4D40A78D-E7F1-4554-A4FF-7811B4970108}" dt="2020-04-07T16:58:09.381" v="2690"/>
          <ac:spMkLst>
            <pc:docMk/>
            <pc:sldMk cId="906568112" sldId="755"/>
            <ac:spMk id="114" creationId="{DA723E4C-F2FB-48C3-A469-D8A9CEEB700B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119" creationId="{6C4E2AE1-D29F-4623-BB5E-3F6A3170F11F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120" creationId="{DAC7B9C6-CA03-4DD5-8273-1BC2F7E22E0C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121" creationId="{54EB737A-D32A-4961-816F-A26175620948}"/>
          </ac:spMkLst>
        </pc:spChg>
        <pc:spChg chg="mod topLvl">
          <ac:chgData name="farouk abu hassanain" userId="319a4f4791f24b01" providerId="LiveId" clId="{4D40A78D-E7F1-4554-A4FF-7811B4970108}" dt="2020-04-07T16:58:02.959" v="2689"/>
          <ac:spMkLst>
            <pc:docMk/>
            <pc:sldMk cId="906568112" sldId="755"/>
            <ac:spMk id="122" creationId="{537509C3-0135-4810-9CC0-006A4D46C4EB}"/>
          </ac:spMkLst>
        </pc:spChg>
        <pc:spChg chg="add del mod">
          <ac:chgData name="farouk abu hassanain" userId="319a4f4791f24b01" providerId="LiveId" clId="{4D40A78D-E7F1-4554-A4FF-7811B4970108}" dt="2020-04-07T16:32:18.593" v="2568" actId="21"/>
          <ac:spMkLst>
            <pc:docMk/>
            <pc:sldMk cId="906568112" sldId="755"/>
            <ac:spMk id="152" creationId="{1716C84B-2F76-4BFB-8705-A5CE5D374960}"/>
          </ac:spMkLst>
        </pc:spChg>
        <pc:spChg chg="add del mod">
          <ac:chgData name="farouk abu hassanain" userId="319a4f4791f24b01" providerId="LiveId" clId="{4D40A78D-E7F1-4554-A4FF-7811B4970108}" dt="2020-04-07T16:32:18.593" v="2568" actId="21"/>
          <ac:spMkLst>
            <pc:docMk/>
            <pc:sldMk cId="906568112" sldId="755"/>
            <ac:spMk id="153" creationId="{88DA6EC9-51E8-4B86-BF2C-74CF21380CBA}"/>
          </ac:spMkLst>
        </pc:spChg>
        <pc:spChg chg="add del mod">
          <ac:chgData name="farouk abu hassanain" userId="319a4f4791f24b01" providerId="LiveId" clId="{4D40A78D-E7F1-4554-A4FF-7811B4970108}" dt="2020-04-07T16:32:18.593" v="2568" actId="21"/>
          <ac:spMkLst>
            <pc:docMk/>
            <pc:sldMk cId="906568112" sldId="755"/>
            <ac:spMk id="154" creationId="{69F3348A-C3EF-40A2-A32E-EE9FEBACF559}"/>
          </ac:spMkLst>
        </pc:spChg>
        <pc:grpChg chg="del">
          <ac:chgData name="farouk abu hassanain" userId="319a4f4791f24b01" providerId="LiveId" clId="{4D40A78D-E7F1-4554-A4FF-7811B4970108}" dt="2020-04-07T15:49:11.020" v="2471" actId="478"/>
          <ac:grpSpMkLst>
            <pc:docMk/>
            <pc:sldMk cId="906568112" sldId="755"/>
            <ac:grpSpMk id="7" creationId="{5AFF8383-A24B-4731-B0EB-02CBC715AD30}"/>
          </ac:grpSpMkLst>
        </pc:grpChg>
        <pc:grpChg chg="del">
          <ac:chgData name="farouk abu hassanain" userId="319a4f4791f24b01" providerId="LiveId" clId="{4D40A78D-E7F1-4554-A4FF-7811B4970108}" dt="2020-04-07T15:49:11.020" v="2471" actId="478"/>
          <ac:grpSpMkLst>
            <pc:docMk/>
            <pc:sldMk cId="906568112" sldId="755"/>
            <ac:grpSpMk id="9" creationId="{F3380185-ED5D-4BDE-B021-4A2B21BEDACA}"/>
          </ac:grpSpMkLst>
        </pc:grpChg>
        <pc:grpChg chg="del">
          <ac:chgData name="farouk abu hassanain" userId="319a4f4791f24b01" providerId="LiveId" clId="{4D40A78D-E7F1-4554-A4FF-7811B4970108}" dt="2020-04-07T15:49:11.020" v="2471" actId="478"/>
          <ac:grpSpMkLst>
            <pc:docMk/>
            <pc:sldMk cId="906568112" sldId="755"/>
            <ac:grpSpMk id="10" creationId="{64684A05-2DCA-4983-B996-2D0AA7B0962F}"/>
          </ac:grpSpMkLst>
        </pc:grpChg>
        <pc:grpChg chg="del">
          <ac:chgData name="farouk abu hassanain" userId="319a4f4791f24b01" providerId="LiveId" clId="{4D40A78D-E7F1-4554-A4FF-7811B4970108}" dt="2020-04-07T15:49:11.020" v="2471" actId="478"/>
          <ac:grpSpMkLst>
            <pc:docMk/>
            <pc:sldMk cId="906568112" sldId="755"/>
            <ac:grpSpMk id="11" creationId="{133F84C1-58B9-4E50-8395-AB4C62BEC37E}"/>
          </ac:grpSpMkLst>
        </pc:grpChg>
        <pc:grpChg chg="del">
          <ac:chgData name="farouk abu hassanain" userId="319a4f4791f24b01" providerId="LiveId" clId="{4D40A78D-E7F1-4554-A4FF-7811B4970108}" dt="2020-04-07T15:49:11.020" v="2471" actId="478"/>
          <ac:grpSpMkLst>
            <pc:docMk/>
            <pc:sldMk cId="906568112" sldId="755"/>
            <ac:grpSpMk id="12" creationId="{B5EAD478-BC58-4C3F-B7D5-EF8A36C09CFE}"/>
          </ac:grpSpMkLst>
        </pc:grpChg>
        <pc:grpChg chg="add del mod">
          <ac:chgData name="farouk abu hassanain" userId="319a4f4791f24b01" providerId="LiveId" clId="{4D40A78D-E7F1-4554-A4FF-7811B4970108}" dt="2020-04-07T16:37:36.830" v="2627" actId="165"/>
          <ac:grpSpMkLst>
            <pc:docMk/>
            <pc:sldMk cId="906568112" sldId="755"/>
            <ac:grpSpMk id="19" creationId="{B2DE235A-3FF8-47A7-8FAF-07A007BC993F}"/>
          </ac:grpSpMkLst>
        </pc:grpChg>
        <pc:grpChg chg="add mod">
          <ac:chgData name="farouk abu hassanain" userId="319a4f4791f24b01" providerId="LiveId" clId="{4D40A78D-E7F1-4554-A4FF-7811B4970108}" dt="2020-04-07T16:57:51.284" v="2686" actId="1076"/>
          <ac:grpSpMkLst>
            <pc:docMk/>
            <pc:sldMk cId="906568112" sldId="755"/>
            <ac:grpSpMk id="20" creationId="{897C3154-108A-4279-9EE1-4D9F421D56F0}"/>
          </ac:grpSpMkLst>
        </pc:grpChg>
        <pc:grpChg chg="add del mod topLvl">
          <ac:chgData name="farouk abu hassanain" userId="319a4f4791f24b01" providerId="LiveId" clId="{4D40A78D-E7F1-4554-A4FF-7811B4970108}" dt="2020-04-07T16:56:30.189" v="2662" actId="165"/>
          <ac:grpSpMkLst>
            <pc:docMk/>
            <pc:sldMk cId="906568112" sldId="755"/>
            <ac:grpSpMk id="69" creationId="{FA8BAF97-F3CC-48B1-961E-D46293CA9401}"/>
          </ac:grpSpMkLst>
        </pc:grpChg>
        <pc:grpChg chg="del mod">
          <ac:chgData name="farouk abu hassanain" userId="319a4f4791f24b01" providerId="LiveId" clId="{4D40A78D-E7F1-4554-A4FF-7811B4970108}" dt="2020-04-07T16:37:49.614" v="2628" actId="478"/>
          <ac:grpSpMkLst>
            <pc:docMk/>
            <pc:sldMk cId="906568112" sldId="755"/>
            <ac:grpSpMk id="74" creationId="{53C631BD-1008-4011-8D30-95409C105B3F}"/>
          </ac:grpSpMkLst>
        </pc:grpChg>
        <pc:grpChg chg="add del mod topLvl">
          <ac:chgData name="farouk abu hassanain" userId="319a4f4791f24b01" providerId="LiveId" clId="{4D40A78D-E7F1-4554-A4FF-7811B4970108}" dt="2020-04-07T16:39:27.836" v="2629" actId="165"/>
          <ac:grpSpMkLst>
            <pc:docMk/>
            <pc:sldMk cId="906568112" sldId="755"/>
            <ac:grpSpMk id="78" creationId="{C74C6BB1-69CD-4D60-AD5C-BAA29BC755DB}"/>
          </ac:grpSpMkLst>
        </pc:grpChg>
        <pc:grpChg chg="del mod topLvl">
          <ac:chgData name="farouk abu hassanain" userId="319a4f4791f24b01" providerId="LiveId" clId="{4D40A78D-E7F1-4554-A4FF-7811B4970108}" dt="2020-04-07T16:39:31.401" v="2630" actId="478"/>
          <ac:grpSpMkLst>
            <pc:docMk/>
            <pc:sldMk cId="906568112" sldId="755"/>
            <ac:grpSpMk id="83" creationId="{89B7E740-35C2-4B3A-89A3-83B789475806}"/>
          </ac:grpSpMkLst>
        </pc:grpChg>
        <pc:grpChg chg="add del mod topLvl">
          <ac:chgData name="farouk abu hassanain" userId="319a4f4791f24b01" providerId="LiveId" clId="{4D40A78D-E7F1-4554-A4FF-7811B4970108}" dt="2020-04-07T16:52:31.898" v="2631" actId="165"/>
          <ac:grpSpMkLst>
            <pc:docMk/>
            <pc:sldMk cId="906568112" sldId="755"/>
            <ac:grpSpMk id="91" creationId="{FAB840F9-B3E3-4964-9980-672F1820A165}"/>
          </ac:grpSpMkLst>
        </pc:grpChg>
        <pc:grpChg chg="del mod topLvl">
          <ac:chgData name="farouk abu hassanain" userId="319a4f4791f24b01" providerId="LiveId" clId="{4D40A78D-E7F1-4554-A4FF-7811B4970108}" dt="2020-04-07T16:52:34.372" v="2632" actId="478"/>
          <ac:grpSpMkLst>
            <pc:docMk/>
            <pc:sldMk cId="906568112" sldId="755"/>
            <ac:grpSpMk id="96" creationId="{BF860A2D-6C6E-4212-BFA8-7AF07C701C79}"/>
          </ac:grpSpMkLst>
        </pc:grpChg>
        <pc:grpChg chg="add del mod topLvl">
          <ac:chgData name="farouk abu hassanain" userId="319a4f4791f24b01" providerId="LiveId" clId="{4D40A78D-E7F1-4554-A4FF-7811B4970108}" dt="2020-04-07T16:52:38.665" v="2633" actId="165"/>
          <ac:grpSpMkLst>
            <pc:docMk/>
            <pc:sldMk cId="906568112" sldId="755"/>
            <ac:grpSpMk id="99" creationId="{097F5220-1782-4353-AA31-6AB56FA19351}"/>
          </ac:grpSpMkLst>
        </pc:grpChg>
        <pc:grpChg chg="del mod topLvl">
          <ac:chgData name="farouk abu hassanain" userId="319a4f4791f24b01" providerId="LiveId" clId="{4D40A78D-E7F1-4554-A4FF-7811B4970108}" dt="2020-04-07T16:52:40.380" v="2634" actId="478"/>
          <ac:grpSpMkLst>
            <pc:docMk/>
            <pc:sldMk cId="906568112" sldId="755"/>
            <ac:grpSpMk id="104" creationId="{4316ECCA-DBA4-46F5-96F8-456B78BF39D0}"/>
          </ac:grpSpMkLst>
        </pc:grpChg>
        <pc:grpChg chg="add del mod topLvl">
          <ac:chgData name="farouk abu hassanain" userId="319a4f4791f24b01" providerId="LiveId" clId="{4D40A78D-E7F1-4554-A4FF-7811B4970108}" dt="2020-04-07T16:52:43.526" v="2635" actId="165"/>
          <ac:grpSpMkLst>
            <pc:docMk/>
            <pc:sldMk cId="906568112" sldId="755"/>
            <ac:grpSpMk id="110" creationId="{B0A3D7A1-52C3-4E60-B962-96E41F7D7F66}"/>
          </ac:grpSpMkLst>
        </pc:grpChg>
        <pc:grpChg chg="del mod topLvl">
          <ac:chgData name="farouk abu hassanain" userId="319a4f4791f24b01" providerId="LiveId" clId="{4D40A78D-E7F1-4554-A4FF-7811B4970108}" dt="2020-04-07T16:52:45.407" v="2636" actId="478"/>
          <ac:grpSpMkLst>
            <pc:docMk/>
            <pc:sldMk cId="906568112" sldId="755"/>
            <ac:grpSpMk id="115" creationId="{24BC2505-44B1-4B6D-9314-27B80D7DE50F}"/>
          </ac:grpSpMkLst>
        </pc:grpChg>
        <pc:grpChg chg="add del mod topLvl">
          <ac:chgData name="farouk abu hassanain" userId="319a4f4791f24b01" providerId="LiveId" clId="{4D40A78D-E7F1-4554-A4FF-7811B4970108}" dt="2020-04-07T16:52:50.508" v="2637" actId="165"/>
          <ac:grpSpMkLst>
            <pc:docMk/>
            <pc:sldMk cId="906568112" sldId="755"/>
            <ac:grpSpMk id="118" creationId="{75A2E94F-0BEE-4C15-AE72-E64328CCF389}"/>
          </ac:grpSpMkLst>
        </pc:grpChg>
        <pc:grpChg chg="del mod topLvl">
          <ac:chgData name="farouk abu hassanain" userId="319a4f4791f24b01" providerId="LiveId" clId="{4D40A78D-E7F1-4554-A4FF-7811B4970108}" dt="2020-04-07T16:52:52.106" v="2638" actId="478"/>
          <ac:grpSpMkLst>
            <pc:docMk/>
            <pc:sldMk cId="906568112" sldId="755"/>
            <ac:grpSpMk id="123" creationId="{CB89DF09-B1D6-49BF-AC9B-4D04988F7C87}"/>
          </ac:grpSpMkLst>
        </pc:grpChg>
        <pc:grpChg chg="add del mod">
          <ac:chgData name="farouk abu hassanain" userId="319a4f4791f24b01" providerId="LiveId" clId="{4D40A78D-E7F1-4554-A4FF-7811B4970108}" dt="2020-04-07T16:32:18.593" v="2568" actId="21"/>
          <ac:grpSpMkLst>
            <pc:docMk/>
            <pc:sldMk cId="906568112" sldId="755"/>
            <ac:grpSpMk id="129" creationId="{62D3FB0D-BDB0-4705-BC9C-CE8F1578232A}"/>
          </ac:grpSpMkLst>
        </pc:grpChg>
        <pc:graphicFrameChg chg="add del mod">
          <ac:chgData name="farouk abu hassanain" userId="319a4f4791f24b01" providerId="LiveId" clId="{4D40A78D-E7F1-4554-A4FF-7811B4970108}" dt="2020-04-07T16:34:07.642" v="2594" actId="478"/>
          <ac:graphicFrameMkLst>
            <pc:docMk/>
            <pc:sldMk cId="906568112" sldId="755"/>
            <ac:graphicFrameMk id="67" creationId="{F50FB64C-4D1C-43AD-8BAD-C9BD5EE7ED6D}"/>
          </ac:graphicFrameMkLst>
        </pc:graphicFrameChg>
      </pc:sldChg>
      <pc:sldChg chg="del">
        <pc:chgData name="farouk abu hassanain" userId="319a4f4791f24b01" providerId="LiveId" clId="{4D40A78D-E7F1-4554-A4FF-7811B4970108}" dt="2020-04-07T13:40:56.335" v="231" actId="47"/>
        <pc:sldMkLst>
          <pc:docMk/>
          <pc:sldMk cId="3663278887" sldId="755"/>
        </pc:sldMkLst>
      </pc:sldChg>
      <pc:sldChg chg="del">
        <pc:chgData name="farouk abu hassanain" userId="319a4f4791f24b01" providerId="LiveId" clId="{4D40A78D-E7F1-4554-A4FF-7811B4970108}" dt="2020-04-07T13:40:56.335" v="231" actId="47"/>
        <pc:sldMkLst>
          <pc:docMk/>
          <pc:sldMk cId="2853293946" sldId="756"/>
        </pc:sldMkLst>
      </pc:sldChg>
      <pc:sldChg chg="addSp delSp modSp add delAnim modAnim">
        <pc:chgData name="farouk abu hassanain" userId="319a4f4791f24b01" providerId="LiveId" clId="{4D40A78D-E7F1-4554-A4FF-7811B4970108}" dt="2020-04-07T17:30:48.542" v="2915"/>
        <pc:sldMkLst>
          <pc:docMk/>
          <pc:sldMk cId="4230943858" sldId="756"/>
        </pc:sldMkLst>
        <pc:spChg chg="mod">
          <ac:chgData name="farouk abu hassanain" userId="319a4f4791f24b01" providerId="LiveId" clId="{4D40A78D-E7F1-4554-A4FF-7811B4970108}" dt="2020-04-07T17:28:21.388" v="2825" actId="20577"/>
          <ac:spMkLst>
            <pc:docMk/>
            <pc:sldMk cId="4230943858" sldId="756"/>
            <ac:spMk id="4" creationId="{63633AA5-FD60-4A4D-B3C2-0921970BA2DC}"/>
          </ac:spMkLst>
        </pc:spChg>
        <pc:spChg chg="del">
          <ac:chgData name="farouk abu hassanain" userId="319a4f4791f24b01" providerId="LiveId" clId="{4D40A78D-E7F1-4554-A4FF-7811B4970108}" dt="2020-04-07T17:01:26.664" v="2695" actId="478"/>
          <ac:spMkLst>
            <pc:docMk/>
            <pc:sldMk cId="4230943858" sldId="756"/>
            <ac:spMk id="31" creationId="{506E0B2B-EF2D-4305-8E32-6BD319C5C73E}"/>
          </ac:spMkLst>
        </pc:spChg>
        <pc:spChg chg="del">
          <ac:chgData name="farouk abu hassanain" userId="319a4f4791f24b01" providerId="LiveId" clId="{4D40A78D-E7F1-4554-A4FF-7811B4970108}" dt="2020-04-07T15:49:14.099" v="2472" actId="478"/>
          <ac:spMkLst>
            <pc:docMk/>
            <pc:sldMk cId="4230943858" sldId="756"/>
            <ac:spMk id="32" creationId="{25774F7F-A6A2-4340-B40D-6DB551B33379}"/>
          </ac:spMkLst>
        </pc:spChg>
        <pc:spChg chg="mod">
          <ac:chgData name="farouk abu hassanain" userId="319a4f4791f24b01" providerId="LiveId" clId="{4D40A78D-E7F1-4554-A4FF-7811B4970108}" dt="2020-04-07T16:29:13.937" v="2554"/>
          <ac:spMkLst>
            <pc:docMk/>
            <pc:sldMk cId="4230943858" sldId="756"/>
            <ac:spMk id="53" creationId="{16CED25A-3047-41B4-B1A4-3FF01A5BDB47}"/>
          </ac:spMkLst>
        </pc:spChg>
        <pc:spChg chg="add mod">
          <ac:chgData name="farouk abu hassanain" userId="319a4f4791f24b01" providerId="LiveId" clId="{4D40A78D-E7F1-4554-A4FF-7811B4970108}" dt="2020-04-07T17:29:24.921" v="2872" actId="1076"/>
          <ac:spMkLst>
            <pc:docMk/>
            <pc:sldMk cId="4230943858" sldId="756"/>
            <ac:spMk id="62" creationId="{EB7D6E24-3B06-45C5-A852-212E29561696}"/>
          </ac:spMkLst>
        </pc:spChg>
        <pc:spChg chg="del">
          <ac:chgData name="farouk abu hassanain" userId="319a4f4791f24b01" providerId="LiveId" clId="{4D40A78D-E7F1-4554-A4FF-7811B4970108}" dt="2020-04-07T15:49:14.099" v="2472" actId="478"/>
          <ac:spMkLst>
            <pc:docMk/>
            <pc:sldMk cId="4230943858" sldId="756"/>
            <ac:spMk id="63" creationId="{29D7C357-441B-4E2D-85A4-55EDA81A4731}"/>
          </ac:spMkLst>
        </pc:spChg>
        <pc:spChg chg="del">
          <ac:chgData name="farouk abu hassanain" userId="319a4f4791f24b01" providerId="LiveId" clId="{4D40A78D-E7F1-4554-A4FF-7811B4970108}" dt="2020-04-07T15:49:14.099" v="2472" actId="478"/>
          <ac:spMkLst>
            <pc:docMk/>
            <pc:sldMk cId="4230943858" sldId="756"/>
            <ac:spMk id="64" creationId="{2C17EA0A-981F-496D-8AB5-ED49812615DA}"/>
          </ac:spMkLst>
        </pc:spChg>
        <pc:spChg chg="del">
          <ac:chgData name="farouk abu hassanain" userId="319a4f4791f24b01" providerId="LiveId" clId="{4D40A78D-E7F1-4554-A4FF-7811B4970108}" dt="2020-04-07T15:49:14.099" v="2472" actId="478"/>
          <ac:spMkLst>
            <pc:docMk/>
            <pc:sldMk cId="4230943858" sldId="756"/>
            <ac:spMk id="65" creationId="{B57AE98C-2C24-406F-A75E-07B8DFB94DCD}"/>
          </ac:spMkLst>
        </pc:spChg>
        <pc:spChg chg="del">
          <ac:chgData name="farouk abu hassanain" userId="319a4f4791f24b01" providerId="LiveId" clId="{4D40A78D-E7F1-4554-A4FF-7811B4970108}" dt="2020-04-07T15:49:14.099" v="2472" actId="478"/>
          <ac:spMkLst>
            <pc:docMk/>
            <pc:sldMk cId="4230943858" sldId="756"/>
            <ac:spMk id="66" creationId="{94D0376A-258C-4096-AEEA-CE6DB8BAA03B}"/>
          </ac:spMkLst>
        </pc:spChg>
        <pc:spChg chg="add mod">
          <ac:chgData name="farouk abu hassanain" userId="319a4f4791f24b01" providerId="LiveId" clId="{4D40A78D-E7F1-4554-A4FF-7811B4970108}" dt="2020-04-07T16:32:28.132" v="2573" actId="164"/>
          <ac:spMkLst>
            <pc:docMk/>
            <pc:sldMk cId="4230943858" sldId="756"/>
            <ac:spMk id="90" creationId="{298AEE2F-9B4F-426E-998B-FBA409753ED5}"/>
          </ac:spMkLst>
        </pc:spChg>
        <pc:spChg chg="add mod">
          <ac:chgData name="farouk abu hassanain" userId="319a4f4791f24b01" providerId="LiveId" clId="{4D40A78D-E7F1-4554-A4FF-7811B4970108}" dt="2020-04-07T16:32:28.132" v="2573" actId="164"/>
          <ac:spMkLst>
            <pc:docMk/>
            <pc:sldMk cId="4230943858" sldId="756"/>
            <ac:spMk id="91" creationId="{AC55502E-2CD0-4767-BF31-432EB131E491}"/>
          </ac:spMkLst>
        </pc:spChg>
        <pc:spChg chg="add mod">
          <ac:chgData name="farouk abu hassanain" userId="319a4f4791f24b01" providerId="LiveId" clId="{4D40A78D-E7F1-4554-A4FF-7811B4970108}" dt="2020-04-07T16:32:28.132" v="2573" actId="164"/>
          <ac:spMkLst>
            <pc:docMk/>
            <pc:sldMk cId="4230943858" sldId="756"/>
            <ac:spMk id="92" creationId="{77CD7456-04A9-49F2-97B2-6AADA15C08A9}"/>
          </ac:spMkLst>
        </pc:spChg>
        <pc:spChg chg="add del mod">
          <ac:chgData name="farouk abu hassanain" userId="319a4f4791f24b01" providerId="LiveId" clId="{4D40A78D-E7F1-4554-A4FF-7811B4970108}" dt="2020-04-07T16:32:23.904" v="2572" actId="478"/>
          <ac:spMkLst>
            <pc:docMk/>
            <pc:sldMk cId="4230943858" sldId="756"/>
            <ac:spMk id="116" creationId="{575AA62B-12DE-4A9F-A860-0F47736AF06C}"/>
          </ac:spMkLst>
        </pc:spChg>
        <pc:spChg chg="add del mod">
          <ac:chgData name="farouk abu hassanain" userId="319a4f4791f24b01" providerId="LiveId" clId="{4D40A78D-E7F1-4554-A4FF-7811B4970108}" dt="2020-04-07T16:32:23.904" v="2572" actId="478"/>
          <ac:spMkLst>
            <pc:docMk/>
            <pc:sldMk cId="4230943858" sldId="756"/>
            <ac:spMk id="117" creationId="{D2CDED46-08BD-4EAB-8A94-97EF89724851}"/>
          </ac:spMkLst>
        </pc:spChg>
        <pc:spChg chg="add del mod">
          <ac:chgData name="farouk abu hassanain" userId="319a4f4791f24b01" providerId="LiveId" clId="{4D40A78D-E7F1-4554-A4FF-7811B4970108}" dt="2020-04-07T16:32:23.904" v="2572" actId="478"/>
          <ac:spMkLst>
            <pc:docMk/>
            <pc:sldMk cId="4230943858" sldId="756"/>
            <ac:spMk id="118" creationId="{98C6CFF7-3AF7-43AA-AA35-593BD50D501A}"/>
          </ac:spMkLst>
        </pc:spChg>
        <pc:spChg chg="add">
          <ac:chgData name="farouk abu hassanain" userId="319a4f4791f24b01" providerId="LiveId" clId="{4D40A78D-E7F1-4554-A4FF-7811B4970108}" dt="2020-04-07T17:01:30.405" v="2697"/>
          <ac:spMkLst>
            <pc:docMk/>
            <pc:sldMk cId="4230943858" sldId="756"/>
            <ac:spMk id="123" creationId="{A4F406DD-2F0A-48BF-AC7F-A36C4A98691E}"/>
          </ac:spMkLst>
        </pc:spChg>
        <pc:spChg chg="add">
          <ac:chgData name="farouk abu hassanain" userId="319a4f4791f24b01" providerId="LiveId" clId="{4D40A78D-E7F1-4554-A4FF-7811B4970108}" dt="2020-04-07T17:01:30.405" v="2697"/>
          <ac:spMkLst>
            <pc:docMk/>
            <pc:sldMk cId="4230943858" sldId="756"/>
            <ac:spMk id="124" creationId="{68A7E616-0751-4748-B22A-75E7D8EF4C6D}"/>
          </ac:spMkLst>
        </pc:spChg>
        <pc:spChg chg="add">
          <ac:chgData name="farouk abu hassanain" userId="319a4f4791f24b01" providerId="LiveId" clId="{4D40A78D-E7F1-4554-A4FF-7811B4970108}" dt="2020-04-07T17:01:30.405" v="2697"/>
          <ac:spMkLst>
            <pc:docMk/>
            <pc:sldMk cId="4230943858" sldId="756"/>
            <ac:spMk id="125" creationId="{A4F2E833-A870-4AAC-95D2-CBB375828BD4}"/>
          </ac:spMkLst>
        </pc:spChg>
        <pc:spChg chg="add">
          <ac:chgData name="farouk abu hassanain" userId="319a4f4791f24b01" providerId="LiveId" clId="{4D40A78D-E7F1-4554-A4FF-7811B4970108}" dt="2020-04-07T17:01:30.405" v="2697"/>
          <ac:spMkLst>
            <pc:docMk/>
            <pc:sldMk cId="4230943858" sldId="756"/>
            <ac:spMk id="126" creationId="{C443B8A2-6048-4F84-A632-AE6B76D98FC8}"/>
          </ac:spMkLst>
        </pc:spChg>
        <pc:spChg chg="add mod">
          <ac:chgData name="farouk abu hassanain" userId="319a4f4791f24b01" providerId="LiveId" clId="{4D40A78D-E7F1-4554-A4FF-7811B4970108}" dt="2020-04-07T17:29:05.180" v="2870" actId="207"/>
          <ac:spMkLst>
            <pc:docMk/>
            <pc:sldMk cId="4230943858" sldId="756"/>
            <ac:spMk id="127" creationId="{E8CEC045-CB19-4C72-A043-AE86C168DACF}"/>
          </ac:spMkLst>
        </pc:spChg>
        <pc:spChg chg="add mod">
          <ac:chgData name="farouk abu hassanain" userId="319a4f4791f24b01" providerId="LiveId" clId="{4D40A78D-E7F1-4554-A4FF-7811B4970108}" dt="2020-04-07T17:07:52.567" v="2749" actId="207"/>
          <ac:spMkLst>
            <pc:docMk/>
            <pc:sldMk cId="4230943858" sldId="756"/>
            <ac:spMk id="128" creationId="{3CCFADAD-9B2B-4EAA-81E2-CF9B3FDFD68C}"/>
          </ac:spMkLst>
        </pc:spChg>
        <pc:spChg chg="add del">
          <ac:chgData name="farouk abu hassanain" userId="319a4f4791f24b01" providerId="LiveId" clId="{4D40A78D-E7F1-4554-A4FF-7811B4970108}" dt="2020-04-07T17:07:24.664" v="2720" actId="478"/>
          <ac:spMkLst>
            <pc:docMk/>
            <pc:sldMk cId="4230943858" sldId="756"/>
            <ac:spMk id="141" creationId="{09B3B765-2E47-40E1-896E-E6B7F6A72ECC}"/>
          </ac:spMkLst>
        </pc:spChg>
        <pc:spChg chg="add del">
          <ac:chgData name="farouk abu hassanain" userId="319a4f4791f24b01" providerId="LiveId" clId="{4D40A78D-E7F1-4554-A4FF-7811B4970108}" dt="2020-04-07T17:07:24.664" v="2720" actId="478"/>
          <ac:spMkLst>
            <pc:docMk/>
            <pc:sldMk cId="4230943858" sldId="756"/>
            <ac:spMk id="142" creationId="{88E8BCA4-806E-478F-BC80-FB2D1D874B45}"/>
          </ac:spMkLst>
        </pc:spChg>
        <pc:spChg chg="add del">
          <ac:chgData name="farouk abu hassanain" userId="319a4f4791f24b01" providerId="LiveId" clId="{4D40A78D-E7F1-4554-A4FF-7811B4970108}" dt="2020-04-07T17:07:24.664" v="2720" actId="478"/>
          <ac:spMkLst>
            <pc:docMk/>
            <pc:sldMk cId="4230943858" sldId="756"/>
            <ac:spMk id="143" creationId="{BDB0AFE2-B15E-4334-940E-53D9A3EE698E}"/>
          </ac:spMkLst>
        </pc:spChg>
        <pc:spChg chg="add del">
          <ac:chgData name="farouk abu hassanain" userId="319a4f4791f24b01" providerId="LiveId" clId="{4D40A78D-E7F1-4554-A4FF-7811B4970108}" dt="2020-04-07T17:07:24.664" v="2720" actId="478"/>
          <ac:spMkLst>
            <pc:docMk/>
            <pc:sldMk cId="4230943858" sldId="756"/>
            <ac:spMk id="144" creationId="{AE30DA88-EFF2-4CF8-AC63-684829D8ECD5}"/>
          </ac:spMkLst>
        </pc:spChg>
        <pc:spChg chg="add del">
          <ac:chgData name="farouk abu hassanain" userId="319a4f4791f24b01" providerId="LiveId" clId="{4D40A78D-E7F1-4554-A4FF-7811B4970108}" dt="2020-04-07T17:07:24.664" v="2720" actId="478"/>
          <ac:spMkLst>
            <pc:docMk/>
            <pc:sldMk cId="4230943858" sldId="756"/>
            <ac:spMk id="145" creationId="{F413D68D-B67C-4D23-96E0-161374C4052F}"/>
          </ac:spMkLst>
        </pc:spChg>
        <pc:spChg chg="add del">
          <ac:chgData name="farouk abu hassanain" userId="319a4f4791f24b01" providerId="LiveId" clId="{4D40A78D-E7F1-4554-A4FF-7811B4970108}" dt="2020-04-07T17:07:24.664" v="2720" actId="478"/>
          <ac:spMkLst>
            <pc:docMk/>
            <pc:sldMk cId="4230943858" sldId="756"/>
            <ac:spMk id="146" creationId="{39A0643B-1009-4711-89B6-0D533B489DAA}"/>
          </ac:spMkLst>
        </pc:spChg>
        <pc:spChg chg="add del">
          <ac:chgData name="farouk abu hassanain" userId="319a4f4791f24b01" providerId="LiveId" clId="{4D40A78D-E7F1-4554-A4FF-7811B4970108}" dt="2020-04-07T17:07:24.664" v="2720" actId="478"/>
          <ac:spMkLst>
            <pc:docMk/>
            <pc:sldMk cId="4230943858" sldId="756"/>
            <ac:spMk id="147" creationId="{FB8B31C4-8A63-4B6A-9D6B-FEE1EC1C3C2A}"/>
          </ac:spMkLst>
        </pc:spChg>
        <pc:spChg chg="add del">
          <ac:chgData name="farouk abu hassanain" userId="319a4f4791f24b01" providerId="LiveId" clId="{4D40A78D-E7F1-4554-A4FF-7811B4970108}" dt="2020-04-07T17:07:24.664" v="2720" actId="478"/>
          <ac:spMkLst>
            <pc:docMk/>
            <pc:sldMk cId="4230943858" sldId="756"/>
            <ac:spMk id="148" creationId="{A3265BCA-CD2E-4FA8-997A-CB1FA1C42D5A}"/>
          </ac:spMkLst>
        </pc:spChg>
        <pc:spChg chg="del">
          <ac:chgData name="farouk abu hassanain" userId="319a4f4791f24b01" providerId="LiveId" clId="{4D40A78D-E7F1-4554-A4FF-7811B4970108}" dt="2020-04-07T17:05:23.455" v="2705" actId="478"/>
          <ac:spMkLst>
            <pc:docMk/>
            <pc:sldMk cId="4230943858" sldId="756"/>
            <ac:spMk id="157" creationId="{C306437E-8113-464C-ADD9-6CDBF814C79D}"/>
          </ac:spMkLst>
        </pc:spChg>
        <pc:spChg chg="del mod">
          <ac:chgData name="farouk abu hassanain" userId="319a4f4791f24b01" providerId="LiveId" clId="{4D40A78D-E7F1-4554-A4FF-7811B4970108}" dt="2020-04-07T17:05:25.221" v="2706" actId="478"/>
          <ac:spMkLst>
            <pc:docMk/>
            <pc:sldMk cId="4230943858" sldId="756"/>
            <ac:spMk id="158" creationId="{9368C388-5F1E-4B6A-B14A-3DB56146751F}"/>
          </ac:spMkLst>
        </pc:spChg>
        <pc:spChg chg="mod">
          <ac:chgData name="farouk abu hassanain" userId="319a4f4791f24b01" providerId="LiveId" clId="{4D40A78D-E7F1-4554-A4FF-7811B4970108}" dt="2020-04-07T17:06:44.505" v="2712" actId="948"/>
          <ac:spMkLst>
            <pc:docMk/>
            <pc:sldMk cId="4230943858" sldId="756"/>
            <ac:spMk id="166" creationId="{BFF3EC2D-464F-4B2D-9ED5-45E11C5AA796}"/>
          </ac:spMkLst>
        </pc:spChg>
        <pc:spChg chg="mod">
          <ac:chgData name="farouk abu hassanain" userId="319a4f4791f24b01" providerId="LiveId" clId="{4D40A78D-E7F1-4554-A4FF-7811B4970108}" dt="2020-04-07T17:08:18.861" v="2751" actId="208"/>
          <ac:spMkLst>
            <pc:docMk/>
            <pc:sldMk cId="4230943858" sldId="756"/>
            <ac:spMk id="167" creationId="{DBA0D6A0-3BA0-47A9-A07D-0A263FAB1973}"/>
          </ac:spMkLst>
        </pc:spChg>
        <pc:spChg chg="add mod">
          <ac:chgData name="farouk abu hassanain" userId="319a4f4791f24b01" providerId="LiveId" clId="{4D40A78D-E7F1-4554-A4FF-7811B4970108}" dt="2020-04-07T17:27:45.911" v="2816" actId="1076"/>
          <ac:spMkLst>
            <pc:docMk/>
            <pc:sldMk cId="4230943858" sldId="756"/>
            <ac:spMk id="168" creationId="{2DD32542-12EF-4017-A0CB-E35875A08893}"/>
          </ac:spMkLst>
        </pc:spChg>
        <pc:spChg chg="add mod">
          <ac:chgData name="farouk abu hassanain" userId="319a4f4791f24b01" providerId="LiveId" clId="{4D40A78D-E7F1-4554-A4FF-7811B4970108}" dt="2020-04-07T17:29:21.612" v="2871" actId="1076"/>
          <ac:spMkLst>
            <pc:docMk/>
            <pc:sldMk cId="4230943858" sldId="756"/>
            <ac:spMk id="169" creationId="{211EDB14-C138-4342-87EA-7E98F64A9DFB}"/>
          </ac:spMkLst>
        </pc:spChg>
        <pc:spChg chg="add mod">
          <ac:chgData name="farouk abu hassanain" userId="319a4f4791f24b01" providerId="LiveId" clId="{4D40A78D-E7F1-4554-A4FF-7811B4970108}" dt="2020-04-07T17:29:27.932" v="2873" actId="1076"/>
          <ac:spMkLst>
            <pc:docMk/>
            <pc:sldMk cId="4230943858" sldId="756"/>
            <ac:spMk id="170" creationId="{95A32480-1E5D-4AF4-B064-24037E011F47}"/>
          </ac:spMkLst>
        </pc:spChg>
        <pc:spChg chg="add mod">
          <ac:chgData name="farouk abu hassanain" userId="319a4f4791f24b01" providerId="LiveId" clId="{4D40A78D-E7F1-4554-A4FF-7811B4970108}" dt="2020-04-07T17:29:31.041" v="2874" actId="1076"/>
          <ac:spMkLst>
            <pc:docMk/>
            <pc:sldMk cId="4230943858" sldId="756"/>
            <ac:spMk id="171" creationId="{5D41F841-6D41-4489-8E9E-69EA9007396C}"/>
          </ac:spMkLst>
        </pc:spChg>
        <pc:spChg chg="add mod">
          <ac:chgData name="farouk abu hassanain" userId="319a4f4791f24b01" providerId="LiveId" clId="{4D40A78D-E7F1-4554-A4FF-7811B4970108}" dt="2020-04-07T17:18:00.454" v="2786" actId="403"/>
          <ac:spMkLst>
            <pc:docMk/>
            <pc:sldMk cId="4230943858" sldId="756"/>
            <ac:spMk id="172" creationId="{CDA304A2-27AA-4F86-803D-25D1674190EC}"/>
          </ac:spMkLst>
        </pc:spChg>
        <pc:spChg chg="add mod">
          <ac:chgData name="farouk abu hassanain" userId="319a4f4791f24b01" providerId="LiveId" clId="{4D40A78D-E7F1-4554-A4FF-7811B4970108}" dt="2020-04-07T17:18:41.774" v="2799" actId="1076"/>
          <ac:spMkLst>
            <pc:docMk/>
            <pc:sldMk cId="4230943858" sldId="756"/>
            <ac:spMk id="173" creationId="{109BEC36-FC75-4B21-BB8C-3D0E17AB0DD0}"/>
          </ac:spMkLst>
        </pc:spChg>
        <pc:spChg chg="add mod">
          <ac:chgData name="farouk abu hassanain" userId="319a4f4791f24b01" providerId="LiveId" clId="{4D40A78D-E7F1-4554-A4FF-7811B4970108}" dt="2020-04-07T17:18:45.346" v="2800" actId="1076"/>
          <ac:spMkLst>
            <pc:docMk/>
            <pc:sldMk cId="4230943858" sldId="756"/>
            <ac:spMk id="174" creationId="{D568E5B2-918D-4157-B6EA-3A565CCFA960}"/>
          </ac:spMkLst>
        </pc:spChg>
        <pc:spChg chg="add mod">
          <ac:chgData name="farouk abu hassanain" userId="319a4f4791f24b01" providerId="LiveId" clId="{4D40A78D-E7F1-4554-A4FF-7811B4970108}" dt="2020-04-07T17:18:54.495" v="2802" actId="1076"/>
          <ac:spMkLst>
            <pc:docMk/>
            <pc:sldMk cId="4230943858" sldId="756"/>
            <ac:spMk id="175" creationId="{B42ED420-A518-4848-9A8C-F9E5DDEA5C54}"/>
          </ac:spMkLst>
        </pc:spChg>
        <pc:spChg chg="add mod">
          <ac:chgData name="farouk abu hassanain" userId="319a4f4791f24b01" providerId="LiveId" clId="{4D40A78D-E7F1-4554-A4FF-7811B4970108}" dt="2020-04-07T17:18:49.574" v="2801" actId="1076"/>
          <ac:spMkLst>
            <pc:docMk/>
            <pc:sldMk cId="4230943858" sldId="756"/>
            <ac:spMk id="176" creationId="{E425F586-DF1E-4B1F-BCA3-08687149E0CC}"/>
          </ac:spMkLst>
        </pc:spChg>
        <pc:grpChg chg="del">
          <ac:chgData name="farouk abu hassanain" userId="319a4f4791f24b01" providerId="LiveId" clId="{4D40A78D-E7F1-4554-A4FF-7811B4970108}" dt="2020-04-07T15:49:14.099" v="2472" actId="478"/>
          <ac:grpSpMkLst>
            <pc:docMk/>
            <pc:sldMk cId="4230943858" sldId="756"/>
            <ac:grpSpMk id="7" creationId="{5AFF8383-A24B-4731-B0EB-02CBC715AD30}"/>
          </ac:grpSpMkLst>
        </pc:grpChg>
        <pc:grpChg chg="del">
          <ac:chgData name="farouk abu hassanain" userId="319a4f4791f24b01" providerId="LiveId" clId="{4D40A78D-E7F1-4554-A4FF-7811B4970108}" dt="2020-04-07T15:49:14.099" v="2472" actId="478"/>
          <ac:grpSpMkLst>
            <pc:docMk/>
            <pc:sldMk cId="4230943858" sldId="756"/>
            <ac:grpSpMk id="9" creationId="{F3380185-ED5D-4BDE-B021-4A2B21BEDACA}"/>
          </ac:grpSpMkLst>
        </pc:grpChg>
        <pc:grpChg chg="del">
          <ac:chgData name="farouk abu hassanain" userId="319a4f4791f24b01" providerId="LiveId" clId="{4D40A78D-E7F1-4554-A4FF-7811B4970108}" dt="2020-04-07T15:49:14.099" v="2472" actId="478"/>
          <ac:grpSpMkLst>
            <pc:docMk/>
            <pc:sldMk cId="4230943858" sldId="756"/>
            <ac:grpSpMk id="10" creationId="{64684A05-2DCA-4983-B996-2D0AA7B0962F}"/>
          </ac:grpSpMkLst>
        </pc:grpChg>
        <pc:grpChg chg="del">
          <ac:chgData name="farouk abu hassanain" userId="319a4f4791f24b01" providerId="LiveId" clId="{4D40A78D-E7F1-4554-A4FF-7811B4970108}" dt="2020-04-07T15:49:14.099" v="2472" actId="478"/>
          <ac:grpSpMkLst>
            <pc:docMk/>
            <pc:sldMk cId="4230943858" sldId="756"/>
            <ac:grpSpMk id="11" creationId="{133F84C1-58B9-4E50-8395-AB4C62BEC37E}"/>
          </ac:grpSpMkLst>
        </pc:grpChg>
        <pc:grpChg chg="del">
          <ac:chgData name="farouk abu hassanain" userId="319a4f4791f24b01" providerId="LiveId" clId="{4D40A78D-E7F1-4554-A4FF-7811B4970108}" dt="2020-04-07T15:49:14.099" v="2472" actId="478"/>
          <ac:grpSpMkLst>
            <pc:docMk/>
            <pc:sldMk cId="4230943858" sldId="756"/>
            <ac:grpSpMk id="12" creationId="{B5EAD478-BC58-4C3F-B7D5-EF8A36C09CFE}"/>
          </ac:grpSpMkLst>
        </pc:grpChg>
        <pc:grpChg chg="add mod">
          <ac:chgData name="farouk abu hassanain" userId="319a4f4791f24b01" providerId="LiveId" clId="{4D40A78D-E7F1-4554-A4FF-7811B4970108}" dt="2020-04-07T17:01:42.115" v="2700" actId="1076"/>
          <ac:grpSpMkLst>
            <pc:docMk/>
            <pc:sldMk cId="4230943858" sldId="756"/>
            <ac:grpSpMk id="13" creationId="{EB5A6B17-22A1-4292-8621-6D3D07735696}"/>
          </ac:grpSpMkLst>
        </pc:grpChg>
        <pc:grpChg chg="add mod">
          <ac:chgData name="farouk abu hassanain" userId="319a4f4791f24b01" providerId="LiveId" clId="{4D40A78D-E7F1-4554-A4FF-7811B4970108}" dt="2020-04-07T17:01:42.115" v="2700" actId="1076"/>
          <ac:grpSpMkLst>
            <pc:docMk/>
            <pc:sldMk cId="4230943858" sldId="756"/>
            <ac:grpSpMk id="67" creationId="{7526E1F0-A53E-459B-B89A-A1BD3D25D06B}"/>
          </ac:grpSpMkLst>
        </pc:grpChg>
        <pc:grpChg chg="add del mod">
          <ac:chgData name="farouk abu hassanain" userId="319a4f4791f24b01" providerId="LiveId" clId="{4D40A78D-E7F1-4554-A4FF-7811B4970108}" dt="2020-04-07T16:32:23.904" v="2572" actId="478"/>
          <ac:grpSpMkLst>
            <pc:docMk/>
            <pc:sldMk cId="4230943858" sldId="756"/>
            <ac:grpSpMk id="93" creationId="{FDF0219B-4FC4-467A-8BC5-0C80AB90248C}"/>
          </ac:grpSpMkLst>
        </pc:grpChg>
        <pc:grpChg chg="add">
          <ac:chgData name="farouk abu hassanain" userId="319a4f4791f24b01" providerId="LiveId" clId="{4D40A78D-E7F1-4554-A4FF-7811B4970108}" dt="2020-04-07T17:01:30.405" v="2697"/>
          <ac:grpSpMkLst>
            <pc:docMk/>
            <pc:sldMk cId="4230943858" sldId="756"/>
            <ac:grpSpMk id="119" creationId="{1308E593-88A0-4BA5-A477-B0016E80EEAC}"/>
          </ac:grpSpMkLst>
        </pc:grpChg>
        <pc:grpChg chg="add mod">
          <ac:chgData name="farouk abu hassanain" userId="319a4f4791f24b01" providerId="LiveId" clId="{4D40A78D-E7F1-4554-A4FF-7811B4970108}" dt="2020-04-07T17:07:10.959" v="2718" actId="1076"/>
          <ac:grpSpMkLst>
            <pc:docMk/>
            <pc:sldMk cId="4230943858" sldId="756"/>
            <ac:grpSpMk id="129" creationId="{834FBC57-8E0A-4A3E-BF39-0AC817E11132}"/>
          </ac:grpSpMkLst>
        </pc:grpChg>
        <pc:grpChg chg="add mod">
          <ac:chgData name="farouk abu hassanain" userId="319a4f4791f24b01" providerId="LiveId" clId="{4D40A78D-E7F1-4554-A4FF-7811B4970108}" dt="2020-04-07T17:07:04.935" v="2717" actId="1076"/>
          <ac:grpSpMkLst>
            <pc:docMk/>
            <pc:sldMk cId="4230943858" sldId="756"/>
            <ac:grpSpMk id="132" creationId="{C9C74D13-7DA2-4D03-A5BB-1C6ABD6B61CF}"/>
          </ac:grpSpMkLst>
        </pc:grpChg>
        <pc:grpChg chg="add mod">
          <ac:chgData name="farouk abu hassanain" userId="319a4f4791f24b01" providerId="LiveId" clId="{4D40A78D-E7F1-4554-A4FF-7811B4970108}" dt="2020-04-07T17:07:13.906" v="2719" actId="1076"/>
          <ac:grpSpMkLst>
            <pc:docMk/>
            <pc:sldMk cId="4230943858" sldId="756"/>
            <ac:grpSpMk id="135" creationId="{7E184A8F-3714-426D-BC08-3D145D761CCC}"/>
          </ac:grpSpMkLst>
        </pc:grpChg>
        <pc:grpChg chg="add mod">
          <ac:chgData name="farouk abu hassanain" userId="319a4f4791f24b01" providerId="LiveId" clId="{4D40A78D-E7F1-4554-A4FF-7811B4970108}" dt="2020-04-07T17:06:59.471" v="2715" actId="1076"/>
          <ac:grpSpMkLst>
            <pc:docMk/>
            <pc:sldMk cId="4230943858" sldId="756"/>
            <ac:grpSpMk id="138" creationId="{C7E53CFA-CA7E-4E74-8C1F-BFEB24CADEF2}"/>
          </ac:grpSpMkLst>
        </pc:grpChg>
        <pc:grpChg chg="add del">
          <ac:chgData name="farouk abu hassanain" userId="319a4f4791f24b01" providerId="LiveId" clId="{4D40A78D-E7F1-4554-A4FF-7811B4970108}" dt="2020-04-07T17:05:15.195" v="2703" actId="478"/>
          <ac:grpSpMkLst>
            <pc:docMk/>
            <pc:sldMk cId="4230943858" sldId="756"/>
            <ac:grpSpMk id="149" creationId="{060C0A53-D2DE-48D5-9793-8E73B6F89E62}"/>
          </ac:grpSpMkLst>
        </pc:grpChg>
        <pc:grpChg chg="add del mod">
          <ac:chgData name="farouk abu hassanain" userId="319a4f4791f24b01" providerId="LiveId" clId="{4D40A78D-E7F1-4554-A4FF-7811B4970108}" dt="2020-04-07T17:05:23.455" v="2705" actId="478"/>
          <ac:grpSpMkLst>
            <pc:docMk/>
            <pc:sldMk cId="4230943858" sldId="756"/>
            <ac:grpSpMk id="156" creationId="{6E18EBFD-EA3A-4D40-B640-E14976589B56}"/>
          </ac:grpSpMkLst>
        </pc:grpChg>
        <pc:grpChg chg="add del">
          <ac:chgData name="farouk abu hassanain" userId="319a4f4791f24b01" providerId="LiveId" clId="{4D40A78D-E7F1-4554-A4FF-7811B4970108}" dt="2020-04-07T17:05:12.775" v="2702" actId="478"/>
          <ac:grpSpMkLst>
            <pc:docMk/>
            <pc:sldMk cId="4230943858" sldId="756"/>
            <ac:grpSpMk id="159" creationId="{998C23D5-CAAB-4D30-BC9B-41BDB53E194E}"/>
          </ac:grpSpMkLst>
        </pc:grpChg>
        <pc:grpChg chg="add del">
          <ac:chgData name="farouk abu hassanain" userId="319a4f4791f24b01" providerId="LiveId" clId="{4D40A78D-E7F1-4554-A4FF-7811B4970108}" dt="2020-04-07T17:05:17.070" v="2704" actId="478"/>
          <ac:grpSpMkLst>
            <pc:docMk/>
            <pc:sldMk cId="4230943858" sldId="756"/>
            <ac:grpSpMk id="162" creationId="{9E4A69EE-AE4E-4461-A163-7E1377BA3C09}"/>
          </ac:grpSpMkLst>
        </pc:grpChg>
        <pc:grpChg chg="add mod">
          <ac:chgData name="farouk abu hassanain" userId="319a4f4791f24b01" providerId="LiveId" clId="{4D40A78D-E7F1-4554-A4FF-7811B4970108}" dt="2020-04-07T17:07:01.939" v="2716" actId="1076"/>
          <ac:grpSpMkLst>
            <pc:docMk/>
            <pc:sldMk cId="4230943858" sldId="756"/>
            <ac:grpSpMk id="165" creationId="{E72B248C-989A-4F75-A1E8-35FFB3C04E5F}"/>
          </ac:grpSpMkLst>
        </pc:grpChg>
      </pc:sldChg>
      <pc:sldChg chg="del">
        <pc:chgData name="farouk abu hassanain" userId="319a4f4791f24b01" providerId="LiveId" clId="{4D40A78D-E7F1-4554-A4FF-7811B4970108}" dt="2020-04-07T13:40:56.335" v="231" actId="47"/>
        <pc:sldMkLst>
          <pc:docMk/>
          <pc:sldMk cId="1845247652" sldId="757"/>
        </pc:sldMkLst>
      </pc:sldChg>
      <pc:sldMasterChg chg="delSldLayout">
        <pc:chgData name="farouk abu hassanain" userId="319a4f4791f24b01" providerId="LiveId" clId="{4D40A78D-E7F1-4554-A4FF-7811B4970108}" dt="2020-04-07T16:29:28.996" v="2556" actId="47"/>
        <pc:sldMasterMkLst>
          <pc:docMk/>
          <pc:sldMasterMk cId="0" sldId="2147483648"/>
        </pc:sldMasterMkLst>
        <pc:sldLayoutChg chg="del">
          <pc:chgData name="farouk abu hassanain" userId="319a4f4791f24b01" providerId="LiveId" clId="{4D40A78D-E7F1-4554-A4FF-7811B4970108}" dt="2020-04-07T16:29:28.996" v="2556" actId="47"/>
          <pc:sldLayoutMkLst>
            <pc:docMk/>
            <pc:sldMasterMk cId="0" sldId="2147483648"/>
            <pc:sldLayoutMk cId="2329624184" sldId="2147484625"/>
          </pc:sldLayoutMkLst>
        </pc:sldLayoutChg>
      </pc:sldMasterChg>
    </pc:docChg>
  </pc:docChgLst>
  <pc:docChgLst>
    <pc:chgData name="farouk abu hassanain" userId="319a4f4791f24b01" providerId="LiveId" clId="{88F81DCA-CFD6-44AF-9011-1C2CC4F46807}"/>
    <pc:docChg chg="undo custSel addSld delSld modSld modMainMaster">
      <pc:chgData name="farouk abu hassanain" userId="319a4f4791f24b01" providerId="LiveId" clId="{88F81DCA-CFD6-44AF-9011-1C2CC4F46807}" dt="2020-04-07T19:29:11.585" v="1722" actId="47"/>
      <pc:docMkLst>
        <pc:docMk/>
      </pc:docMkLst>
      <pc:sldChg chg="add del">
        <pc:chgData name="farouk abu hassanain" userId="319a4f4791f24b01" providerId="LiveId" clId="{88F81DCA-CFD6-44AF-9011-1C2CC4F46807}" dt="2020-04-07T17:54:26.525" v="332" actId="47"/>
        <pc:sldMkLst>
          <pc:docMk/>
          <pc:sldMk cId="1151206162" sldId="256"/>
        </pc:sldMkLst>
      </pc:sldChg>
      <pc:sldChg chg="add del">
        <pc:chgData name="farouk abu hassanain" userId="319a4f4791f24b01" providerId="LiveId" clId="{88F81DCA-CFD6-44AF-9011-1C2CC4F46807}" dt="2020-04-07T18:01:51.353" v="582" actId="47"/>
        <pc:sldMkLst>
          <pc:docMk/>
          <pc:sldMk cId="2261531502" sldId="257"/>
        </pc:sldMkLst>
      </pc:sldChg>
      <pc:sldChg chg="add del">
        <pc:chgData name="farouk abu hassanain" userId="319a4f4791f24b01" providerId="LiveId" clId="{88F81DCA-CFD6-44AF-9011-1C2CC4F46807}" dt="2020-04-07T18:53:48.112" v="977" actId="47"/>
        <pc:sldMkLst>
          <pc:docMk/>
          <pc:sldMk cId="990392393" sldId="258"/>
        </pc:sldMkLst>
      </pc:sldChg>
      <pc:sldChg chg="add del">
        <pc:chgData name="farouk abu hassanain" userId="319a4f4791f24b01" providerId="LiveId" clId="{88F81DCA-CFD6-44AF-9011-1C2CC4F46807}" dt="2020-04-07T19:06:53.307" v="1070" actId="47"/>
        <pc:sldMkLst>
          <pc:docMk/>
          <pc:sldMk cId="3944521102" sldId="259"/>
        </pc:sldMkLst>
      </pc:sldChg>
      <pc:sldChg chg="addSp delSp modSp add del">
        <pc:chgData name="farouk abu hassanain" userId="319a4f4791f24b01" providerId="LiveId" clId="{88F81DCA-CFD6-44AF-9011-1C2CC4F46807}" dt="2020-04-07T19:20:41.375" v="1434" actId="47"/>
        <pc:sldMkLst>
          <pc:docMk/>
          <pc:sldMk cId="4101998553" sldId="260"/>
        </pc:sldMkLst>
        <pc:spChg chg="del">
          <ac:chgData name="farouk abu hassanain" userId="319a4f4791f24b01" providerId="LiveId" clId="{88F81DCA-CFD6-44AF-9011-1C2CC4F46807}" dt="2020-04-07T19:18:57.448" v="1380" actId="21"/>
          <ac:spMkLst>
            <pc:docMk/>
            <pc:sldMk cId="4101998553" sldId="260"/>
            <ac:spMk id="3" creationId="{00000000-0000-0000-0000-000000000000}"/>
          </ac:spMkLst>
        </pc:spChg>
        <pc:spChg chg="del">
          <ac:chgData name="farouk abu hassanain" userId="319a4f4791f24b01" providerId="LiveId" clId="{88F81DCA-CFD6-44AF-9011-1C2CC4F46807}" dt="2020-04-07T19:18:57.448" v="1380" actId="21"/>
          <ac:spMkLst>
            <pc:docMk/>
            <pc:sldMk cId="4101998553" sldId="260"/>
            <ac:spMk id="6" creationId="{00000000-0000-0000-0000-000000000000}"/>
          </ac:spMkLst>
        </pc:spChg>
        <pc:spChg chg="add mod">
          <ac:chgData name="farouk abu hassanain" userId="319a4f4791f24b01" providerId="LiveId" clId="{88F81DCA-CFD6-44AF-9011-1C2CC4F46807}" dt="2020-04-07T19:18:57.448" v="1380" actId="21"/>
          <ac:spMkLst>
            <pc:docMk/>
            <pc:sldMk cId="4101998553" sldId="260"/>
            <ac:spMk id="7" creationId="{6159F7D1-B0DE-4ECE-9993-C9E8CD354CB4}"/>
          </ac:spMkLst>
        </pc:spChg>
      </pc:sldChg>
      <pc:sldChg chg="addSp delSp modSp add del">
        <pc:chgData name="farouk abu hassanain" userId="319a4f4791f24b01" providerId="LiveId" clId="{88F81DCA-CFD6-44AF-9011-1C2CC4F46807}" dt="2020-04-07T19:29:11.585" v="1722" actId="47"/>
        <pc:sldMkLst>
          <pc:docMk/>
          <pc:sldMk cId="3543032321" sldId="261"/>
        </pc:sldMkLst>
        <pc:spChg chg="del">
          <ac:chgData name="farouk abu hassanain" userId="319a4f4791f24b01" providerId="LiveId" clId="{88F81DCA-CFD6-44AF-9011-1C2CC4F46807}" dt="2020-04-07T19:21:09.099" v="1438" actId="21"/>
          <ac:spMkLst>
            <pc:docMk/>
            <pc:sldMk cId="3543032321" sldId="261"/>
            <ac:spMk id="2" creationId="{00000000-0000-0000-0000-000000000000}"/>
          </ac:spMkLst>
        </pc:spChg>
        <pc:spChg chg="add mod">
          <ac:chgData name="farouk abu hassanain" userId="319a4f4791f24b01" providerId="LiveId" clId="{88F81DCA-CFD6-44AF-9011-1C2CC4F46807}" dt="2020-04-07T19:21:09.099" v="1438" actId="21"/>
          <ac:spMkLst>
            <pc:docMk/>
            <pc:sldMk cId="3543032321" sldId="261"/>
            <ac:spMk id="3" creationId="{0D9C21B8-DE27-4482-BE7E-480CA6F9DAC5}"/>
          </ac:spMkLst>
        </pc:spChg>
        <pc:graphicFrameChg chg="del">
          <ac:chgData name="farouk abu hassanain" userId="319a4f4791f24b01" providerId="LiveId" clId="{88F81DCA-CFD6-44AF-9011-1C2CC4F46807}" dt="2020-04-07T19:21:09.099" v="1438" actId="21"/>
          <ac:graphicFrameMkLst>
            <pc:docMk/>
            <pc:sldMk cId="3543032321" sldId="261"/>
            <ac:graphicFrameMk id="8" creationId="{00000000-0000-0000-0000-000000000000}"/>
          </ac:graphicFrameMkLst>
        </pc:graphicFrameChg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1491375377" sldId="262"/>
        </pc:sldMkLst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2051151516" sldId="263"/>
        </pc:sldMkLst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2998621988" sldId="264"/>
        </pc:sldMkLst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1726201645" sldId="265"/>
        </pc:sldMkLst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635548617" sldId="266"/>
        </pc:sldMkLst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3551148763" sldId="267"/>
        </pc:sldMkLst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3398212784" sldId="268"/>
        </pc:sldMkLst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2005323040" sldId="269"/>
        </pc:sldMkLst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2709121622" sldId="270"/>
        </pc:sldMkLst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736575166" sldId="271"/>
        </pc:sldMkLst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979704648" sldId="272"/>
        </pc:sldMkLst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3813702995" sldId="273"/>
        </pc:sldMkLst>
      </pc:sldChg>
      <pc:sldChg chg="addSp delSp modSp setBg">
        <pc:chgData name="farouk abu hassanain" userId="319a4f4791f24b01" providerId="LiveId" clId="{88F81DCA-CFD6-44AF-9011-1C2CC4F46807}" dt="2020-04-07T17:57:51.923" v="522"/>
        <pc:sldMkLst>
          <pc:docMk/>
          <pc:sldMk cId="3960331076" sldId="747"/>
        </pc:sldMkLst>
        <pc:spChg chg="mod">
          <ac:chgData name="farouk abu hassanain" userId="319a4f4791f24b01" providerId="LiveId" clId="{88F81DCA-CFD6-44AF-9011-1C2CC4F46807}" dt="2020-04-07T17:37:00.050" v="19" actId="164"/>
          <ac:spMkLst>
            <pc:docMk/>
            <pc:sldMk cId="3960331076" sldId="747"/>
            <ac:spMk id="2" creationId="{FA05293B-D236-4D7D-852B-28CCA7AA4413}"/>
          </ac:spMkLst>
        </pc:spChg>
        <pc:spChg chg="mod topLvl">
          <ac:chgData name="farouk abu hassanain" userId="319a4f4791f24b01" providerId="LiveId" clId="{88F81DCA-CFD6-44AF-9011-1C2CC4F46807}" dt="2020-04-07T17:37:00.050" v="19" actId="164"/>
          <ac:spMkLst>
            <pc:docMk/>
            <pc:sldMk cId="3960331076" sldId="747"/>
            <ac:spMk id="22" creationId="{476D82A8-0FD3-4561-B6B8-E77957EE5C22}"/>
          </ac:spMkLst>
        </pc:spChg>
        <pc:spChg chg="mod">
          <ac:chgData name="farouk abu hassanain" userId="319a4f4791f24b01" providerId="LiveId" clId="{88F81DCA-CFD6-44AF-9011-1C2CC4F46807}" dt="2020-04-07T17:35:32.654" v="0" actId="207"/>
          <ac:spMkLst>
            <pc:docMk/>
            <pc:sldMk cId="3960331076" sldId="747"/>
            <ac:spMk id="23" creationId="{822F490A-FA75-4642-9737-85FF60DB45E1}"/>
          </ac:spMkLst>
        </pc:spChg>
        <pc:spChg chg="mod topLvl">
          <ac:chgData name="farouk abu hassanain" userId="319a4f4791f24b01" providerId="LiveId" clId="{88F81DCA-CFD6-44AF-9011-1C2CC4F46807}" dt="2020-04-07T17:37:00.050" v="19" actId="164"/>
          <ac:spMkLst>
            <pc:docMk/>
            <pc:sldMk cId="3960331076" sldId="747"/>
            <ac:spMk id="25" creationId="{B1A7F0F3-5470-4B76-A157-0127D692FB77}"/>
          </ac:spMkLst>
        </pc:spChg>
        <pc:spChg chg="mod">
          <ac:chgData name="farouk abu hassanain" userId="319a4f4791f24b01" providerId="LiveId" clId="{88F81DCA-CFD6-44AF-9011-1C2CC4F46807}" dt="2020-04-07T17:37:07.525" v="20" actId="207"/>
          <ac:spMkLst>
            <pc:docMk/>
            <pc:sldMk cId="3960331076" sldId="747"/>
            <ac:spMk id="26" creationId="{41241BE9-941D-454F-B325-EDAE396927EB}"/>
          </ac:spMkLst>
        </pc:spChg>
        <pc:spChg chg="mod topLvl">
          <ac:chgData name="farouk abu hassanain" userId="319a4f4791f24b01" providerId="LiveId" clId="{88F81DCA-CFD6-44AF-9011-1C2CC4F46807}" dt="2020-04-07T17:37:00.050" v="19" actId="164"/>
          <ac:spMkLst>
            <pc:docMk/>
            <pc:sldMk cId="3960331076" sldId="747"/>
            <ac:spMk id="35" creationId="{81781816-24C4-4537-ABA4-D260B7B0EB98}"/>
          </ac:spMkLst>
        </pc:spChg>
        <pc:spChg chg="mod topLvl">
          <ac:chgData name="farouk abu hassanain" userId="319a4f4791f24b01" providerId="LiveId" clId="{88F81DCA-CFD6-44AF-9011-1C2CC4F46807}" dt="2020-04-07T17:37:00.050" v="19" actId="164"/>
          <ac:spMkLst>
            <pc:docMk/>
            <pc:sldMk cId="3960331076" sldId="747"/>
            <ac:spMk id="36" creationId="{90F83D54-2AAD-4DEC-998B-1412F5F4DB47}"/>
          </ac:spMkLst>
        </pc:spChg>
        <pc:grpChg chg="del">
          <ac:chgData name="farouk abu hassanain" userId="319a4f4791f24b01" providerId="LiveId" clId="{88F81DCA-CFD6-44AF-9011-1C2CC4F46807}" dt="2020-04-07T17:35:43.322" v="1" actId="165"/>
          <ac:grpSpMkLst>
            <pc:docMk/>
            <pc:sldMk cId="3960331076" sldId="747"/>
            <ac:grpSpMk id="3" creationId="{27F4780A-B1E1-49E5-8BD0-423608B06B00}"/>
          </ac:grpSpMkLst>
        </pc:grpChg>
        <pc:grpChg chg="add mod">
          <ac:chgData name="farouk abu hassanain" userId="319a4f4791f24b01" providerId="LiveId" clId="{88F81DCA-CFD6-44AF-9011-1C2CC4F46807}" dt="2020-04-07T17:37:00.050" v="19" actId="164"/>
          <ac:grpSpMkLst>
            <pc:docMk/>
            <pc:sldMk cId="3960331076" sldId="747"/>
            <ac:grpSpMk id="4" creationId="{F338C976-8413-4425-9C77-3E3E464FECAF}"/>
          </ac:grpSpMkLst>
        </pc:grpChg>
        <pc:picChg chg="mod">
          <ac:chgData name="farouk abu hassanain" userId="319a4f4791f24b01" providerId="LiveId" clId="{88F81DCA-CFD6-44AF-9011-1C2CC4F46807}" dt="2020-04-07T17:37:11.544" v="21" actId="1076"/>
          <ac:picMkLst>
            <pc:docMk/>
            <pc:sldMk cId="3960331076" sldId="747"/>
            <ac:picMk id="27" creationId="{4529B755-3F7A-4C84-B311-3105F8025380}"/>
          </ac:picMkLst>
        </pc:picChg>
      </pc:sldChg>
      <pc:sldChg chg="addSp delSp modSp setBg">
        <pc:chgData name="farouk abu hassanain" userId="319a4f4791f24b01" providerId="LiveId" clId="{88F81DCA-CFD6-44AF-9011-1C2CC4F46807}" dt="2020-04-07T18:35:14.559" v="802" actId="207"/>
        <pc:sldMkLst>
          <pc:docMk/>
          <pc:sldMk cId="1217957963" sldId="748"/>
        </pc:sldMkLst>
        <pc:spChg chg="mod">
          <ac:chgData name="farouk abu hassanain" userId="319a4f4791f24b01" providerId="LiveId" clId="{88F81DCA-CFD6-44AF-9011-1C2CC4F46807}" dt="2020-04-07T17:59:03.243" v="532" actId="164"/>
          <ac:spMkLst>
            <pc:docMk/>
            <pc:sldMk cId="1217957963" sldId="748"/>
            <ac:spMk id="3" creationId="{350F52EB-5F3C-4C0E-ABAA-46AC3111FF86}"/>
          </ac:spMkLst>
        </pc:spChg>
        <pc:spChg chg="mod">
          <ac:chgData name="farouk abu hassanain" userId="319a4f4791f24b01" providerId="LiveId" clId="{88F81DCA-CFD6-44AF-9011-1C2CC4F46807}" dt="2020-04-07T17:59:03.243" v="532" actId="164"/>
          <ac:spMkLst>
            <pc:docMk/>
            <pc:sldMk cId="1217957963" sldId="748"/>
            <ac:spMk id="4" creationId="{63633AA5-FD60-4A4D-B3C2-0921970BA2DC}"/>
          </ac:spMkLst>
        </pc:spChg>
        <pc:spChg chg="mod">
          <ac:chgData name="farouk abu hassanain" userId="319a4f4791f24b01" providerId="LiveId" clId="{88F81DCA-CFD6-44AF-9011-1C2CC4F46807}" dt="2020-04-07T17:56:02.501" v="389" actId="207"/>
          <ac:spMkLst>
            <pc:docMk/>
            <pc:sldMk cId="1217957963" sldId="748"/>
            <ac:spMk id="5" creationId="{98AC0D06-26D1-435D-BF82-E0BD759FFDFE}"/>
          </ac:spMkLst>
        </pc:spChg>
        <pc:spChg chg="add del mod">
          <ac:chgData name="farouk abu hassanain" userId="319a4f4791f24b01" providerId="LiveId" clId="{88F81DCA-CFD6-44AF-9011-1C2CC4F46807}" dt="2020-04-07T17:59:09.674" v="533" actId="478"/>
          <ac:spMkLst>
            <pc:docMk/>
            <pc:sldMk cId="1217957963" sldId="748"/>
            <ac:spMk id="7" creationId="{4FFD13DA-C367-48C0-9F04-652603C5F1E1}"/>
          </ac:spMkLst>
        </pc:spChg>
        <pc:spChg chg="del">
          <ac:chgData name="farouk abu hassanain" userId="319a4f4791f24b01" providerId="LiveId" clId="{88F81DCA-CFD6-44AF-9011-1C2CC4F46807}" dt="2020-04-07T17:59:16.601" v="536" actId="478"/>
          <ac:spMkLst>
            <pc:docMk/>
            <pc:sldMk cId="1217957963" sldId="748"/>
            <ac:spMk id="29" creationId="{E4E5B95B-F048-40C4-A0B6-4692BE59450F}"/>
          </ac:spMkLst>
        </pc:spChg>
        <pc:spChg chg="mod">
          <ac:chgData name="farouk abu hassanain" userId="319a4f4791f24b01" providerId="LiveId" clId="{88F81DCA-CFD6-44AF-9011-1C2CC4F46807}" dt="2020-04-07T17:59:33.854" v="539" actId="14100"/>
          <ac:spMkLst>
            <pc:docMk/>
            <pc:sldMk cId="1217957963" sldId="748"/>
            <ac:spMk id="31" creationId="{0A5B3764-090B-490A-8802-04A0CAC77F70}"/>
          </ac:spMkLst>
        </pc:spChg>
        <pc:spChg chg="mod">
          <ac:chgData name="farouk abu hassanain" userId="319a4f4791f24b01" providerId="LiveId" clId="{88F81DCA-CFD6-44AF-9011-1C2CC4F46807}" dt="2020-04-07T17:59:43.412" v="541" actId="403"/>
          <ac:spMkLst>
            <pc:docMk/>
            <pc:sldMk cId="1217957963" sldId="748"/>
            <ac:spMk id="32" creationId="{7B24EA59-FB1A-4D3E-B502-29E2A8AD2EF5}"/>
          </ac:spMkLst>
        </pc:spChg>
        <pc:spChg chg="mod">
          <ac:chgData name="farouk abu hassanain" userId="319a4f4791f24b01" providerId="LiveId" clId="{88F81DCA-CFD6-44AF-9011-1C2CC4F46807}" dt="2020-04-07T17:54:59.811" v="387" actId="20577"/>
          <ac:spMkLst>
            <pc:docMk/>
            <pc:sldMk cId="1217957963" sldId="748"/>
            <ac:spMk id="33" creationId="{301731D2-B20A-4E85-97CB-2F35109A1734}"/>
          </ac:spMkLst>
        </pc:spChg>
        <pc:spChg chg="del">
          <ac:chgData name="farouk abu hassanain" userId="319a4f4791f24b01" providerId="LiveId" clId="{88F81DCA-CFD6-44AF-9011-1C2CC4F46807}" dt="2020-04-07T17:59:14.927" v="535" actId="478"/>
          <ac:spMkLst>
            <pc:docMk/>
            <pc:sldMk cId="1217957963" sldId="748"/>
            <ac:spMk id="35" creationId="{617E68D0-D386-42F3-A802-99A6E2489079}"/>
          </ac:spMkLst>
        </pc:spChg>
        <pc:spChg chg="mod">
          <ac:chgData name="farouk abu hassanain" userId="319a4f4791f24b01" providerId="LiveId" clId="{88F81DCA-CFD6-44AF-9011-1C2CC4F46807}" dt="2020-04-07T17:37:20.665" v="22" actId="207"/>
          <ac:spMkLst>
            <pc:docMk/>
            <pc:sldMk cId="1217957963" sldId="748"/>
            <ac:spMk id="45" creationId="{25C99A01-6374-4748-84EE-7669935C0AE0}"/>
          </ac:spMkLst>
        </pc:spChg>
        <pc:spChg chg="mod">
          <ac:chgData name="farouk abu hassanain" userId="319a4f4791f24b01" providerId="LiveId" clId="{88F81DCA-CFD6-44AF-9011-1C2CC4F46807}" dt="2020-04-07T18:35:14.559" v="802" actId="207"/>
          <ac:spMkLst>
            <pc:docMk/>
            <pc:sldMk cId="1217957963" sldId="748"/>
            <ac:spMk id="52" creationId="{330428CD-5232-45F6-9B9E-3509327A06C8}"/>
          </ac:spMkLst>
        </pc:spChg>
        <pc:spChg chg="mod">
          <ac:chgData name="farouk abu hassanain" userId="319a4f4791f24b01" providerId="LiveId" clId="{88F81DCA-CFD6-44AF-9011-1C2CC4F46807}" dt="2020-04-07T17:37:27.762" v="29" actId="20577"/>
          <ac:spMkLst>
            <pc:docMk/>
            <pc:sldMk cId="1217957963" sldId="748"/>
            <ac:spMk id="53" creationId="{16CED25A-3047-41B4-B1A4-3FF01A5BDB47}"/>
          </ac:spMkLst>
        </pc:spChg>
        <pc:spChg chg="mod">
          <ac:chgData name="farouk abu hassanain" userId="319a4f4791f24b01" providerId="LiveId" clId="{88F81DCA-CFD6-44AF-9011-1C2CC4F46807}" dt="2020-04-07T17:52:48.181" v="330" actId="1076"/>
          <ac:spMkLst>
            <pc:docMk/>
            <pc:sldMk cId="1217957963" sldId="748"/>
            <ac:spMk id="54" creationId="{1AE121A2-6027-4BA0-9FC5-9DC1B8132FDA}"/>
          </ac:spMkLst>
        </pc:spChg>
        <pc:spChg chg="del">
          <ac:chgData name="farouk abu hassanain" userId="319a4f4791f24b01" providerId="LiveId" clId="{88F81DCA-CFD6-44AF-9011-1C2CC4F46807}" dt="2020-04-07T17:59:12.778" v="534" actId="478"/>
          <ac:spMkLst>
            <pc:docMk/>
            <pc:sldMk cId="1217957963" sldId="748"/>
            <ac:spMk id="57" creationId="{52298173-DF46-427A-A9D5-C9F5051410D1}"/>
          </ac:spMkLst>
        </pc:spChg>
        <pc:grpChg chg="mod">
          <ac:chgData name="farouk abu hassanain" userId="319a4f4791f24b01" providerId="LiveId" clId="{88F81DCA-CFD6-44AF-9011-1C2CC4F46807}" dt="2020-04-07T17:56:08.597" v="391" actId="1038"/>
          <ac:grpSpMkLst>
            <pc:docMk/>
            <pc:sldMk cId="1217957963" sldId="748"/>
            <ac:grpSpMk id="6" creationId="{44FE5257-7CA8-42A2-916D-759EE97631F4}"/>
          </ac:grpSpMkLst>
        </pc:grpChg>
        <pc:grpChg chg="add mod">
          <ac:chgData name="farouk abu hassanain" userId="319a4f4791f24b01" providerId="LiveId" clId="{88F81DCA-CFD6-44AF-9011-1C2CC4F46807}" dt="2020-04-07T17:59:03.243" v="532" actId="164"/>
          <ac:grpSpMkLst>
            <pc:docMk/>
            <pc:sldMk cId="1217957963" sldId="748"/>
            <ac:grpSpMk id="9" creationId="{F1E3FDC0-EEFD-4BB8-BCCD-E45AFA274175}"/>
          </ac:grpSpMkLst>
        </pc:grpChg>
        <pc:grpChg chg="mod">
          <ac:chgData name="farouk abu hassanain" userId="319a4f4791f24b01" providerId="LiveId" clId="{88F81DCA-CFD6-44AF-9011-1C2CC4F46807}" dt="2020-04-07T18:00:38.518" v="544" actId="1076"/>
          <ac:grpSpMkLst>
            <pc:docMk/>
            <pc:sldMk cId="1217957963" sldId="748"/>
            <ac:grpSpMk id="24" creationId="{B190750F-0F87-4710-BFAC-977DC5EA9B74}"/>
          </ac:grpSpMkLst>
        </pc:grpChg>
        <pc:cxnChg chg="mod">
          <ac:chgData name="farouk abu hassanain" userId="319a4f4791f24b01" providerId="LiveId" clId="{88F81DCA-CFD6-44AF-9011-1C2CC4F46807}" dt="2020-04-07T17:56:15.318" v="395" actId="1038"/>
          <ac:cxnSpMkLst>
            <pc:docMk/>
            <pc:sldMk cId="1217957963" sldId="748"/>
            <ac:cxnSpMk id="8" creationId="{E075A894-F888-4C98-B7FC-83D1F0F6742E}"/>
          </ac:cxnSpMkLst>
        </pc:cxnChg>
      </pc:sldChg>
      <pc:sldChg chg="addSp delSp modSp add modAnim">
        <pc:chgData name="farouk abu hassanain" userId="319a4f4791f24b01" providerId="LiveId" clId="{88F81DCA-CFD6-44AF-9011-1C2CC4F46807}" dt="2020-04-07T19:07:14.355" v="1072" actId="403"/>
        <pc:sldMkLst>
          <pc:docMk/>
          <pc:sldMk cId="1375095986" sldId="749"/>
        </pc:sldMkLst>
        <pc:spChg chg="mod">
          <ac:chgData name="farouk abu hassanain" userId="319a4f4791f24b01" providerId="LiveId" clId="{88F81DCA-CFD6-44AF-9011-1C2CC4F46807}" dt="2020-04-07T18:01:31.929" v="580" actId="20577"/>
          <ac:spMkLst>
            <pc:docMk/>
            <pc:sldMk cId="1375095986" sldId="749"/>
            <ac:spMk id="4" creationId="{63633AA5-FD60-4A4D-B3C2-0921970BA2DC}"/>
          </ac:spMkLst>
        </pc:spChg>
        <pc:spChg chg="add mod">
          <ac:chgData name="farouk abu hassanain" userId="319a4f4791f24b01" providerId="LiveId" clId="{88F81DCA-CFD6-44AF-9011-1C2CC4F46807}" dt="2020-04-07T19:07:14.355" v="1072" actId="403"/>
          <ac:spMkLst>
            <pc:docMk/>
            <pc:sldMk cId="1375095986" sldId="749"/>
            <ac:spMk id="7" creationId="{5C5D26A2-F217-42A4-8295-5A0E92D70FAD}"/>
          </ac:spMkLst>
        </pc:spChg>
        <pc:spChg chg="add mod topLvl">
          <ac:chgData name="farouk abu hassanain" userId="319a4f4791f24b01" providerId="LiveId" clId="{88F81DCA-CFD6-44AF-9011-1C2CC4F46807}" dt="2020-04-07T18:52:56.700" v="969" actId="12789"/>
          <ac:spMkLst>
            <pc:docMk/>
            <pc:sldMk cId="1375095986" sldId="749"/>
            <ac:spMk id="10" creationId="{A4BA046A-2E66-4884-9328-C225DB8D0BE7}"/>
          </ac:spMkLst>
        </pc:spChg>
        <pc:spChg chg="add mod">
          <ac:chgData name="farouk abu hassanain" userId="319a4f4791f24b01" providerId="LiveId" clId="{88F81DCA-CFD6-44AF-9011-1C2CC4F46807}" dt="2020-04-07T18:45:41.045" v="888" actId="164"/>
          <ac:spMkLst>
            <pc:docMk/>
            <pc:sldMk cId="1375095986" sldId="749"/>
            <ac:spMk id="11" creationId="{C4BF42C4-3559-493B-87F3-2A6765648578}"/>
          </ac:spMkLst>
        </pc:spChg>
        <pc:spChg chg="add mod">
          <ac:chgData name="farouk abu hassanain" userId="319a4f4791f24b01" providerId="LiveId" clId="{88F81DCA-CFD6-44AF-9011-1C2CC4F46807}" dt="2020-04-07T18:45:41.045" v="888" actId="164"/>
          <ac:spMkLst>
            <pc:docMk/>
            <pc:sldMk cId="1375095986" sldId="749"/>
            <ac:spMk id="12" creationId="{A3879E57-2BB4-401D-8787-62BAF36459F5}"/>
          </ac:spMkLst>
        </pc:spChg>
        <pc:spChg chg="add mod">
          <ac:chgData name="farouk abu hassanain" userId="319a4f4791f24b01" providerId="LiveId" clId="{88F81DCA-CFD6-44AF-9011-1C2CC4F46807}" dt="2020-04-07T18:45:41.045" v="888" actId="164"/>
          <ac:spMkLst>
            <pc:docMk/>
            <pc:sldMk cId="1375095986" sldId="749"/>
            <ac:spMk id="13" creationId="{76E9172A-8A75-4D68-8408-F7457DB10ABB}"/>
          </ac:spMkLst>
        </pc:spChg>
        <pc:spChg chg="add mod">
          <ac:chgData name="farouk abu hassanain" userId="319a4f4791f24b01" providerId="LiveId" clId="{88F81DCA-CFD6-44AF-9011-1C2CC4F46807}" dt="2020-04-07T18:45:41.045" v="888" actId="164"/>
          <ac:spMkLst>
            <pc:docMk/>
            <pc:sldMk cId="1375095986" sldId="749"/>
            <ac:spMk id="14" creationId="{43049082-9D6D-47A8-A1F7-4BDB6FA84489}"/>
          </ac:spMkLst>
        </pc:spChg>
        <pc:spChg chg="add mod">
          <ac:chgData name="farouk abu hassanain" userId="319a4f4791f24b01" providerId="LiveId" clId="{88F81DCA-CFD6-44AF-9011-1C2CC4F46807}" dt="2020-04-07T18:45:41.045" v="888" actId="164"/>
          <ac:spMkLst>
            <pc:docMk/>
            <pc:sldMk cId="1375095986" sldId="749"/>
            <ac:spMk id="15" creationId="{265D0DAE-B41A-48BF-92B2-B3CC79CEC3DC}"/>
          </ac:spMkLst>
        </pc:spChg>
        <pc:spChg chg="add mod">
          <ac:chgData name="farouk abu hassanain" userId="319a4f4791f24b01" providerId="LiveId" clId="{88F81DCA-CFD6-44AF-9011-1C2CC4F46807}" dt="2020-04-07T18:50:25.233" v="943" actId="1076"/>
          <ac:spMkLst>
            <pc:docMk/>
            <pc:sldMk cId="1375095986" sldId="749"/>
            <ac:spMk id="25" creationId="{C60E16D4-9A35-4B20-AAA3-A4DED507CA61}"/>
          </ac:spMkLst>
        </pc:spChg>
        <pc:spChg chg="add mod">
          <ac:chgData name="farouk abu hassanain" userId="319a4f4791f24b01" providerId="LiveId" clId="{88F81DCA-CFD6-44AF-9011-1C2CC4F46807}" dt="2020-04-07T18:50:39.613" v="947" actId="1076"/>
          <ac:spMkLst>
            <pc:docMk/>
            <pc:sldMk cId="1375095986" sldId="749"/>
            <ac:spMk id="29" creationId="{03674BFB-A094-4440-B55A-21D453161218}"/>
          </ac:spMkLst>
        </pc:spChg>
        <pc:spChg chg="add del mod">
          <ac:chgData name="farouk abu hassanain" userId="319a4f4791f24b01" providerId="LiveId" clId="{88F81DCA-CFD6-44AF-9011-1C2CC4F46807}" dt="2020-04-07T18:44:24.705" v="856" actId="478"/>
          <ac:spMkLst>
            <pc:docMk/>
            <pc:sldMk cId="1375095986" sldId="749"/>
            <ac:spMk id="30" creationId="{1ED6EA0B-C514-4567-9866-1F36DEFB8403}"/>
          </ac:spMkLst>
        </pc:spChg>
        <pc:spChg chg="mod">
          <ac:chgData name="farouk abu hassanain" userId="319a4f4791f24b01" providerId="LiveId" clId="{88F81DCA-CFD6-44AF-9011-1C2CC4F46807}" dt="2020-04-07T18:35:19.711" v="803" actId="207"/>
          <ac:spMkLst>
            <pc:docMk/>
            <pc:sldMk cId="1375095986" sldId="749"/>
            <ac:spMk id="52" creationId="{330428CD-5232-45F6-9B9E-3509327A06C8}"/>
          </ac:spMkLst>
        </pc:spChg>
        <pc:spChg chg="mod">
          <ac:chgData name="farouk abu hassanain" userId="319a4f4791f24b01" providerId="LiveId" clId="{88F81DCA-CFD6-44AF-9011-1C2CC4F46807}" dt="2020-04-07T18:01:19.591" v="578" actId="1037"/>
          <ac:spMkLst>
            <pc:docMk/>
            <pc:sldMk cId="1375095986" sldId="749"/>
            <ac:spMk id="53" creationId="{16CED25A-3047-41B4-B1A4-3FF01A5BDB47}"/>
          </ac:spMkLst>
        </pc:spChg>
        <pc:spChg chg="del">
          <ac:chgData name="farouk abu hassanain" userId="319a4f4791f24b01" providerId="LiveId" clId="{88F81DCA-CFD6-44AF-9011-1C2CC4F46807}" dt="2020-04-07T18:01:45.664" v="581" actId="478"/>
          <ac:spMkLst>
            <pc:docMk/>
            <pc:sldMk cId="1375095986" sldId="749"/>
            <ac:spMk id="54" creationId="{1AE121A2-6027-4BA0-9FC5-9DC1B8132FDA}"/>
          </ac:spMkLst>
        </pc:spChg>
        <pc:spChg chg="mod">
          <ac:chgData name="farouk abu hassanain" userId="319a4f4791f24b01" providerId="LiveId" clId="{88F81DCA-CFD6-44AF-9011-1C2CC4F46807}" dt="2020-04-07T18:53:02.920" v="970" actId="6549"/>
          <ac:spMkLst>
            <pc:docMk/>
            <pc:sldMk cId="1375095986" sldId="749"/>
            <ac:spMk id="81" creationId="{D174F4DF-A30F-42AF-8B90-39987E3D3319}"/>
          </ac:spMkLst>
        </pc:spChg>
        <pc:spChg chg="add mod topLvl">
          <ac:chgData name="farouk abu hassanain" userId="319a4f4791f24b01" providerId="LiveId" clId="{88F81DCA-CFD6-44AF-9011-1C2CC4F46807}" dt="2020-04-07T18:52:56.700" v="969" actId="12789"/>
          <ac:spMkLst>
            <pc:docMk/>
            <pc:sldMk cId="1375095986" sldId="749"/>
            <ac:spMk id="87" creationId="{961AB034-2CAF-4C6F-8531-F9FF9AA8EA7B}"/>
          </ac:spMkLst>
        </pc:spChg>
        <pc:spChg chg="del mod topLvl">
          <ac:chgData name="farouk abu hassanain" userId="319a4f4791f24b01" providerId="LiveId" clId="{88F81DCA-CFD6-44AF-9011-1C2CC4F46807}" dt="2020-04-07T18:53:10.230" v="971" actId="478"/>
          <ac:spMkLst>
            <pc:docMk/>
            <pc:sldMk cId="1375095986" sldId="749"/>
            <ac:spMk id="89" creationId="{923D0239-7219-4CEB-BA02-E1F307CB67AF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90" creationId="{4B955F27-2BD9-475E-9F71-0570F30A6CA1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91" creationId="{35F91235-1D81-4029-82E8-608C89BA4044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92" creationId="{7726ECEE-3E51-4F09-A131-5D2B68B073A0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93" creationId="{3D250FEE-2A73-46C7-8096-4F8E757265F8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94" creationId="{55067FEB-FF00-46E0-A76A-E9F08264FED4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95" creationId="{C868EEAF-9F01-4A82-98D5-64CB14FA99BD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96" creationId="{C22B4DF9-AB1A-45FF-AE4F-791226FB0B79}"/>
          </ac:spMkLst>
        </pc:spChg>
        <pc:spChg chg="mod ord topLvl">
          <ac:chgData name="farouk abu hassanain" userId="319a4f4791f24b01" providerId="LiveId" clId="{88F81DCA-CFD6-44AF-9011-1C2CC4F46807}" dt="2020-04-07T18:48:39.935" v="925" actId="1076"/>
          <ac:spMkLst>
            <pc:docMk/>
            <pc:sldMk cId="1375095986" sldId="749"/>
            <ac:spMk id="98" creationId="{E8769F12-197C-4B28-AE24-354207AA071F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99" creationId="{C413FD09-55E6-4183-8BB1-85F25F1D7B11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100" creationId="{71EADC3C-57C1-448D-BD32-E14CAE259B5C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101" creationId="{744D8A69-4DCC-4F8B-A9B1-6B7F1AEAFE8C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102" creationId="{2204A488-87E9-4EFE-8A7D-EE5A396EB2D9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103" creationId="{A7536A28-C0BF-468F-B840-54BA9EB31EBD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104" creationId="{2A3A5533-30CE-479F-9AAA-E6B03D4A84FB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105" creationId="{FC8F2FE1-D834-4A84-A463-C4BE942ABE81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106" creationId="{900B9BD0-216A-49FC-AC63-3488D99AB97F}"/>
          </ac:spMkLst>
        </pc:spChg>
        <pc:spChg chg="add mod ord">
          <ac:chgData name="farouk abu hassanain" userId="319a4f4791f24b01" providerId="LiveId" clId="{88F81DCA-CFD6-44AF-9011-1C2CC4F46807}" dt="2020-04-07T18:48:35.568" v="923" actId="167"/>
          <ac:spMkLst>
            <pc:docMk/>
            <pc:sldMk cId="1375095986" sldId="749"/>
            <ac:spMk id="107" creationId="{FDA74F74-BCA2-4C7B-9648-D2150011EDCF}"/>
          </ac:spMkLst>
        </pc:spChg>
        <pc:grpChg chg="add mod ord">
          <ac:chgData name="farouk abu hassanain" userId="319a4f4791f24b01" providerId="LiveId" clId="{88F81DCA-CFD6-44AF-9011-1C2CC4F46807}" dt="2020-04-07T18:46:45.444" v="899" actId="166"/>
          <ac:grpSpMkLst>
            <pc:docMk/>
            <pc:sldMk cId="1375095986" sldId="749"/>
            <ac:grpSpMk id="16" creationId="{CF521452-C9DB-49E4-85E3-F294004AF169}"/>
          </ac:grpSpMkLst>
        </pc:grpChg>
        <pc:grpChg chg="add del mod">
          <ac:chgData name="farouk abu hassanain" userId="319a4f4791f24b01" providerId="LiveId" clId="{88F81DCA-CFD6-44AF-9011-1C2CC4F46807}" dt="2020-04-07T18:52:42.175" v="966" actId="165"/>
          <ac:grpSpMkLst>
            <pc:docMk/>
            <pc:sldMk cId="1375095986" sldId="749"/>
            <ac:grpSpMk id="17" creationId="{43DA0648-680E-491A-9AE0-D1E19B786DBB}"/>
          </ac:grpSpMkLst>
        </pc:grpChg>
        <pc:grpChg chg="add del mod">
          <ac:chgData name="farouk abu hassanain" userId="319a4f4791f24b01" providerId="LiveId" clId="{88F81DCA-CFD6-44AF-9011-1C2CC4F46807}" dt="2020-04-07T18:47:23.111" v="904" actId="165"/>
          <ac:grpSpMkLst>
            <pc:docMk/>
            <pc:sldMk cId="1375095986" sldId="749"/>
            <ac:grpSpMk id="18" creationId="{E9C30BBF-2FC4-48A8-9FA7-02D1AA58EE17}"/>
          </ac:grpSpMkLst>
        </pc:grpChg>
        <pc:grpChg chg="del">
          <ac:chgData name="farouk abu hassanain" userId="319a4f4791f24b01" providerId="LiveId" clId="{88F81DCA-CFD6-44AF-9011-1C2CC4F46807}" dt="2020-04-07T18:00:57.814" v="546" actId="478"/>
          <ac:grpSpMkLst>
            <pc:docMk/>
            <pc:sldMk cId="1375095986" sldId="749"/>
            <ac:grpSpMk id="24" creationId="{B190750F-0F87-4710-BFAC-977DC5EA9B74}"/>
          </ac:grpSpMkLst>
        </pc:grpChg>
        <pc:grpChg chg="add mod">
          <ac:chgData name="farouk abu hassanain" userId="319a4f4791f24b01" providerId="LiveId" clId="{88F81DCA-CFD6-44AF-9011-1C2CC4F46807}" dt="2020-04-07T18:45:41.045" v="888" actId="164"/>
          <ac:grpSpMkLst>
            <pc:docMk/>
            <pc:sldMk cId="1375095986" sldId="749"/>
            <ac:grpSpMk id="35" creationId="{21EAC10B-7801-4D98-B057-A21D6025CC8E}"/>
          </ac:grpSpMkLst>
        </pc:grpChg>
        <pc:grpChg chg="add del mod topLvl">
          <ac:chgData name="farouk abu hassanain" userId="319a4f4791f24b01" providerId="LiveId" clId="{88F81DCA-CFD6-44AF-9011-1C2CC4F46807}" dt="2020-04-07T18:47:27.838" v="905" actId="165"/>
          <ac:grpSpMkLst>
            <pc:docMk/>
            <pc:sldMk cId="1375095986" sldId="749"/>
            <ac:grpSpMk id="88" creationId="{C81AFA74-4FA0-4092-AA52-EE46A9E8519E}"/>
          </ac:grpSpMkLst>
        </pc:grpChg>
        <pc:grpChg chg="add del mod topLvl">
          <ac:chgData name="farouk abu hassanain" userId="319a4f4791f24b01" providerId="LiveId" clId="{88F81DCA-CFD6-44AF-9011-1C2CC4F46807}" dt="2020-04-07T18:47:31.268" v="906" actId="165"/>
          <ac:grpSpMkLst>
            <pc:docMk/>
            <pc:sldMk cId="1375095986" sldId="749"/>
            <ac:grpSpMk id="97" creationId="{6F31DE67-F28F-4F1B-9BD6-955C746A4D90}"/>
          </ac:grpSpMkLst>
        </pc:grpChg>
      </pc:sldChg>
      <pc:sldChg chg="del">
        <pc:chgData name="farouk abu hassanain" userId="319a4f4791f24b01" providerId="LiveId" clId="{88F81DCA-CFD6-44AF-9011-1C2CC4F46807}" dt="2020-04-07T17:39:30.102" v="32" actId="47"/>
        <pc:sldMkLst>
          <pc:docMk/>
          <pc:sldMk cId="3314668798" sldId="749"/>
        </pc:sldMkLst>
      </pc:sldChg>
      <pc:sldChg chg="del">
        <pc:chgData name="farouk abu hassanain" userId="319a4f4791f24b01" providerId="LiveId" clId="{88F81DCA-CFD6-44AF-9011-1C2CC4F46807}" dt="2020-04-07T17:39:28.308" v="31" actId="47"/>
        <pc:sldMkLst>
          <pc:docMk/>
          <pc:sldMk cId="607749139" sldId="750"/>
        </pc:sldMkLst>
      </pc:sldChg>
      <pc:sldChg chg="addSp delSp modSp add">
        <pc:chgData name="farouk abu hassanain" userId="319a4f4791f24b01" providerId="LiveId" clId="{88F81DCA-CFD6-44AF-9011-1C2CC4F46807}" dt="2020-04-07T19:18:27.999" v="1374" actId="21"/>
        <pc:sldMkLst>
          <pc:docMk/>
          <pc:sldMk cId="3395436358" sldId="750"/>
        </pc:sldMkLst>
        <pc:spChg chg="mod">
          <ac:chgData name="farouk abu hassanain" userId="319a4f4791f24b01" providerId="LiveId" clId="{88F81DCA-CFD6-44AF-9011-1C2CC4F46807}" dt="2020-04-07T18:53:25.774" v="974" actId="20577"/>
          <ac:spMkLst>
            <pc:docMk/>
            <pc:sldMk cId="3395436358" sldId="750"/>
            <ac:spMk id="4" creationId="{63633AA5-FD60-4A4D-B3C2-0921970BA2DC}"/>
          </ac:spMkLst>
        </pc:spChg>
        <pc:spChg chg="mod">
          <ac:chgData name="farouk abu hassanain" userId="319a4f4791f24b01" providerId="LiveId" clId="{88F81DCA-CFD6-44AF-9011-1C2CC4F46807}" dt="2020-04-07T19:17:53.142" v="1347" actId="207"/>
          <ac:spMkLst>
            <pc:docMk/>
            <pc:sldMk cId="3395436358" sldId="750"/>
            <ac:spMk id="7" creationId="{5C5D26A2-F217-42A4-8295-5A0E92D70FAD}"/>
          </ac:spMkLst>
        </pc:spChg>
        <pc:spChg chg="del">
          <ac:chgData name="farouk abu hassanain" userId="319a4f4791f24b01" providerId="LiveId" clId="{88F81DCA-CFD6-44AF-9011-1C2CC4F46807}" dt="2020-04-07T18:53:37.105" v="975" actId="478"/>
          <ac:spMkLst>
            <pc:docMk/>
            <pc:sldMk cId="3395436358" sldId="750"/>
            <ac:spMk id="10" creationId="{A4BA046A-2E66-4884-9328-C225DB8D0BE7}"/>
          </ac:spMkLst>
        </pc:spChg>
        <pc:spChg chg="del">
          <ac:chgData name="farouk abu hassanain" userId="319a4f4791f24b01" providerId="LiveId" clId="{88F81DCA-CFD6-44AF-9011-1C2CC4F46807}" dt="2020-04-07T18:53:37.105" v="975" actId="478"/>
          <ac:spMkLst>
            <pc:docMk/>
            <pc:sldMk cId="3395436358" sldId="750"/>
            <ac:spMk id="25" creationId="{C60E16D4-9A35-4B20-AAA3-A4DED507CA61}"/>
          </ac:spMkLst>
        </pc:spChg>
        <pc:spChg chg="del">
          <ac:chgData name="farouk abu hassanain" userId="319a4f4791f24b01" providerId="LiveId" clId="{88F81DCA-CFD6-44AF-9011-1C2CC4F46807}" dt="2020-04-07T18:53:41.158" v="976" actId="478"/>
          <ac:spMkLst>
            <pc:docMk/>
            <pc:sldMk cId="3395436358" sldId="750"/>
            <ac:spMk id="29" creationId="{03674BFB-A094-4440-B55A-21D453161218}"/>
          </ac:spMkLst>
        </pc:spChg>
        <pc:spChg chg="del">
          <ac:chgData name="farouk abu hassanain" userId="319a4f4791f24b01" providerId="LiveId" clId="{88F81DCA-CFD6-44AF-9011-1C2CC4F46807}" dt="2020-04-07T18:53:37.105" v="975" actId="478"/>
          <ac:spMkLst>
            <pc:docMk/>
            <pc:sldMk cId="3395436358" sldId="750"/>
            <ac:spMk id="87" creationId="{961AB034-2CAF-4C6F-8531-F9FF9AA8EA7B}"/>
          </ac:spMkLst>
        </pc:spChg>
        <pc:spChg chg="add mod">
          <ac:chgData name="farouk abu hassanain" userId="319a4f4791f24b01" providerId="LiveId" clId="{88F81DCA-CFD6-44AF-9011-1C2CC4F46807}" dt="2020-04-07T19:18:21.713" v="1372" actId="1076"/>
          <ac:spMkLst>
            <pc:docMk/>
            <pc:sldMk cId="3395436358" sldId="750"/>
            <ac:spMk id="88" creationId="{6763A0BB-D1AF-4A28-BF78-B0C2ACFA0AA0}"/>
          </ac:spMkLst>
        </pc:spChg>
        <pc:spChg chg="add mod">
          <ac:chgData name="farouk abu hassanain" userId="319a4f4791f24b01" providerId="LiveId" clId="{88F81DCA-CFD6-44AF-9011-1C2CC4F46807}" dt="2020-04-07T19:16:44.856" v="1259" actId="1036"/>
          <ac:spMkLst>
            <pc:docMk/>
            <pc:sldMk cId="3395436358" sldId="750"/>
            <ac:spMk id="89" creationId="{3C1777A5-582C-40AC-BF78-8BDF19A680C4}"/>
          </ac:spMkLst>
        </pc:spChg>
        <pc:spChg chg="del">
          <ac:chgData name="farouk abu hassanain" userId="319a4f4791f24b01" providerId="LiveId" clId="{88F81DCA-CFD6-44AF-9011-1C2CC4F46807}" dt="2020-04-07T18:53:37.105" v="975" actId="478"/>
          <ac:spMkLst>
            <pc:docMk/>
            <pc:sldMk cId="3395436358" sldId="750"/>
            <ac:spMk id="98" creationId="{E8769F12-197C-4B28-AE24-354207AA071F}"/>
          </ac:spMkLst>
        </pc:spChg>
        <pc:spChg chg="del">
          <ac:chgData name="farouk abu hassanain" userId="319a4f4791f24b01" providerId="LiveId" clId="{88F81DCA-CFD6-44AF-9011-1C2CC4F46807}" dt="2020-04-07T18:53:41.158" v="976" actId="478"/>
          <ac:spMkLst>
            <pc:docMk/>
            <pc:sldMk cId="3395436358" sldId="750"/>
            <ac:spMk id="107" creationId="{FDA74F74-BCA2-4C7B-9648-D2150011EDCF}"/>
          </ac:spMkLst>
        </pc:spChg>
        <pc:spChg chg="add mod">
          <ac:chgData name="farouk abu hassanain" userId="319a4f4791f24b01" providerId="LiveId" clId="{88F81DCA-CFD6-44AF-9011-1C2CC4F46807}" dt="2020-04-07T19:16:13.167" v="1188" actId="465"/>
          <ac:spMkLst>
            <pc:docMk/>
            <pc:sldMk cId="3395436358" sldId="750"/>
            <ac:spMk id="128" creationId="{79CBA214-9D65-4AA4-BF03-9725C48D4BFF}"/>
          </ac:spMkLst>
        </pc:spChg>
        <pc:spChg chg="add mod">
          <ac:chgData name="farouk abu hassanain" userId="319a4f4791f24b01" providerId="LiveId" clId="{88F81DCA-CFD6-44AF-9011-1C2CC4F46807}" dt="2020-04-07T19:16:13.167" v="1188" actId="465"/>
          <ac:spMkLst>
            <pc:docMk/>
            <pc:sldMk cId="3395436358" sldId="750"/>
            <ac:spMk id="129" creationId="{98539D8C-0C63-4DFE-96D2-52A538292454}"/>
          </ac:spMkLst>
        </pc:spChg>
        <pc:spChg chg="add mod">
          <ac:chgData name="farouk abu hassanain" userId="319a4f4791f24b01" providerId="LiveId" clId="{88F81DCA-CFD6-44AF-9011-1C2CC4F46807}" dt="2020-04-07T19:16:13.167" v="1188" actId="465"/>
          <ac:spMkLst>
            <pc:docMk/>
            <pc:sldMk cId="3395436358" sldId="750"/>
            <ac:spMk id="130" creationId="{AFEE454B-3ADF-4337-80B4-4B9BBF2A9FAF}"/>
          </ac:spMkLst>
        </pc:spChg>
        <pc:spChg chg="add mod">
          <ac:chgData name="farouk abu hassanain" userId="319a4f4791f24b01" providerId="LiveId" clId="{88F81DCA-CFD6-44AF-9011-1C2CC4F46807}" dt="2020-04-07T19:16:13.167" v="1188" actId="465"/>
          <ac:spMkLst>
            <pc:docMk/>
            <pc:sldMk cId="3395436358" sldId="750"/>
            <ac:spMk id="131" creationId="{0B024EDE-7CF2-4BB5-9D3A-0D09FD0C393D}"/>
          </ac:spMkLst>
        </pc:spChg>
        <pc:spChg chg="add mod">
          <ac:chgData name="farouk abu hassanain" userId="319a4f4791f24b01" providerId="LiveId" clId="{88F81DCA-CFD6-44AF-9011-1C2CC4F46807}" dt="2020-04-07T19:02:37.267" v="1022" actId="164"/>
          <ac:spMkLst>
            <pc:docMk/>
            <pc:sldMk cId="3395436358" sldId="750"/>
            <ac:spMk id="132" creationId="{26196FC1-DAF8-4BB1-B2B2-52951F572E56}"/>
          </ac:spMkLst>
        </pc:spChg>
        <pc:spChg chg="add mod">
          <ac:chgData name="farouk abu hassanain" userId="319a4f4791f24b01" providerId="LiveId" clId="{88F81DCA-CFD6-44AF-9011-1C2CC4F46807}" dt="2020-04-07T19:02:37.267" v="1022" actId="164"/>
          <ac:spMkLst>
            <pc:docMk/>
            <pc:sldMk cId="3395436358" sldId="750"/>
            <ac:spMk id="133" creationId="{DC0FCD60-BFB2-4A8B-9C21-F83AEB610E95}"/>
          </ac:spMkLst>
        </pc:spChg>
        <pc:spChg chg="add mod">
          <ac:chgData name="farouk abu hassanain" userId="319a4f4791f24b01" providerId="LiveId" clId="{88F81DCA-CFD6-44AF-9011-1C2CC4F46807}" dt="2020-04-07T19:02:37.267" v="1022" actId="164"/>
          <ac:spMkLst>
            <pc:docMk/>
            <pc:sldMk cId="3395436358" sldId="750"/>
            <ac:spMk id="134" creationId="{91AA65F6-D198-47D7-95FB-B39AF975E8AF}"/>
          </ac:spMkLst>
        </pc:spChg>
        <pc:spChg chg="add mod">
          <ac:chgData name="farouk abu hassanain" userId="319a4f4791f24b01" providerId="LiveId" clId="{88F81DCA-CFD6-44AF-9011-1C2CC4F46807}" dt="2020-04-07T19:02:37.267" v="1022" actId="164"/>
          <ac:spMkLst>
            <pc:docMk/>
            <pc:sldMk cId="3395436358" sldId="750"/>
            <ac:spMk id="135" creationId="{369B48AC-0772-45C2-8310-ACFE3489E97A}"/>
          </ac:spMkLst>
        </pc:spChg>
        <pc:spChg chg="add mod">
          <ac:chgData name="farouk abu hassanain" userId="319a4f4791f24b01" providerId="LiveId" clId="{88F81DCA-CFD6-44AF-9011-1C2CC4F46807}" dt="2020-04-07T19:02:37.267" v="1022" actId="164"/>
          <ac:spMkLst>
            <pc:docMk/>
            <pc:sldMk cId="3395436358" sldId="750"/>
            <ac:spMk id="136" creationId="{A5EC64F8-92E7-4091-BD74-874251E6182A}"/>
          </ac:spMkLst>
        </pc:spChg>
        <pc:spChg chg="add mod">
          <ac:chgData name="farouk abu hassanain" userId="319a4f4791f24b01" providerId="LiveId" clId="{88F81DCA-CFD6-44AF-9011-1C2CC4F46807}" dt="2020-04-07T19:02:37.267" v="1022" actId="164"/>
          <ac:spMkLst>
            <pc:docMk/>
            <pc:sldMk cId="3395436358" sldId="750"/>
            <ac:spMk id="137" creationId="{F1FFAA96-65B5-41F2-8D65-367F991B0548}"/>
          </ac:spMkLst>
        </pc:spChg>
        <pc:spChg chg="add mod">
          <ac:chgData name="farouk abu hassanain" userId="319a4f4791f24b01" providerId="LiveId" clId="{88F81DCA-CFD6-44AF-9011-1C2CC4F46807}" dt="2020-04-07T19:02:37.267" v="1022" actId="164"/>
          <ac:spMkLst>
            <pc:docMk/>
            <pc:sldMk cId="3395436358" sldId="750"/>
            <ac:spMk id="138" creationId="{24FB5275-368F-49D3-9CEF-7F90A0126FB4}"/>
          </ac:spMkLst>
        </pc:spChg>
        <pc:spChg chg="add mod">
          <ac:chgData name="farouk abu hassanain" userId="319a4f4791f24b01" providerId="LiveId" clId="{88F81DCA-CFD6-44AF-9011-1C2CC4F46807}" dt="2020-04-07T19:02:37.267" v="1022" actId="164"/>
          <ac:spMkLst>
            <pc:docMk/>
            <pc:sldMk cId="3395436358" sldId="750"/>
            <ac:spMk id="139" creationId="{EA0A75D5-0CA8-4AA9-B303-80B61253DDC7}"/>
          </ac:spMkLst>
        </pc:spChg>
        <pc:spChg chg="add mod">
          <ac:chgData name="farouk abu hassanain" userId="319a4f4791f24b01" providerId="LiveId" clId="{88F81DCA-CFD6-44AF-9011-1C2CC4F46807}" dt="2020-04-07T19:02:37.267" v="1022" actId="164"/>
          <ac:spMkLst>
            <pc:docMk/>
            <pc:sldMk cId="3395436358" sldId="750"/>
            <ac:spMk id="140" creationId="{A6C82294-D9FC-4FC7-B8DE-A75A495707A9}"/>
          </ac:spMkLst>
        </pc:spChg>
        <pc:spChg chg="add mod">
          <ac:chgData name="farouk abu hassanain" userId="319a4f4791f24b01" providerId="LiveId" clId="{88F81DCA-CFD6-44AF-9011-1C2CC4F46807}" dt="2020-04-07T19:12:58.186" v="1113" actId="1035"/>
          <ac:spMkLst>
            <pc:docMk/>
            <pc:sldMk cId="3395436358" sldId="750"/>
            <ac:spMk id="141" creationId="{28524B8D-F216-4FB1-9235-22D523D747C8}"/>
          </ac:spMkLst>
        </pc:spChg>
        <pc:spChg chg="add mod">
          <ac:chgData name="farouk abu hassanain" userId="319a4f4791f24b01" providerId="LiveId" clId="{88F81DCA-CFD6-44AF-9011-1C2CC4F46807}" dt="2020-04-07T19:16:33.920" v="1207" actId="1036"/>
          <ac:spMkLst>
            <pc:docMk/>
            <pc:sldMk cId="3395436358" sldId="750"/>
            <ac:spMk id="142" creationId="{A9979A81-D3A6-4999-8161-AB81EB5938B7}"/>
          </ac:spMkLst>
        </pc:spChg>
        <pc:spChg chg="add mod">
          <ac:chgData name="farouk abu hassanain" userId="319a4f4791f24b01" providerId="LiveId" clId="{88F81DCA-CFD6-44AF-9011-1C2CC4F46807}" dt="2020-04-07T19:16:39.298" v="1230" actId="1036"/>
          <ac:spMkLst>
            <pc:docMk/>
            <pc:sldMk cId="3395436358" sldId="750"/>
            <ac:spMk id="143" creationId="{E70F7278-558A-4AE9-B2BF-3CB77BC18E0F}"/>
          </ac:spMkLst>
        </pc:spChg>
        <pc:spChg chg="add del mod">
          <ac:chgData name="farouk abu hassanain" userId="319a4f4791f24b01" providerId="LiveId" clId="{88F81DCA-CFD6-44AF-9011-1C2CC4F46807}" dt="2020-04-07T19:17:16.670" v="1306" actId="478"/>
          <ac:spMkLst>
            <pc:docMk/>
            <pc:sldMk cId="3395436358" sldId="750"/>
            <ac:spMk id="144" creationId="{A0347143-8FF6-4702-9C8F-F0DC26BB5852}"/>
          </ac:spMkLst>
        </pc:spChg>
        <pc:spChg chg="add mod">
          <ac:chgData name="farouk abu hassanain" userId="319a4f4791f24b01" providerId="LiveId" clId="{88F81DCA-CFD6-44AF-9011-1C2CC4F46807}" dt="2020-04-07T19:18:04.500" v="1371" actId="207"/>
          <ac:spMkLst>
            <pc:docMk/>
            <pc:sldMk cId="3395436358" sldId="750"/>
            <ac:spMk id="145" creationId="{9F31AFBA-6CAF-45C7-B22E-567A4962106C}"/>
          </ac:spMkLst>
        </pc:spChg>
        <pc:grpChg chg="del">
          <ac:chgData name="farouk abu hassanain" userId="319a4f4791f24b01" providerId="LiveId" clId="{88F81DCA-CFD6-44AF-9011-1C2CC4F46807}" dt="2020-04-07T18:53:37.105" v="975" actId="478"/>
          <ac:grpSpMkLst>
            <pc:docMk/>
            <pc:sldMk cId="3395436358" sldId="750"/>
            <ac:grpSpMk id="16" creationId="{CF521452-C9DB-49E4-85E3-F294004AF169}"/>
          </ac:grpSpMkLst>
        </pc:grpChg>
        <pc:grpChg chg="add del mod">
          <ac:chgData name="farouk abu hassanain" userId="319a4f4791f24b01" providerId="LiveId" clId="{88F81DCA-CFD6-44AF-9011-1C2CC4F46807}" dt="2020-04-07T19:18:27.999" v="1374" actId="21"/>
          <ac:grpSpMkLst>
            <pc:docMk/>
            <pc:sldMk cId="3395436358" sldId="750"/>
            <ac:grpSpMk id="17" creationId="{D6BBD3AE-F696-435D-B507-F18CFF017E80}"/>
          </ac:grpSpMkLst>
        </pc:grpChg>
        <pc:grpChg chg="add mod">
          <ac:chgData name="farouk abu hassanain" userId="319a4f4791f24b01" providerId="LiveId" clId="{88F81DCA-CFD6-44AF-9011-1C2CC4F46807}" dt="2020-04-07T19:13:06.359" v="1116" actId="1076"/>
          <ac:grpSpMkLst>
            <pc:docMk/>
            <pc:sldMk cId="3395436358" sldId="750"/>
            <ac:grpSpMk id="90" creationId="{97719F8F-BC2B-4075-B6E6-49550C51B327}"/>
          </ac:grpSpMkLst>
        </pc:grpChg>
        <pc:grpChg chg="mod">
          <ac:chgData name="farouk abu hassanain" userId="319a4f4791f24b01" providerId="LiveId" clId="{88F81DCA-CFD6-44AF-9011-1C2CC4F46807}" dt="2020-04-07T19:13:06.359" v="1116" actId="1076"/>
          <ac:grpSpMkLst>
            <pc:docMk/>
            <pc:sldMk cId="3395436358" sldId="750"/>
            <ac:grpSpMk id="100" creationId="{8253A1F9-0772-4056-9223-4C3E50317C8F}"/>
          </ac:grpSpMkLst>
        </pc:grpChg>
      </pc:sldChg>
      <pc:sldChg chg="addSp delSp modSp add">
        <pc:chgData name="farouk abu hassanain" userId="319a4f4791f24b01" providerId="LiveId" clId="{88F81DCA-CFD6-44AF-9011-1C2CC4F46807}" dt="2020-04-07T19:20:38.980" v="1433" actId="21"/>
        <pc:sldMkLst>
          <pc:docMk/>
          <pc:sldMk cId="242700331" sldId="751"/>
        </pc:sldMkLst>
        <pc:spChg chg="mod">
          <ac:chgData name="farouk abu hassanain" userId="319a4f4791f24b01" providerId="LiveId" clId="{88F81DCA-CFD6-44AF-9011-1C2CC4F46807}" dt="2020-04-07T19:19:07.639" v="1390" actId="20577"/>
          <ac:spMkLst>
            <pc:docMk/>
            <pc:sldMk cId="242700331" sldId="751"/>
            <ac:spMk id="7" creationId="{5C5D26A2-F217-42A4-8295-5A0E92D70FAD}"/>
          </ac:spMkLst>
        </pc:spChg>
        <pc:spChg chg="add mod">
          <ac:chgData name="farouk abu hassanain" userId="319a4f4791f24b01" providerId="LiveId" clId="{88F81DCA-CFD6-44AF-9011-1C2CC4F46807}" dt="2020-04-07T19:20:33.771" v="1432" actId="113"/>
          <ac:spMkLst>
            <pc:docMk/>
            <pc:sldMk cId="242700331" sldId="751"/>
            <ac:spMk id="69" creationId="{145FBA37-198F-46D2-9C12-906AB15250F1}"/>
          </ac:spMkLst>
        </pc:spChg>
        <pc:spChg chg="add mod">
          <ac:chgData name="farouk abu hassanain" userId="319a4f4791f24b01" providerId="LiveId" clId="{88F81DCA-CFD6-44AF-9011-1C2CC4F46807}" dt="2020-04-07T19:20:21.008" v="1425" actId="113"/>
          <ac:spMkLst>
            <pc:docMk/>
            <pc:sldMk cId="242700331" sldId="751"/>
            <ac:spMk id="70" creationId="{545815BF-5EA9-43DD-87A5-57FFE6FBF9F8}"/>
          </ac:spMkLst>
        </pc:spChg>
        <pc:spChg chg="add mod">
          <ac:chgData name="farouk abu hassanain" userId="319a4f4791f24b01" providerId="LiveId" clId="{88F81DCA-CFD6-44AF-9011-1C2CC4F46807}" dt="2020-04-07T19:19:15.738" v="1399" actId="20577"/>
          <ac:spMkLst>
            <pc:docMk/>
            <pc:sldMk cId="242700331" sldId="751"/>
            <ac:spMk id="71" creationId="{C81030AF-1678-4719-891E-C6C87A528BB6}"/>
          </ac:spMkLst>
        </pc:spChg>
        <pc:spChg chg="del">
          <ac:chgData name="farouk abu hassanain" userId="319a4f4791f24b01" providerId="LiveId" clId="{88F81DCA-CFD6-44AF-9011-1C2CC4F46807}" dt="2020-04-07T19:18:41.247" v="1377" actId="478"/>
          <ac:spMkLst>
            <pc:docMk/>
            <pc:sldMk cId="242700331" sldId="751"/>
            <ac:spMk id="88" creationId="{6763A0BB-D1AF-4A28-BF78-B0C2ACFA0AA0}"/>
          </ac:spMkLst>
        </pc:spChg>
        <pc:spChg chg="del">
          <ac:chgData name="farouk abu hassanain" userId="319a4f4791f24b01" providerId="LiveId" clId="{88F81DCA-CFD6-44AF-9011-1C2CC4F46807}" dt="2020-04-07T19:18:39.385" v="1376" actId="478"/>
          <ac:spMkLst>
            <pc:docMk/>
            <pc:sldMk cId="242700331" sldId="751"/>
            <ac:spMk id="89" creationId="{3C1777A5-582C-40AC-BF78-8BDF19A680C4}"/>
          </ac:spMkLst>
        </pc:spChg>
        <pc:spChg chg="del">
          <ac:chgData name="farouk abu hassanain" userId="319a4f4791f24b01" providerId="LiveId" clId="{88F81DCA-CFD6-44AF-9011-1C2CC4F46807}" dt="2020-04-07T19:18:39.385" v="1376" actId="478"/>
          <ac:spMkLst>
            <pc:docMk/>
            <pc:sldMk cId="242700331" sldId="751"/>
            <ac:spMk id="128" creationId="{79CBA214-9D65-4AA4-BF03-9725C48D4BFF}"/>
          </ac:spMkLst>
        </pc:spChg>
        <pc:spChg chg="del">
          <ac:chgData name="farouk abu hassanain" userId="319a4f4791f24b01" providerId="LiveId" clId="{88F81DCA-CFD6-44AF-9011-1C2CC4F46807}" dt="2020-04-07T19:18:39.385" v="1376" actId="478"/>
          <ac:spMkLst>
            <pc:docMk/>
            <pc:sldMk cId="242700331" sldId="751"/>
            <ac:spMk id="129" creationId="{98539D8C-0C63-4DFE-96D2-52A538292454}"/>
          </ac:spMkLst>
        </pc:spChg>
        <pc:spChg chg="del">
          <ac:chgData name="farouk abu hassanain" userId="319a4f4791f24b01" providerId="LiveId" clId="{88F81DCA-CFD6-44AF-9011-1C2CC4F46807}" dt="2020-04-07T19:18:39.385" v="1376" actId="478"/>
          <ac:spMkLst>
            <pc:docMk/>
            <pc:sldMk cId="242700331" sldId="751"/>
            <ac:spMk id="130" creationId="{AFEE454B-3ADF-4337-80B4-4B9BBF2A9FAF}"/>
          </ac:spMkLst>
        </pc:spChg>
        <pc:spChg chg="del">
          <ac:chgData name="farouk abu hassanain" userId="319a4f4791f24b01" providerId="LiveId" clId="{88F81DCA-CFD6-44AF-9011-1C2CC4F46807}" dt="2020-04-07T19:18:39.385" v="1376" actId="478"/>
          <ac:spMkLst>
            <pc:docMk/>
            <pc:sldMk cId="242700331" sldId="751"/>
            <ac:spMk id="131" creationId="{0B024EDE-7CF2-4BB5-9D3A-0D09FD0C393D}"/>
          </ac:spMkLst>
        </pc:spChg>
        <pc:spChg chg="del">
          <ac:chgData name="farouk abu hassanain" userId="319a4f4791f24b01" providerId="LiveId" clId="{88F81DCA-CFD6-44AF-9011-1C2CC4F46807}" dt="2020-04-07T19:18:39.385" v="1376" actId="478"/>
          <ac:spMkLst>
            <pc:docMk/>
            <pc:sldMk cId="242700331" sldId="751"/>
            <ac:spMk id="141" creationId="{28524B8D-F216-4FB1-9235-22D523D747C8}"/>
          </ac:spMkLst>
        </pc:spChg>
        <pc:spChg chg="del">
          <ac:chgData name="farouk abu hassanain" userId="319a4f4791f24b01" providerId="LiveId" clId="{88F81DCA-CFD6-44AF-9011-1C2CC4F46807}" dt="2020-04-07T19:18:39.385" v="1376" actId="478"/>
          <ac:spMkLst>
            <pc:docMk/>
            <pc:sldMk cId="242700331" sldId="751"/>
            <ac:spMk id="142" creationId="{A9979A81-D3A6-4999-8161-AB81EB5938B7}"/>
          </ac:spMkLst>
        </pc:spChg>
        <pc:spChg chg="del">
          <ac:chgData name="farouk abu hassanain" userId="319a4f4791f24b01" providerId="LiveId" clId="{88F81DCA-CFD6-44AF-9011-1C2CC4F46807}" dt="2020-04-07T19:18:39.385" v="1376" actId="478"/>
          <ac:spMkLst>
            <pc:docMk/>
            <pc:sldMk cId="242700331" sldId="751"/>
            <ac:spMk id="143" creationId="{E70F7278-558A-4AE9-B2BF-3CB77BC18E0F}"/>
          </ac:spMkLst>
        </pc:spChg>
        <pc:spChg chg="del">
          <ac:chgData name="farouk abu hassanain" userId="319a4f4791f24b01" providerId="LiveId" clId="{88F81DCA-CFD6-44AF-9011-1C2CC4F46807}" dt="2020-04-07T19:18:39.385" v="1376" actId="478"/>
          <ac:spMkLst>
            <pc:docMk/>
            <pc:sldMk cId="242700331" sldId="751"/>
            <ac:spMk id="145" creationId="{9F31AFBA-6CAF-45C7-B22E-567A4962106C}"/>
          </ac:spMkLst>
        </pc:spChg>
        <pc:grpChg chg="add del mod">
          <ac:chgData name="farouk abu hassanain" userId="319a4f4791f24b01" providerId="LiveId" clId="{88F81DCA-CFD6-44AF-9011-1C2CC4F46807}" dt="2020-04-07T19:20:38.980" v="1433" actId="21"/>
          <ac:grpSpMkLst>
            <pc:docMk/>
            <pc:sldMk cId="242700331" sldId="751"/>
            <ac:grpSpMk id="59" creationId="{CE36B920-1095-44D4-AF0B-151551455D76}"/>
          </ac:grpSpMkLst>
        </pc:grpChg>
        <pc:grpChg chg="del">
          <ac:chgData name="farouk abu hassanain" userId="319a4f4791f24b01" providerId="LiveId" clId="{88F81DCA-CFD6-44AF-9011-1C2CC4F46807}" dt="2020-04-07T19:18:39.385" v="1376" actId="478"/>
          <ac:grpSpMkLst>
            <pc:docMk/>
            <pc:sldMk cId="242700331" sldId="751"/>
            <ac:grpSpMk id="90" creationId="{97719F8F-BC2B-4075-B6E6-49550C51B327}"/>
          </ac:grpSpMkLst>
        </pc:grpChg>
      </pc:sldChg>
      <pc:sldChg chg="del">
        <pc:chgData name="farouk abu hassanain" userId="319a4f4791f24b01" providerId="LiveId" clId="{88F81DCA-CFD6-44AF-9011-1C2CC4F46807}" dt="2020-04-07T17:39:28.308" v="31" actId="47"/>
        <pc:sldMkLst>
          <pc:docMk/>
          <pc:sldMk cId="1540148091" sldId="751"/>
        </pc:sldMkLst>
      </pc:sldChg>
      <pc:sldChg chg="del">
        <pc:chgData name="farouk abu hassanain" userId="319a4f4791f24b01" providerId="LiveId" clId="{88F81DCA-CFD6-44AF-9011-1C2CC4F46807}" dt="2020-04-07T17:39:28.308" v="31" actId="47"/>
        <pc:sldMkLst>
          <pc:docMk/>
          <pc:sldMk cId="583916612" sldId="752"/>
        </pc:sldMkLst>
      </pc:sldChg>
      <pc:sldChg chg="addSp delSp modSp add">
        <pc:chgData name="farouk abu hassanain" userId="319a4f4791f24b01" providerId="LiveId" clId="{88F81DCA-CFD6-44AF-9011-1C2CC4F46807}" dt="2020-04-07T19:29:07.213" v="1721" actId="21"/>
        <pc:sldMkLst>
          <pc:docMk/>
          <pc:sldMk cId="1382845762" sldId="752"/>
        </pc:sldMkLst>
        <pc:spChg chg="mod">
          <ac:chgData name="farouk abu hassanain" userId="319a4f4791f24b01" providerId="LiveId" clId="{88F81DCA-CFD6-44AF-9011-1C2CC4F46807}" dt="2020-04-07T19:21:38.979" v="1481" actId="14100"/>
          <ac:spMkLst>
            <pc:docMk/>
            <pc:sldMk cId="1382845762" sldId="752"/>
            <ac:spMk id="7" creationId="{5C5D26A2-F217-42A4-8295-5A0E92D70FAD}"/>
          </ac:spMkLst>
        </pc:spChg>
        <pc:spChg chg="add mod">
          <ac:chgData name="farouk abu hassanain" userId="319a4f4791f24b01" providerId="LiveId" clId="{88F81DCA-CFD6-44AF-9011-1C2CC4F46807}" dt="2020-04-07T19:28:54.460" v="1719" actId="1036"/>
          <ac:spMkLst>
            <pc:docMk/>
            <pc:sldMk cId="1382845762" sldId="752"/>
            <ac:spMk id="10" creationId="{BA8E1833-45BB-44DC-95A5-26F0AF2457AE}"/>
          </ac:spMkLst>
        </pc:spChg>
        <pc:spChg chg="add mod">
          <ac:chgData name="farouk abu hassanain" userId="319a4f4791f24b01" providerId="LiveId" clId="{88F81DCA-CFD6-44AF-9011-1C2CC4F46807}" dt="2020-04-07T19:28:54.460" v="1719" actId="1036"/>
          <ac:spMkLst>
            <pc:docMk/>
            <pc:sldMk cId="1382845762" sldId="752"/>
            <ac:spMk id="11" creationId="{50FDF9D8-3ACA-4915-A55F-B443846C2F5C}"/>
          </ac:spMkLst>
        </pc:spChg>
        <pc:spChg chg="add del mod">
          <ac:chgData name="farouk abu hassanain" userId="319a4f4791f24b01" providerId="LiveId" clId="{88F81DCA-CFD6-44AF-9011-1C2CC4F46807}" dt="2020-04-07T19:21:31.041" v="1478" actId="478"/>
          <ac:spMkLst>
            <pc:docMk/>
            <pc:sldMk cId="1382845762" sldId="752"/>
            <ac:spMk id="26" creationId="{C8E6910A-132D-4F75-8745-1FAAB8C3EABD}"/>
          </ac:spMkLst>
        </pc:spChg>
        <pc:spChg chg="add del mod">
          <ac:chgData name="farouk abu hassanain" userId="319a4f4791f24b01" providerId="LiveId" clId="{88F81DCA-CFD6-44AF-9011-1C2CC4F46807}" dt="2020-04-07T19:23:12.147" v="1508" actId="478"/>
          <ac:spMkLst>
            <pc:docMk/>
            <pc:sldMk cId="1382845762" sldId="752"/>
            <ac:spMk id="28" creationId="{4D3565FE-6ED6-4BBB-8606-5DE6D787257E}"/>
          </ac:spMkLst>
        </pc:spChg>
        <pc:spChg chg="add mod">
          <ac:chgData name="farouk abu hassanain" userId="319a4f4791f24b01" providerId="LiveId" clId="{88F81DCA-CFD6-44AF-9011-1C2CC4F46807}" dt="2020-04-07T19:28:47.403" v="1707" actId="14100"/>
          <ac:spMkLst>
            <pc:docMk/>
            <pc:sldMk cId="1382845762" sldId="752"/>
            <ac:spMk id="29" creationId="{453DAE12-F788-40FD-BBC2-4958A1D989F4}"/>
          </ac:spMkLst>
        </pc:spChg>
        <pc:spChg chg="add mod">
          <ac:chgData name="farouk abu hassanain" userId="319a4f4791f24b01" providerId="LiveId" clId="{88F81DCA-CFD6-44AF-9011-1C2CC4F46807}" dt="2020-04-07T19:28:47.403" v="1707" actId="14100"/>
          <ac:spMkLst>
            <pc:docMk/>
            <pc:sldMk cId="1382845762" sldId="752"/>
            <ac:spMk id="30" creationId="{0049723C-AE26-433B-A132-A416F4F51B3E}"/>
          </ac:spMkLst>
        </pc:spChg>
        <pc:spChg chg="add mod">
          <ac:chgData name="farouk abu hassanain" userId="319a4f4791f24b01" providerId="LiveId" clId="{88F81DCA-CFD6-44AF-9011-1C2CC4F46807}" dt="2020-04-07T19:28:47.403" v="1707" actId="14100"/>
          <ac:spMkLst>
            <pc:docMk/>
            <pc:sldMk cId="1382845762" sldId="752"/>
            <ac:spMk id="31" creationId="{F4D87B0F-4E62-44DC-91FF-6A993E1340E9}"/>
          </ac:spMkLst>
        </pc:spChg>
        <pc:spChg chg="add mod">
          <ac:chgData name="farouk abu hassanain" userId="319a4f4791f24b01" providerId="LiveId" clId="{88F81DCA-CFD6-44AF-9011-1C2CC4F46807}" dt="2020-04-07T19:28:54.460" v="1719" actId="1036"/>
          <ac:spMkLst>
            <pc:docMk/>
            <pc:sldMk cId="1382845762" sldId="752"/>
            <ac:spMk id="34" creationId="{7425B967-1ED7-4C73-9419-FDEA7933A95C}"/>
          </ac:spMkLst>
        </pc:spChg>
        <pc:spChg chg="add mod">
          <ac:chgData name="farouk abu hassanain" userId="319a4f4791f24b01" providerId="LiveId" clId="{88F81DCA-CFD6-44AF-9011-1C2CC4F46807}" dt="2020-04-07T19:26:34.479" v="1658" actId="1076"/>
          <ac:spMkLst>
            <pc:docMk/>
            <pc:sldMk cId="1382845762" sldId="752"/>
            <ac:spMk id="35" creationId="{634CEFEB-93B9-490E-A325-35E255EFE1F2}"/>
          </ac:spMkLst>
        </pc:spChg>
        <pc:spChg chg="add mod">
          <ac:chgData name="farouk abu hassanain" userId="319a4f4791f24b01" providerId="LiveId" clId="{88F81DCA-CFD6-44AF-9011-1C2CC4F46807}" dt="2020-04-07T19:25:30.419" v="1610" actId="14100"/>
          <ac:spMkLst>
            <pc:docMk/>
            <pc:sldMk cId="1382845762" sldId="752"/>
            <ac:spMk id="36" creationId="{BBBB973F-4C46-4727-9615-58126262159F}"/>
          </ac:spMkLst>
        </pc:spChg>
        <pc:spChg chg="add mod">
          <ac:chgData name="farouk abu hassanain" userId="319a4f4791f24b01" providerId="LiveId" clId="{88F81DCA-CFD6-44AF-9011-1C2CC4F46807}" dt="2020-04-07T19:26:11.212" v="1650" actId="1076"/>
          <ac:spMkLst>
            <pc:docMk/>
            <pc:sldMk cId="1382845762" sldId="752"/>
            <ac:spMk id="37" creationId="{AC708AED-E42E-47AC-8403-53C27D79D6BB}"/>
          </ac:spMkLst>
        </pc:spChg>
        <pc:spChg chg="add mod">
          <ac:chgData name="farouk abu hassanain" userId="319a4f4791f24b01" providerId="LiveId" clId="{88F81DCA-CFD6-44AF-9011-1C2CC4F46807}" dt="2020-04-07T19:27:24.155" v="1680" actId="1038"/>
          <ac:spMkLst>
            <pc:docMk/>
            <pc:sldMk cId="1382845762" sldId="752"/>
            <ac:spMk id="38" creationId="{1CE12BE2-19FB-44E2-AF2E-36C089241C62}"/>
          </ac:spMkLst>
        </pc:spChg>
        <pc:spChg chg="add mod">
          <ac:chgData name="farouk abu hassanain" userId="319a4f4791f24b01" providerId="LiveId" clId="{88F81DCA-CFD6-44AF-9011-1C2CC4F46807}" dt="2020-04-07T19:27:24.155" v="1680" actId="1038"/>
          <ac:spMkLst>
            <pc:docMk/>
            <pc:sldMk cId="1382845762" sldId="752"/>
            <ac:spMk id="39" creationId="{9EFE0722-4AB2-42B1-9269-7761A37D9671}"/>
          </ac:spMkLst>
        </pc:spChg>
        <pc:spChg chg="add mod">
          <ac:chgData name="farouk abu hassanain" userId="319a4f4791f24b01" providerId="LiveId" clId="{88F81DCA-CFD6-44AF-9011-1C2CC4F46807}" dt="2020-04-07T19:27:24.155" v="1680" actId="1038"/>
          <ac:spMkLst>
            <pc:docMk/>
            <pc:sldMk cId="1382845762" sldId="752"/>
            <ac:spMk id="40" creationId="{6C824F0E-4E20-43BD-AD0B-F78A9B4EF551}"/>
          </ac:spMkLst>
        </pc:spChg>
        <pc:spChg chg="del">
          <ac:chgData name="farouk abu hassanain" userId="319a4f4791f24b01" providerId="LiveId" clId="{88F81DCA-CFD6-44AF-9011-1C2CC4F46807}" dt="2020-04-07T19:20:49.096" v="1436" actId="478"/>
          <ac:spMkLst>
            <pc:docMk/>
            <pc:sldMk cId="1382845762" sldId="752"/>
            <ac:spMk id="69" creationId="{145FBA37-198F-46D2-9C12-906AB15250F1}"/>
          </ac:spMkLst>
        </pc:spChg>
        <pc:spChg chg="del">
          <ac:chgData name="farouk abu hassanain" userId="319a4f4791f24b01" providerId="LiveId" clId="{88F81DCA-CFD6-44AF-9011-1C2CC4F46807}" dt="2020-04-07T19:20:49.096" v="1436" actId="478"/>
          <ac:spMkLst>
            <pc:docMk/>
            <pc:sldMk cId="1382845762" sldId="752"/>
            <ac:spMk id="70" creationId="{545815BF-5EA9-43DD-87A5-57FFE6FBF9F8}"/>
          </ac:spMkLst>
        </pc:spChg>
        <pc:spChg chg="del">
          <ac:chgData name="farouk abu hassanain" userId="319a4f4791f24b01" providerId="LiveId" clId="{88F81DCA-CFD6-44AF-9011-1C2CC4F46807}" dt="2020-04-07T19:20:49.096" v="1436" actId="478"/>
          <ac:spMkLst>
            <pc:docMk/>
            <pc:sldMk cId="1382845762" sldId="752"/>
            <ac:spMk id="71" creationId="{C81030AF-1678-4719-891E-C6C87A528BB6}"/>
          </ac:spMkLst>
        </pc:spChg>
        <pc:grpChg chg="add del">
          <ac:chgData name="farouk abu hassanain" userId="319a4f4791f24b01" providerId="LiveId" clId="{88F81DCA-CFD6-44AF-9011-1C2CC4F46807}" dt="2020-04-07T19:29:07.213" v="1721" actId="21"/>
          <ac:grpSpMkLst>
            <pc:docMk/>
            <pc:sldMk cId="1382845762" sldId="752"/>
            <ac:grpSpMk id="16" creationId="{2BC03896-3EF6-4D6B-8A7C-71CC9515DDEA}"/>
          </ac:grpSpMkLst>
        </pc:grpChg>
        <pc:graphicFrameChg chg="add del mod">
          <ac:chgData name="farouk abu hassanain" userId="319a4f4791f24b01" providerId="LiveId" clId="{88F81DCA-CFD6-44AF-9011-1C2CC4F46807}" dt="2020-04-07T19:29:03.983" v="1720" actId="478"/>
          <ac:graphicFrameMkLst>
            <pc:docMk/>
            <pc:sldMk cId="1382845762" sldId="752"/>
            <ac:graphicFrameMk id="27" creationId="{127A3EC8-D443-4D7C-BB56-F41D1F126E8E}"/>
          </ac:graphicFrameMkLst>
        </pc:graphicFrameChg>
      </pc:sldChg>
      <pc:sldChg chg="del">
        <pc:chgData name="farouk abu hassanain" userId="319a4f4791f24b01" providerId="LiveId" clId="{88F81DCA-CFD6-44AF-9011-1C2CC4F46807}" dt="2020-04-07T17:39:28.308" v="31" actId="47"/>
        <pc:sldMkLst>
          <pc:docMk/>
          <pc:sldMk cId="4268050409" sldId="753"/>
        </pc:sldMkLst>
      </pc:sldChg>
      <pc:sldChg chg="del">
        <pc:chgData name="farouk abu hassanain" userId="319a4f4791f24b01" providerId="LiveId" clId="{88F81DCA-CFD6-44AF-9011-1C2CC4F46807}" dt="2020-04-07T17:39:28.308" v="31" actId="47"/>
        <pc:sldMkLst>
          <pc:docMk/>
          <pc:sldMk cId="1789778756" sldId="754"/>
        </pc:sldMkLst>
      </pc:sldChg>
      <pc:sldChg chg="del">
        <pc:chgData name="farouk abu hassanain" userId="319a4f4791f24b01" providerId="LiveId" clId="{88F81DCA-CFD6-44AF-9011-1C2CC4F46807}" dt="2020-04-07T17:39:28.308" v="31" actId="47"/>
        <pc:sldMkLst>
          <pc:docMk/>
          <pc:sldMk cId="906568112" sldId="755"/>
        </pc:sldMkLst>
      </pc:sldChg>
      <pc:sldChg chg="del">
        <pc:chgData name="farouk abu hassanain" userId="319a4f4791f24b01" providerId="LiveId" clId="{88F81DCA-CFD6-44AF-9011-1C2CC4F46807}" dt="2020-04-07T17:39:28.308" v="31" actId="47"/>
        <pc:sldMkLst>
          <pc:docMk/>
          <pc:sldMk cId="4230943858" sldId="756"/>
        </pc:sldMkLst>
      </pc:sldChg>
      <pc:sldMasterChg chg="setBg modSldLayout">
        <pc:chgData name="farouk abu hassanain" userId="319a4f4791f24b01" providerId="LiveId" clId="{88F81DCA-CFD6-44AF-9011-1C2CC4F46807}" dt="2020-04-07T17:57:51.923" v="522"/>
        <pc:sldMasterMkLst>
          <pc:docMk/>
          <pc:sldMasterMk cId="0" sldId="2147483648"/>
        </pc:sldMasterMkLst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4239460930" sldId="2147484583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3217882456" sldId="2147484584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4031402251" sldId="2147484585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1550069820" sldId="2147484586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2734946766" sldId="2147484587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107904052" sldId="2147484588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2803958123" sldId="2147484589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2214231948" sldId="2147484590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3772976750" sldId="2147484591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1729153522" sldId="2147484592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3448691414" sldId="2147484593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1835734736" sldId="2147484594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2006601582" sldId="2147484595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1110765406" sldId="2147484596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150981582" sldId="2147484597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62152868" sldId="2147484598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1967361350" sldId="2147484599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1366098753" sldId="2147484600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3516444898" sldId="2147484601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2870400702" sldId="2147484602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2156385566" sldId="2147484603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3279795029" sldId="2147484604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3928703638" sldId="2147484605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319489919" sldId="2147484606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913712504" sldId="2147484607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3491987511" sldId="2147484608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4178023540" sldId="2147484609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125934014" sldId="2147484610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3430914097" sldId="2147484611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502281212" sldId="2147484612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4245409014" sldId="2147484613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2769301136" sldId="2147484614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525072594" sldId="2147484615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825076702" sldId="2147484616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3639592199" sldId="2147484617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155699403" sldId="2147484618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4104609746" sldId="2147484619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4043922144" sldId="2147484620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3517436552" sldId="2147484621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969735342" sldId="2147484624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2870084188" sldId="2147484625"/>
          </pc:sldLayoutMkLst>
        </pc:sldLayoutChg>
      </pc:sldMasterChg>
    </pc:docChg>
  </pc:docChgLst>
  <pc:docChgLst>
    <pc:chgData name="farouk abu hassanain" userId="319a4f4791f24b01" providerId="LiveId" clId="{C3F2FFE4-805C-49BA-AC7E-91D82D32C8BD}"/>
    <pc:docChg chg="undo custSel modSld">
      <pc:chgData name="farouk abu hassanain" userId="319a4f4791f24b01" providerId="LiveId" clId="{C3F2FFE4-805C-49BA-AC7E-91D82D32C8BD}" dt="2020-04-07T13:27:16.119" v="341" actId="1035"/>
      <pc:docMkLst>
        <pc:docMk/>
      </pc:docMkLst>
      <pc:sldChg chg="modSp">
        <pc:chgData name="farouk abu hassanain" userId="319a4f4791f24b01" providerId="LiveId" clId="{C3F2FFE4-805C-49BA-AC7E-91D82D32C8BD}" dt="2020-04-07T13:15:59.061" v="1" actId="1076"/>
        <pc:sldMkLst>
          <pc:docMk/>
          <pc:sldMk cId="3960331076" sldId="747"/>
        </pc:sldMkLst>
        <pc:picChg chg="mod">
          <ac:chgData name="farouk abu hassanain" userId="319a4f4791f24b01" providerId="LiveId" clId="{C3F2FFE4-805C-49BA-AC7E-91D82D32C8BD}" dt="2020-04-07T13:15:59.061" v="1" actId="1076"/>
          <ac:picMkLst>
            <pc:docMk/>
            <pc:sldMk cId="3960331076" sldId="747"/>
            <ac:picMk id="27" creationId="{4529B755-3F7A-4C84-B311-3105F8025380}"/>
          </ac:picMkLst>
        </pc:picChg>
      </pc:sldChg>
      <pc:sldChg chg="addSp modSp">
        <pc:chgData name="farouk abu hassanain" userId="319a4f4791f24b01" providerId="LiveId" clId="{C3F2FFE4-805C-49BA-AC7E-91D82D32C8BD}" dt="2020-04-07T13:19:50.435" v="71" actId="166"/>
        <pc:sldMkLst>
          <pc:docMk/>
          <pc:sldMk cId="1217957963" sldId="748"/>
        </pc:sldMkLst>
        <pc:spChg chg="ord">
          <ac:chgData name="farouk abu hassanain" userId="319a4f4791f24b01" providerId="LiveId" clId="{C3F2FFE4-805C-49BA-AC7E-91D82D32C8BD}" dt="2020-04-07T13:19:50.435" v="71" actId="166"/>
          <ac:spMkLst>
            <pc:docMk/>
            <pc:sldMk cId="1217957963" sldId="748"/>
            <ac:spMk id="53" creationId="{16CED25A-3047-41B4-B1A4-3FF01A5BDB47}"/>
          </ac:spMkLst>
        </pc:spChg>
        <pc:grpChg chg="mod ord">
          <ac:chgData name="farouk abu hassanain" userId="319a4f4791f24b01" providerId="LiveId" clId="{C3F2FFE4-805C-49BA-AC7E-91D82D32C8BD}" dt="2020-04-07T13:19:50.435" v="71" actId="166"/>
          <ac:grpSpMkLst>
            <pc:docMk/>
            <pc:sldMk cId="1217957963" sldId="748"/>
            <ac:grpSpMk id="6" creationId="{44FE5257-7CA8-42A2-916D-759EE97631F4}"/>
          </ac:grpSpMkLst>
        </pc:grpChg>
        <pc:cxnChg chg="add mod">
          <ac:chgData name="farouk abu hassanain" userId="319a4f4791f24b01" providerId="LiveId" clId="{C3F2FFE4-805C-49BA-AC7E-91D82D32C8BD}" dt="2020-04-07T13:19:38.919" v="70" actId="14861"/>
          <ac:cxnSpMkLst>
            <pc:docMk/>
            <pc:sldMk cId="1217957963" sldId="748"/>
            <ac:cxnSpMk id="8" creationId="{E075A894-F888-4C98-B7FC-83D1F0F6742E}"/>
          </ac:cxnSpMkLst>
        </pc:cxnChg>
      </pc:sldChg>
      <pc:sldChg chg="addSp modSp">
        <pc:chgData name="farouk abu hassanain" userId="319a4f4791f24b01" providerId="LiveId" clId="{C3F2FFE4-805C-49BA-AC7E-91D82D32C8BD}" dt="2020-04-07T13:23:12.319" v="109" actId="166"/>
        <pc:sldMkLst>
          <pc:docMk/>
          <pc:sldMk cId="3328923742" sldId="750"/>
        </pc:sldMkLst>
        <pc:spChg chg="mod">
          <ac:chgData name="farouk abu hassanain" userId="319a4f4791f24b01" providerId="LiveId" clId="{C3F2FFE4-805C-49BA-AC7E-91D82D32C8BD}" dt="2020-04-07T13:23:09.175" v="108" actId="164"/>
          <ac:spMkLst>
            <pc:docMk/>
            <pc:sldMk cId="3328923742" sldId="750"/>
            <ac:spMk id="8" creationId="{8C2CFA5F-4F57-402B-B6EA-FC11596E8D66}"/>
          </ac:spMkLst>
        </pc:spChg>
        <pc:spChg chg="mod ord">
          <ac:chgData name="farouk abu hassanain" userId="319a4f4791f24b01" providerId="LiveId" clId="{C3F2FFE4-805C-49BA-AC7E-91D82D32C8BD}" dt="2020-04-07T13:20:23.419" v="105" actId="1035"/>
          <ac:spMkLst>
            <pc:docMk/>
            <pc:sldMk cId="3328923742" sldId="750"/>
            <ac:spMk id="53" creationId="{16CED25A-3047-41B4-B1A4-3FF01A5BDB47}"/>
          </ac:spMkLst>
        </pc:spChg>
        <pc:spChg chg="mod ord">
          <ac:chgData name="farouk abu hassanain" userId="319a4f4791f24b01" providerId="LiveId" clId="{C3F2FFE4-805C-49BA-AC7E-91D82D32C8BD}" dt="2020-04-07T13:23:09.175" v="108" actId="164"/>
          <ac:spMkLst>
            <pc:docMk/>
            <pc:sldMk cId="3328923742" sldId="750"/>
            <ac:spMk id="243" creationId="{E059DB18-8989-4444-B2CF-110C7ADDC6A7}"/>
          </ac:spMkLst>
        </pc:spChg>
        <pc:spChg chg="mod">
          <ac:chgData name="farouk abu hassanain" userId="319a4f4791f24b01" providerId="LiveId" clId="{C3F2FFE4-805C-49BA-AC7E-91D82D32C8BD}" dt="2020-04-07T13:23:09.175" v="108" actId="164"/>
          <ac:spMkLst>
            <pc:docMk/>
            <pc:sldMk cId="3328923742" sldId="750"/>
            <ac:spMk id="249" creationId="{4275237E-0190-4611-9189-F7628A97D5F9}"/>
          </ac:spMkLst>
        </pc:spChg>
        <pc:grpChg chg="mod ord">
          <ac:chgData name="farouk abu hassanain" userId="319a4f4791f24b01" providerId="LiveId" clId="{C3F2FFE4-805C-49BA-AC7E-91D82D32C8BD}" dt="2020-04-07T13:20:23.419" v="105" actId="1035"/>
          <ac:grpSpMkLst>
            <pc:docMk/>
            <pc:sldMk cId="3328923742" sldId="750"/>
            <ac:grpSpMk id="6" creationId="{44FE5257-7CA8-42A2-916D-759EE97631F4}"/>
          </ac:grpSpMkLst>
        </pc:grpChg>
        <pc:grpChg chg="add mod ord">
          <ac:chgData name="farouk abu hassanain" userId="319a4f4791f24b01" providerId="LiveId" clId="{C3F2FFE4-805C-49BA-AC7E-91D82D32C8BD}" dt="2020-04-07T13:23:12.319" v="109" actId="166"/>
          <ac:grpSpMkLst>
            <pc:docMk/>
            <pc:sldMk cId="3328923742" sldId="750"/>
            <ac:grpSpMk id="7" creationId="{71539FE9-4A05-4380-AA4D-F46D70E6BB8C}"/>
          </ac:grpSpMkLst>
        </pc:grpChg>
        <pc:cxnChg chg="add">
          <ac:chgData name="farouk abu hassanain" userId="319a4f4791f24b01" providerId="LiveId" clId="{C3F2FFE4-805C-49BA-AC7E-91D82D32C8BD}" dt="2020-04-07T13:20:05.631" v="72"/>
          <ac:cxnSpMkLst>
            <pc:docMk/>
            <pc:sldMk cId="3328923742" sldId="750"/>
            <ac:cxnSpMk id="250" creationId="{56528EFD-7D1A-45B2-8133-F39D19F84F11}"/>
          </ac:cxnSpMkLst>
        </pc:cxnChg>
      </pc:sldChg>
      <pc:sldChg chg="addSp modSp">
        <pc:chgData name="farouk abu hassanain" userId="319a4f4791f24b01" providerId="LiveId" clId="{C3F2FFE4-805C-49BA-AC7E-91D82D32C8BD}" dt="2020-04-07T13:23:42.636" v="147" actId="1037"/>
        <pc:sldMkLst>
          <pc:docMk/>
          <pc:sldMk cId="1815803684" sldId="751"/>
        </pc:sldMkLst>
        <pc:spChg chg="mod">
          <ac:chgData name="farouk abu hassanain" userId="319a4f4791f24b01" providerId="LiveId" clId="{C3F2FFE4-805C-49BA-AC7E-91D82D32C8BD}" dt="2020-04-07T13:23:30.825" v="113" actId="164"/>
          <ac:spMkLst>
            <pc:docMk/>
            <pc:sldMk cId="1815803684" sldId="751"/>
            <ac:spMk id="251" creationId="{0DE398FC-C6A6-42A0-BE46-B25AFC063077}"/>
          </ac:spMkLst>
        </pc:spChg>
        <pc:grpChg chg="mod ord">
          <ac:chgData name="farouk abu hassanain" userId="319a4f4791f24b01" providerId="LiveId" clId="{C3F2FFE4-805C-49BA-AC7E-91D82D32C8BD}" dt="2020-04-07T13:23:30.825" v="113" actId="164"/>
          <ac:grpSpMkLst>
            <pc:docMk/>
            <pc:sldMk cId="1815803684" sldId="751"/>
            <ac:grpSpMk id="6" creationId="{44FE5257-7CA8-42A2-916D-759EE97631F4}"/>
          </ac:grpSpMkLst>
        </pc:grpChg>
        <pc:grpChg chg="add mod ord">
          <ac:chgData name="farouk abu hassanain" userId="319a4f4791f24b01" providerId="LiveId" clId="{C3F2FFE4-805C-49BA-AC7E-91D82D32C8BD}" dt="2020-04-07T13:23:42.636" v="147" actId="1037"/>
          <ac:grpSpMkLst>
            <pc:docMk/>
            <pc:sldMk cId="1815803684" sldId="751"/>
            <ac:grpSpMk id="7" creationId="{62528F1F-2F57-4473-B254-2218595E7047}"/>
          </ac:grpSpMkLst>
        </pc:grpChg>
        <pc:cxnChg chg="add">
          <ac:chgData name="farouk abu hassanain" userId="319a4f4791f24b01" providerId="LiveId" clId="{C3F2FFE4-805C-49BA-AC7E-91D82D32C8BD}" dt="2020-04-07T13:23:19.392" v="110"/>
          <ac:cxnSpMkLst>
            <pc:docMk/>
            <pc:sldMk cId="1815803684" sldId="751"/>
            <ac:cxnSpMk id="238" creationId="{B77B6C13-1EDB-4F94-ADCF-D8AD6480D547}"/>
          </ac:cxnSpMkLst>
        </pc:cxnChg>
      </pc:sldChg>
      <pc:sldChg chg="addSp modSp">
        <pc:chgData name="farouk abu hassanain" userId="319a4f4791f24b01" providerId="LiveId" clId="{C3F2FFE4-805C-49BA-AC7E-91D82D32C8BD}" dt="2020-04-07T13:24:15.145" v="152" actId="1076"/>
        <pc:sldMkLst>
          <pc:docMk/>
          <pc:sldMk cId="2478643058" sldId="752"/>
        </pc:sldMkLst>
        <pc:spChg chg="mod">
          <ac:chgData name="farouk abu hassanain" userId="319a4f4791f24b01" providerId="LiveId" clId="{C3F2FFE4-805C-49BA-AC7E-91D82D32C8BD}" dt="2020-04-07T13:24:00.423" v="149" actId="164"/>
          <ac:spMkLst>
            <pc:docMk/>
            <pc:sldMk cId="2478643058" sldId="752"/>
            <ac:spMk id="255" creationId="{B49D8891-2D88-4872-88B5-D6B85AE4E040}"/>
          </ac:spMkLst>
        </pc:spChg>
        <pc:grpChg chg="mod">
          <ac:chgData name="farouk abu hassanain" userId="319a4f4791f24b01" providerId="LiveId" clId="{C3F2FFE4-805C-49BA-AC7E-91D82D32C8BD}" dt="2020-04-07T13:24:00.423" v="149" actId="164"/>
          <ac:grpSpMkLst>
            <pc:docMk/>
            <pc:sldMk cId="2478643058" sldId="752"/>
            <ac:grpSpMk id="6" creationId="{44FE5257-7CA8-42A2-916D-759EE97631F4}"/>
          </ac:grpSpMkLst>
        </pc:grpChg>
        <pc:grpChg chg="add mod ord">
          <ac:chgData name="farouk abu hassanain" userId="319a4f4791f24b01" providerId="LiveId" clId="{C3F2FFE4-805C-49BA-AC7E-91D82D32C8BD}" dt="2020-04-07T13:24:15.145" v="152" actId="1076"/>
          <ac:grpSpMkLst>
            <pc:docMk/>
            <pc:sldMk cId="2478643058" sldId="752"/>
            <ac:grpSpMk id="8" creationId="{57C386AC-D003-4679-A8A3-9F1279D930F9}"/>
          </ac:grpSpMkLst>
        </pc:grpChg>
        <pc:cxnChg chg="add">
          <ac:chgData name="farouk abu hassanain" userId="319a4f4791f24b01" providerId="LiveId" clId="{C3F2FFE4-805C-49BA-AC7E-91D82D32C8BD}" dt="2020-04-07T13:23:55.937" v="148"/>
          <ac:cxnSpMkLst>
            <pc:docMk/>
            <pc:sldMk cId="2478643058" sldId="752"/>
            <ac:cxnSpMk id="256" creationId="{E6529608-FF77-45C5-915D-7026B7688F12}"/>
          </ac:cxnSpMkLst>
        </pc:cxnChg>
      </pc:sldChg>
      <pc:sldChg chg="addSp modSp">
        <pc:chgData name="farouk abu hassanain" userId="319a4f4791f24b01" providerId="LiveId" clId="{C3F2FFE4-805C-49BA-AC7E-91D82D32C8BD}" dt="2020-04-07T13:27:16.119" v="341" actId="1035"/>
        <pc:sldMkLst>
          <pc:docMk/>
          <pc:sldMk cId="1492976353" sldId="753"/>
        </pc:sldMkLst>
        <pc:spChg chg="mod">
          <ac:chgData name="farouk abu hassanain" userId="319a4f4791f24b01" providerId="LiveId" clId="{C3F2FFE4-805C-49BA-AC7E-91D82D32C8BD}" dt="2020-04-07T13:27:04.967" v="308" actId="164"/>
          <ac:spMkLst>
            <pc:docMk/>
            <pc:sldMk cId="1492976353" sldId="753"/>
            <ac:spMk id="53" creationId="{16CED25A-3047-41B4-B1A4-3FF01A5BDB47}"/>
          </ac:spMkLst>
        </pc:spChg>
        <pc:grpChg chg="mod">
          <ac:chgData name="farouk abu hassanain" userId="319a4f4791f24b01" providerId="LiveId" clId="{C3F2FFE4-805C-49BA-AC7E-91D82D32C8BD}" dt="2020-04-07T13:27:04.967" v="308" actId="164"/>
          <ac:grpSpMkLst>
            <pc:docMk/>
            <pc:sldMk cId="1492976353" sldId="753"/>
            <ac:grpSpMk id="6" creationId="{44FE5257-7CA8-42A2-916D-759EE97631F4}"/>
          </ac:grpSpMkLst>
        </pc:grpChg>
        <pc:grpChg chg="add mod ord">
          <ac:chgData name="farouk abu hassanain" userId="319a4f4791f24b01" providerId="LiveId" clId="{C3F2FFE4-805C-49BA-AC7E-91D82D32C8BD}" dt="2020-04-07T13:27:16.119" v="341" actId="1035"/>
          <ac:grpSpMkLst>
            <pc:docMk/>
            <pc:sldMk cId="1492976353" sldId="753"/>
            <ac:grpSpMk id="7" creationId="{DA92BF11-F668-437C-BD69-292BBBEF2FDB}"/>
          </ac:grpSpMkLst>
        </pc:grpChg>
        <pc:cxnChg chg="add">
          <ac:chgData name="farouk abu hassanain" userId="319a4f4791f24b01" providerId="LiveId" clId="{C3F2FFE4-805C-49BA-AC7E-91D82D32C8BD}" dt="2020-04-07T13:24:22.076" v="153"/>
          <ac:cxnSpMkLst>
            <pc:docMk/>
            <pc:sldMk cId="1492976353" sldId="753"/>
            <ac:cxnSpMk id="238" creationId="{2B242CCE-C428-4BBB-ACCE-61058EA8F886}"/>
          </ac:cxnSpMkLst>
        </pc:cxnChg>
      </pc:sldChg>
      <pc:sldChg chg="addSp modSp">
        <pc:chgData name="farouk abu hassanain" userId="319a4f4791f24b01" providerId="LiveId" clId="{C3F2FFE4-805C-49BA-AC7E-91D82D32C8BD}" dt="2020-04-07T13:26:37.404" v="307" actId="1035"/>
        <pc:sldMkLst>
          <pc:docMk/>
          <pc:sldMk cId="1663589756" sldId="754"/>
        </pc:sldMkLst>
        <pc:spChg chg="mod">
          <ac:chgData name="farouk abu hassanain" userId="319a4f4791f24b01" providerId="LiveId" clId="{C3F2FFE4-805C-49BA-AC7E-91D82D32C8BD}" dt="2020-04-07T13:26:23.624" v="269" actId="164"/>
          <ac:spMkLst>
            <pc:docMk/>
            <pc:sldMk cId="1663589756" sldId="754"/>
            <ac:spMk id="53" creationId="{16CED25A-3047-41B4-B1A4-3FF01A5BDB47}"/>
          </ac:spMkLst>
        </pc:spChg>
        <pc:grpChg chg="mod">
          <ac:chgData name="farouk abu hassanain" userId="319a4f4791f24b01" providerId="LiveId" clId="{C3F2FFE4-805C-49BA-AC7E-91D82D32C8BD}" dt="2020-04-07T13:26:23.624" v="269" actId="164"/>
          <ac:grpSpMkLst>
            <pc:docMk/>
            <pc:sldMk cId="1663589756" sldId="754"/>
            <ac:grpSpMk id="6" creationId="{44FE5257-7CA8-42A2-916D-759EE97631F4}"/>
          </ac:grpSpMkLst>
        </pc:grpChg>
        <pc:grpChg chg="add mod ord">
          <ac:chgData name="farouk abu hassanain" userId="319a4f4791f24b01" providerId="LiveId" clId="{C3F2FFE4-805C-49BA-AC7E-91D82D32C8BD}" dt="2020-04-07T13:26:37.404" v="307" actId="1035"/>
          <ac:grpSpMkLst>
            <pc:docMk/>
            <pc:sldMk cId="1663589756" sldId="754"/>
            <ac:grpSpMk id="7" creationId="{6D3990E8-7AF3-47F9-B965-1B595961D06E}"/>
          </ac:grpSpMkLst>
        </pc:grpChg>
        <pc:cxnChg chg="add">
          <ac:chgData name="farouk abu hassanain" userId="319a4f4791f24b01" providerId="LiveId" clId="{C3F2FFE4-805C-49BA-AC7E-91D82D32C8BD}" dt="2020-04-07T13:24:24.424" v="154"/>
          <ac:cxnSpMkLst>
            <pc:docMk/>
            <pc:sldMk cId="1663589756" sldId="754"/>
            <ac:cxnSpMk id="253" creationId="{5E09B5A3-AE3C-4DE2-873A-BC20E8D9E1C9}"/>
          </ac:cxnSpMkLst>
        </pc:cxnChg>
      </pc:sldChg>
      <pc:sldChg chg="addSp modSp">
        <pc:chgData name="farouk abu hassanain" userId="319a4f4791f24b01" providerId="LiveId" clId="{C3F2FFE4-805C-49BA-AC7E-91D82D32C8BD}" dt="2020-04-07T13:26:16.257" v="268" actId="1035"/>
        <pc:sldMkLst>
          <pc:docMk/>
          <pc:sldMk cId="3663278887" sldId="755"/>
        </pc:sldMkLst>
        <pc:spChg chg="mod">
          <ac:chgData name="farouk abu hassanain" userId="319a4f4791f24b01" providerId="LiveId" clId="{C3F2FFE4-805C-49BA-AC7E-91D82D32C8BD}" dt="2020-04-07T13:25:57.216" v="225" actId="164"/>
          <ac:spMkLst>
            <pc:docMk/>
            <pc:sldMk cId="3663278887" sldId="755"/>
            <ac:spMk id="53" creationId="{16CED25A-3047-41B4-B1A4-3FF01A5BDB47}"/>
          </ac:spMkLst>
        </pc:spChg>
        <pc:grpChg chg="mod">
          <ac:chgData name="farouk abu hassanain" userId="319a4f4791f24b01" providerId="LiveId" clId="{C3F2FFE4-805C-49BA-AC7E-91D82D32C8BD}" dt="2020-04-07T13:25:57.216" v="225" actId="164"/>
          <ac:grpSpMkLst>
            <pc:docMk/>
            <pc:sldMk cId="3663278887" sldId="755"/>
            <ac:grpSpMk id="6" creationId="{44FE5257-7CA8-42A2-916D-759EE97631F4}"/>
          </ac:grpSpMkLst>
        </pc:grpChg>
        <pc:grpChg chg="add mod ord">
          <ac:chgData name="farouk abu hassanain" userId="319a4f4791f24b01" providerId="LiveId" clId="{C3F2FFE4-805C-49BA-AC7E-91D82D32C8BD}" dt="2020-04-07T13:26:16.257" v="268" actId="1035"/>
          <ac:grpSpMkLst>
            <pc:docMk/>
            <pc:sldMk cId="3663278887" sldId="755"/>
            <ac:grpSpMk id="9" creationId="{C6E28B85-6E4F-4D17-BBEC-762648B8895F}"/>
          </ac:grpSpMkLst>
        </pc:grpChg>
        <pc:cxnChg chg="add">
          <ac:chgData name="farouk abu hassanain" userId="319a4f4791f24b01" providerId="LiveId" clId="{C3F2FFE4-805C-49BA-AC7E-91D82D32C8BD}" dt="2020-04-07T13:24:25.969" v="155"/>
          <ac:cxnSpMkLst>
            <pc:docMk/>
            <pc:sldMk cId="3663278887" sldId="755"/>
            <ac:cxnSpMk id="238" creationId="{40825336-A392-420F-8049-033263FD31CE}"/>
          </ac:cxnSpMkLst>
        </pc:cxnChg>
      </pc:sldChg>
      <pc:sldChg chg="addSp modSp">
        <pc:chgData name="farouk abu hassanain" userId="319a4f4791f24b01" providerId="LiveId" clId="{C3F2FFE4-805C-49BA-AC7E-91D82D32C8BD}" dt="2020-04-07T13:25:44.084" v="224" actId="1038"/>
        <pc:sldMkLst>
          <pc:docMk/>
          <pc:sldMk cId="2853293946" sldId="756"/>
        </pc:sldMkLst>
        <pc:spChg chg="mod">
          <ac:chgData name="farouk abu hassanain" userId="319a4f4791f24b01" providerId="LiveId" clId="{C3F2FFE4-805C-49BA-AC7E-91D82D32C8BD}" dt="2020-04-07T13:25:26.067" v="204" actId="164"/>
          <ac:spMkLst>
            <pc:docMk/>
            <pc:sldMk cId="2853293946" sldId="756"/>
            <ac:spMk id="53" creationId="{16CED25A-3047-41B4-B1A4-3FF01A5BDB47}"/>
          </ac:spMkLst>
        </pc:spChg>
        <pc:grpChg chg="mod">
          <ac:chgData name="farouk abu hassanain" userId="319a4f4791f24b01" providerId="LiveId" clId="{C3F2FFE4-805C-49BA-AC7E-91D82D32C8BD}" dt="2020-04-07T13:25:26.067" v="204" actId="164"/>
          <ac:grpSpMkLst>
            <pc:docMk/>
            <pc:sldMk cId="2853293946" sldId="756"/>
            <ac:grpSpMk id="6" creationId="{44FE5257-7CA8-42A2-916D-759EE97631F4}"/>
          </ac:grpSpMkLst>
        </pc:grpChg>
        <pc:grpChg chg="add mod ord">
          <ac:chgData name="farouk abu hassanain" userId="319a4f4791f24b01" providerId="LiveId" clId="{C3F2FFE4-805C-49BA-AC7E-91D82D32C8BD}" dt="2020-04-07T13:25:44.084" v="224" actId="1038"/>
          <ac:grpSpMkLst>
            <pc:docMk/>
            <pc:sldMk cId="2853293946" sldId="756"/>
            <ac:grpSpMk id="7" creationId="{82BFCEEA-8036-472C-9B69-0A82BE05652E}"/>
          </ac:grpSpMkLst>
        </pc:grpChg>
        <pc:cxnChg chg="add">
          <ac:chgData name="farouk abu hassanain" userId="319a4f4791f24b01" providerId="LiveId" clId="{C3F2FFE4-805C-49BA-AC7E-91D82D32C8BD}" dt="2020-04-07T13:24:27.354" v="156"/>
          <ac:cxnSpMkLst>
            <pc:docMk/>
            <pc:sldMk cId="2853293946" sldId="756"/>
            <ac:cxnSpMk id="253" creationId="{9F6CEE59-C435-44AB-B107-6F4B9C2D3FDA}"/>
          </ac:cxnSpMkLst>
        </pc:cxnChg>
      </pc:sldChg>
      <pc:sldChg chg="addSp modSp">
        <pc:chgData name="farouk abu hassanain" userId="319a4f4791f24b01" providerId="LiveId" clId="{C3F2FFE4-805C-49BA-AC7E-91D82D32C8BD}" dt="2020-04-07T13:25:02.682" v="203" actId="1038"/>
        <pc:sldMkLst>
          <pc:docMk/>
          <pc:sldMk cId="1845247652" sldId="757"/>
        </pc:sldMkLst>
        <pc:spChg chg="mod">
          <ac:chgData name="farouk abu hassanain" userId="319a4f4791f24b01" providerId="LiveId" clId="{C3F2FFE4-805C-49BA-AC7E-91D82D32C8BD}" dt="2020-04-07T13:24:42.752" v="160" actId="164"/>
          <ac:spMkLst>
            <pc:docMk/>
            <pc:sldMk cId="1845247652" sldId="757"/>
            <ac:spMk id="53" creationId="{16CED25A-3047-41B4-B1A4-3FF01A5BDB47}"/>
          </ac:spMkLst>
        </pc:spChg>
        <pc:grpChg chg="mod">
          <ac:chgData name="farouk abu hassanain" userId="319a4f4791f24b01" providerId="LiveId" clId="{C3F2FFE4-805C-49BA-AC7E-91D82D32C8BD}" dt="2020-04-07T13:24:42.752" v="160" actId="164"/>
          <ac:grpSpMkLst>
            <pc:docMk/>
            <pc:sldMk cId="1845247652" sldId="757"/>
            <ac:grpSpMk id="6" creationId="{44FE5257-7CA8-42A2-916D-759EE97631F4}"/>
          </ac:grpSpMkLst>
        </pc:grpChg>
        <pc:grpChg chg="add mod">
          <ac:chgData name="farouk abu hassanain" userId="319a4f4791f24b01" providerId="LiveId" clId="{C3F2FFE4-805C-49BA-AC7E-91D82D32C8BD}" dt="2020-04-07T13:24:38.878" v="159" actId="164"/>
          <ac:grpSpMkLst>
            <pc:docMk/>
            <pc:sldMk cId="1845247652" sldId="757"/>
            <ac:grpSpMk id="7" creationId="{9878D16E-9A1A-4D37-8CD1-85EA1B273701}"/>
          </ac:grpSpMkLst>
        </pc:grpChg>
        <pc:grpChg chg="add mod ord">
          <ac:chgData name="farouk abu hassanain" userId="319a4f4791f24b01" providerId="LiveId" clId="{C3F2FFE4-805C-49BA-AC7E-91D82D32C8BD}" dt="2020-04-07T13:25:02.682" v="203" actId="1038"/>
          <ac:grpSpMkLst>
            <pc:docMk/>
            <pc:sldMk cId="1845247652" sldId="757"/>
            <ac:grpSpMk id="8" creationId="{3B3800E2-0623-4CC3-BA64-82EC7448B390}"/>
          </ac:grpSpMkLst>
        </pc:grpChg>
        <pc:cxnChg chg="add mod">
          <ac:chgData name="farouk abu hassanain" userId="319a4f4791f24b01" providerId="LiveId" clId="{C3F2FFE4-805C-49BA-AC7E-91D82D32C8BD}" dt="2020-04-07T13:24:38.878" v="159" actId="164"/>
          <ac:cxnSpMkLst>
            <pc:docMk/>
            <pc:sldMk cId="1845247652" sldId="757"/>
            <ac:cxnSpMk id="238" creationId="{0F819B8A-E39B-4E98-9945-0FC3EAC8D85C}"/>
          </ac:cxnSpMkLst>
        </pc:cxnChg>
      </pc:sldChg>
    </pc:docChg>
  </pc:docChgLst>
  <pc:docChgLst>
    <pc:chgData name="farouk abu hassanain" userId="319a4f4791f24b01" providerId="LiveId" clId="{E8557B2A-A9C2-4236-A393-D913215F1D79}"/>
    <pc:docChg chg="undo custSel addSld delSld modSld">
      <pc:chgData name="farouk abu hassanain" userId="319a4f4791f24b01" providerId="LiveId" clId="{E8557B2A-A9C2-4236-A393-D913215F1D79}" dt="2020-04-13T03:44:52.500" v="2353" actId="20577"/>
      <pc:docMkLst>
        <pc:docMk/>
      </pc:docMkLst>
      <pc:sldChg chg="del">
        <pc:chgData name="farouk abu hassanain" userId="319a4f4791f24b01" providerId="LiveId" clId="{E8557B2A-A9C2-4236-A393-D913215F1D79}" dt="2020-04-13T02:24:17.268" v="1616" actId="47"/>
        <pc:sldMkLst>
          <pc:docMk/>
          <pc:sldMk cId="2709121622" sldId="270"/>
        </pc:sldMkLst>
      </pc:sldChg>
      <pc:sldChg chg="del">
        <pc:chgData name="farouk abu hassanain" userId="319a4f4791f24b01" providerId="LiveId" clId="{E8557B2A-A9C2-4236-A393-D913215F1D79}" dt="2020-04-13T02:28:14.192" v="2057" actId="47"/>
        <pc:sldMkLst>
          <pc:docMk/>
          <pc:sldMk cId="736575166" sldId="271"/>
        </pc:sldMkLst>
      </pc:sldChg>
      <pc:sldChg chg="add del">
        <pc:chgData name="farouk abu hassanain" userId="319a4f4791f24b01" providerId="LiveId" clId="{E8557B2A-A9C2-4236-A393-D913215F1D79}" dt="2020-04-13T03:38:34.619" v="2224" actId="47"/>
        <pc:sldMkLst>
          <pc:docMk/>
          <pc:sldMk cId="979704648" sldId="272"/>
        </pc:sldMkLst>
      </pc:sldChg>
      <pc:sldChg chg="del">
        <pc:chgData name="farouk abu hassanain" userId="319a4f4791f24b01" providerId="LiveId" clId="{E8557B2A-A9C2-4236-A393-D913215F1D79}" dt="2020-04-13T03:43:12.448" v="2323" actId="47"/>
        <pc:sldMkLst>
          <pc:docMk/>
          <pc:sldMk cId="3813702995" sldId="273"/>
        </pc:sldMkLst>
      </pc:sldChg>
      <pc:sldChg chg="modSp">
        <pc:chgData name="farouk abu hassanain" userId="319a4f4791f24b01" providerId="LiveId" clId="{E8557B2A-A9C2-4236-A393-D913215F1D79}" dt="2020-04-13T03:43:22.950" v="2325" actId="20577"/>
        <pc:sldMkLst>
          <pc:docMk/>
          <pc:sldMk cId="242700331" sldId="751"/>
        </pc:sldMkLst>
        <pc:spChg chg="mod">
          <ac:chgData name="farouk abu hassanain" userId="319a4f4791f24b01" providerId="LiveId" clId="{E8557B2A-A9C2-4236-A393-D913215F1D79}" dt="2020-04-13T03:43:22.950" v="2325" actId="20577"/>
          <ac:spMkLst>
            <pc:docMk/>
            <pc:sldMk cId="242700331" sldId="751"/>
            <ac:spMk id="4" creationId="{63633AA5-FD60-4A4D-B3C2-0921970BA2DC}"/>
          </ac:spMkLst>
        </pc:spChg>
      </pc:sldChg>
      <pc:sldChg chg="modSp">
        <pc:chgData name="farouk abu hassanain" userId="319a4f4791f24b01" providerId="LiveId" clId="{E8557B2A-A9C2-4236-A393-D913215F1D79}" dt="2020-04-13T03:43:29.918" v="2327" actId="20577"/>
        <pc:sldMkLst>
          <pc:docMk/>
          <pc:sldMk cId="1382845762" sldId="752"/>
        </pc:sldMkLst>
        <pc:spChg chg="mod">
          <ac:chgData name="farouk abu hassanain" userId="319a4f4791f24b01" providerId="LiveId" clId="{E8557B2A-A9C2-4236-A393-D913215F1D79}" dt="2020-04-13T03:43:29.918" v="2327" actId="20577"/>
          <ac:spMkLst>
            <pc:docMk/>
            <pc:sldMk cId="1382845762" sldId="752"/>
            <ac:spMk id="4" creationId="{63633AA5-FD60-4A4D-B3C2-0921970BA2DC}"/>
          </ac:spMkLst>
        </pc:spChg>
      </pc:sldChg>
      <pc:sldChg chg="modSp">
        <pc:chgData name="farouk abu hassanain" userId="319a4f4791f24b01" providerId="LiveId" clId="{E8557B2A-A9C2-4236-A393-D913215F1D79}" dt="2020-04-13T03:43:34.409" v="2329" actId="20577"/>
        <pc:sldMkLst>
          <pc:docMk/>
          <pc:sldMk cId="3298155882" sldId="753"/>
        </pc:sldMkLst>
        <pc:spChg chg="mod">
          <ac:chgData name="farouk abu hassanain" userId="319a4f4791f24b01" providerId="LiveId" clId="{E8557B2A-A9C2-4236-A393-D913215F1D79}" dt="2020-04-13T03:43:34.409" v="2329" actId="20577"/>
          <ac:spMkLst>
            <pc:docMk/>
            <pc:sldMk cId="3298155882" sldId="753"/>
            <ac:spMk id="4" creationId="{63633AA5-FD60-4A4D-B3C2-0921970BA2DC}"/>
          </ac:spMkLst>
        </pc:spChg>
      </pc:sldChg>
      <pc:sldChg chg="modSp">
        <pc:chgData name="farouk abu hassanain" userId="319a4f4791f24b01" providerId="LiveId" clId="{E8557B2A-A9C2-4236-A393-D913215F1D79}" dt="2020-04-13T03:43:38.055" v="2331" actId="20577"/>
        <pc:sldMkLst>
          <pc:docMk/>
          <pc:sldMk cId="1454500362" sldId="754"/>
        </pc:sldMkLst>
        <pc:spChg chg="mod">
          <ac:chgData name="farouk abu hassanain" userId="319a4f4791f24b01" providerId="LiveId" clId="{E8557B2A-A9C2-4236-A393-D913215F1D79}" dt="2020-04-13T03:43:38.055" v="2331" actId="20577"/>
          <ac:spMkLst>
            <pc:docMk/>
            <pc:sldMk cId="1454500362" sldId="754"/>
            <ac:spMk id="4" creationId="{63633AA5-FD60-4A4D-B3C2-0921970BA2DC}"/>
          </ac:spMkLst>
        </pc:spChg>
      </pc:sldChg>
      <pc:sldChg chg="modSp">
        <pc:chgData name="farouk abu hassanain" userId="319a4f4791f24b01" providerId="LiveId" clId="{E8557B2A-A9C2-4236-A393-D913215F1D79}" dt="2020-04-13T03:43:44.679" v="2333" actId="20577"/>
        <pc:sldMkLst>
          <pc:docMk/>
          <pc:sldMk cId="3244169645" sldId="755"/>
        </pc:sldMkLst>
        <pc:spChg chg="mod">
          <ac:chgData name="farouk abu hassanain" userId="319a4f4791f24b01" providerId="LiveId" clId="{E8557B2A-A9C2-4236-A393-D913215F1D79}" dt="2020-04-13T03:43:44.679" v="2333" actId="20577"/>
          <ac:spMkLst>
            <pc:docMk/>
            <pc:sldMk cId="3244169645" sldId="755"/>
            <ac:spMk id="4" creationId="{63633AA5-FD60-4A4D-B3C2-0921970BA2DC}"/>
          </ac:spMkLst>
        </pc:spChg>
      </pc:sldChg>
      <pc:sldChg chg="modSp">
        <pc:chgData name="farouk abu hassanain" userId="319a4f4791f24b01" providerId="LiveId" clId="{E8557B2A-A9C2-4236-A393-D913215F1D79}" dt="2020-04-13T03:43:51.519" v="2335" actId="20577"/>
        <pc:sldMkLst>
          <pc:docMk/>
          <pc:sldMk cId="890842758" sldId="756"/>
        </pc:sldMkLst>
        <pc:spChg chg="mod">
          <ac:chgData name="farouk abu hassanain" userId="319a4f4791f24b01" providerId="LiveId" clId="{E8557B2A-A9C2-4236-A393-D913215F1D79}" dt="2020-04-13T03:43:51.519" v="2335" actId="20577"/>
          <ac:spMkLst>
            <pc:docMk/>
            <pc:sldMk cId="890842758" sldId="756"/>
            <ac:spMk id="4" creationId="{63633AA5-FD60-4A4D-B3C2-0921970BA2DC}"/>
          </ac:spMkLst>
        </pc:spChg>
      </pc:sldChg>
      <pc:sldChg chg="modSp">
        <pc:chgData name="farouk abu hassanain" userId="319a4f4791f24b01" providerId="LiveId" clId="{E8557B2A-A9C2-4236-A393-D913215F1D79}" dt="2020-04-13T03:43:56.994" v="2337" actId="20577"/>
        <pc:sldMkLst>
          <pc:docMk/>
          <pc:sldMk cId="3921116194" sldId="757"/>
        </pc:sldMkLst>
        <pc:spChg chg="mod">
          <ac:chgData name="farouk abu hassanain" userId="319a4f4791f24b01" providerId="LiveId" clId="{E8557B2A-A9C2-4236-A393-D913215F1D79}" dt="2020-04-13T03:43:56.994" v="2337" actId="20577"/>
          <ac:spMkLst>
            <pc:docMk/>
            <pc:sldMk cId="3921116194" sldId="757"/>
            <ac:spMk id="4" creationId="{63633AA5-FD60-4A4D-B3C2-0921970BA2DC}"/>
          </ac:spMkLst>
        </pc:spChg>
      </pc:sldChg>
      <pc:sldChg chg="modSp">
        <pc:chgData name="farouk abu hassanain" userId="319a4f4791f24b01" providerId="LiveId" clId="{E8557B2A-A9C2-4236-A393-D913215F1D79}" dt="2020-04-13T03:44:00.041" v="2339" actId="20577"/>
        <pc:sldMkLst>
          <pc:docMk/>
          <pc:sldMk cId="3762986551" sldId="758"/>
        </pc:sldMkLst>
        <pc:spChg chg="mod">
          <ac:chgData name="farouk abu hassanain" userId="319a4f4791f24b01" providerId="LiveId" clId="{E8557B2A-A9C2-4236-A393-D913215F1D79}" dt="2020-04-13T03:44:00.041" v="2339" actId="20577"/>
          <ac:spMkLst>
            <pc:docMk/>
            <pc:sldMk cId="3762986551" sldId="758"/>
            <ac:spMk id="4" creationId="{63633AA5-FD60-4A4D-B3C2-0921970BA2DC}"/>
          </ac:spMkLst>
        </pc:spChg>
      </pc:sldChg>
      <pc:sldChg chg="modSp">
        <pc:chgData name="farouk abu hassanain" userId="319a4f4791f24b01" providerId="LiveId" clId="{E8557B2A-A9C2-4236-A393-D913215F1D79}" dt="2020-04-13T03:44:04.134" v="2341" actId="20577"/>
        <pc:sldMkLst>
          <pc:docMk/>
          <pc:sldMk cId="2828524089" sldId="759"/>
        </pc:sldMkLst>
        <pc:spChg chg="mod">
          <ac:chgData name="farouk abu hassanain" userId="319a4f4791f24b01" providerId="LiveId" clId="{E8557B2A-A9C2-4236-A393-D913215F1D79}" dt="2020-04-13T03:44:04.134" v="2341" actId="20577"/>
          <ac:spMkLst>
            <pc:docMk/>
            <pc:sldMk cId="2828524089" sldId="759"/>
            <ac:spMk id="4" creationId="{63633AA5-FD60-4A4D-B3C2-0921970BA2DC}"/>
          </ac:spMkLst>
        </pc:spChg>
      </pc:sldChg>
      <pc:sldChg chg="addSp delSp modSp addAnim delAnim modAnim">
        <pc:chgData name="farouk abu hassanain" userId="319a4f4791f24b01" providerId="LiveId" clId="{E8557B2A-A9C2-4236-A393-D913215F1D79}" dt="2020-04-13T03:44:18.567" v="2343" actId="20577"/>
        <pc:sldMkLst>
          <pc:docMk/>
          <pc:sldMk cId="1475031598" sldId="760"/>
        </pc:sldMkLst>
        <pc:spChg chg="mod">
          <ac:chgData name="farouk abu hassanain" userId="319a4f4791f24b01" providerId="LiveId" clId="{E8557B2A-A9C2-4236-A393-D913215F1D79}" dt="2020-04-13T03:44:18.567" v="2343" actId="20577"/>
          <ac:spMkLst>
            <pc:docMk/>
            <pc:sldMk cId="1475031598" sldId="760"/>
            <ac:spMk id="4" creationId="{63633AA5-FD60-4A4D-B3C2-0921970BA2DC}"/>
          </ac:spMkLst>
        </pc:spChg>
        <pc:spChg chg="mod">
          <ac:chgData name="farouk abu hassanain" userId="319a4f4791f24b01" providerId="LiveId" clId="{E8557B2A-A9C2-4236-A393-D913215F1D79}" dt="2020-04-13T02:15:58.844" v="1522" actId="1076"/>
          <ac:spMkLst>
            <pc:docMk/>
            <pc:sldMk cId="1475031598" sldId="760"/>
            <ac:spMk id="10" creationId="{02FC97FD-B127-4359-809D-E248FB26B505}"/>
          </ac:spMkLst>
        </pc:spChg>
        <pc:spChg chg="mod or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1" creationId="{36EDE070-DC3C-4F60-B311-2164BA29FCE4}"/>
          </ac:spMkLst>
        </pc:spChg>
        <pc:spChg chg="mo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3" creationId="{2261FC7F-8B98-4A5F-82D9-BB5551973CEE}"/>
          </ac:spMkLst>
        </pc:spChg>
        <pc:spChg chg="mo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4" creationId="{C1619559-4F72-4909-8F00-CA872140BB61}"/>
          </ac:spMkLst>
        </pc:spChg>
        <pc:spChg chg="mo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5" creationId="{CE6C896D-EE13-4FC1-B021-F3CA4D85D73C}"/>
          </ac:spMkLst>
        </pc:spChg>
        <pc:spChg chg="mo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7" creationId="{C394210A-273C-45F3-B420-AD42B668292E}"/>
          </ac:spMkLst>
        </pc:spChg>
        <pc:spChg chg="mod or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9" creationId="{4D4CCC52-07C2-466B-9228-A2DD1131B82C}"/>
          </ac:spMkLst>
        </pc:spChg>
        <pc:spChg chg="mod or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20" creationId="{A1231675-DA1F-46AA-8BAC-A0A7BE92C907}"/>
          </ac:spMkLst>
        </pc:spChg>
        <pc:spChg chg="mod or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21" creationId="{4ECFC82D-BA2E-4DAB-B892-BB1B7F8C7102}"/>
          </ac:spMkLst>
        </pc:spChg>
        <pc:spChg chg="mod or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22" creationId="{41FA5829-9E69-4B9B-8FC6-793F2888FA96}"/>
          </ac:spMkLst>
        </pc:spChg>
        <pc:spChg chg="mod or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23" creationId="{5BB3B1E1-F707-42E5-8C0F-AF0E4B9E38EC}"/>
          </ac:spMkLst>
        </pc:spChg>
        <pc:spChg chg="add del mod ord">
          <ac:chgData name="farouk abu hassanain" userId="319a4f4791f24b01" providerId="LiveId" clId="{E8557B2A-A9C2-4236-A393-D913215F1D79}" dt="2020-04-13T02:04:39.545" v="1425" actId="478"/>
          <ac:spMkLst>
            <pc:docMk/>
            <pc:sldMk cId="1475031598" sldId="760"/>
            <ac:spMk id="26" creationId="{7267BF31-E41C-4345-9557-2C10DDF4FEBE}"/>
          </ac:spMkLst>
        </pc:spChg>
        <pc:spChg chg="add del mod ord">
          <ac:chgData name="farouk abu hassanain" userId="319a4f4791f24b01" providerId="LiveId" clId="{E8557B2A-A9C2-4236-A393-D913215F1D79}" dt="2020-04-13T02:04:39.545" v="1425" actId="478"/>
          <ac:spMkLst>
            <pc:docMk/>
            <pc:sldMk cId="1475031598" sldId="760"/>
            <ac:spMk id="27" creationId="{75CEF821-B6BC-465B-8E73-64EFF0451321}"/>
          </ac:spMkLst>
        </pc:spChg>
        <pc:spChg chg="add del mod">
          <ac:chgData name="farouk abu hassanain" userId="319a4f4791f24b01" providerId="LiveId" clId="{E8557B2A-A9C2-4236-A393-D913215F1D79}" dt="2020-04-13T01:11:37.980" v="834" actId="478"/>
          <ac:spMkLst>
            <pc:docMk/>
            <pc:sldMk cId="1475031598" sldId="760"/>
            <ac:spMk id="28" creationId="{84C37FCC-D286-40F5-B67D-73CA5A21C496}"/>
          </ac:spMkLst>
        </pc:spChg>
        <pc:spChg chg="add del mod">
          <ac:chgData name="farouk abu hassanain" userId="319a4f4791f24b01" providerId="LiveId" clId="{E8557B2A-A9C2-4236-A393-D913215F1D79}" dt="2020-04-13T01:25:24.243" v="1234" actId="478"/>
          <ac:spMkLst>
            <pc:docMk/>
            <pc:sldMk cId="1475031598" sldId="760"/>
            <ac:spMk id="71" creationId="{DF4D8E35-9C18-4D34-82E0-97165FE42C5B}"/>
          </ac:spMkLst>
        </pc:spChg>
        <pc:spChg chg="add del mod ord">
          <ac:chgData name="farouk abu hassanain" userId="319a4f4791f24b01" providerId="LiveId" clId="{E8557B2A-A9C2-4236-A393-D913215F1D79}" dt="2020-04-13T01:25:22.614" v="1233" actId="478"/>
          <ac:spMkLst>
            <pc:docMk/>
            <pc:sldMk cId="1475031598" sldId="760"/>
            <ac:spMk id="72" creationId="{6BDF40FA-88BB-4207-9786-786C2D5BD5A6}"/>
          </ac:spMkLst>
        </pc:spChg>
        <pc:spChg chg="add del mod ord">
          <ac:chgData name="farouk abu hassanain" userId="319a4f4791f24b01" providerId="LiveId" clId="{E8557B2A-A9C2-4236-A393-D913215F1D79}" dt="2020-04-13T01:25:19.570" v="1231" actId="478"/>
          <ac:spMkLst>
            <pc:docMk/>
            <pc:sldMk cId="1475031598" sldId="760"/>
            <ac:spMk id="73" creationId="{C4601859-1F65-43D4-9602-CAE12096E55A}"/>
          </ac:spMkLst>
        </pc:spChg>
        <pc:spChg chg="add del mod ord">
          <ac:chgData name="farouk abu hassanain" userId="319a4f4791f24b01" providerId="LiveId" clId="{E8557B2A-A9C2-4236-A393-D913215F1D79}" dt="2020-04-13T01:25:17.295" v="1230" actId="478"/>
          <ac:spMkLst>
            <pc:docMk/>
            <pc:sldMk cId="1475031598" sldId="760"/>
            <ac:spMk id="74" creationId="{E8285B8A-0716-4EFF-9608-DE14C5C1966B}"/>
          </ac:spMkLst>
        </pc:spChg>
        <pc:spChg chg="add del mod ord">
          <ac:chgData name="farouk abu hassanain" userId="319a4f4791f24b01" providerId="LiveId" clId="{E8557B2A-A9C2-4236-A393-D913215F1D79}" dt="2020-04-13T01:25:16.417" v="1229" actId="478"/>
          <ac:spMkLst>
            <pc:docMk/>
            <pc:sldMk cId="1475031598" sldId="760"/>
            <ac:spMk id="75" creationId="{41833DDF-6DB8-484E-B0FD-DFBBB2AF649B}"/>
          </ac:spMkLst>
        </pc:spChg>
        <pc:spChg chg="add del mod ord">
          <ac:chgData name="farouk abu hassanain" userId="319a4f4791f24b01" providerId="LiveId" clId="{E8557B2A-A9C2-4236-A393-D913215F1D79}" dt="2020-04-13T01:25:11.429" v="1227" actId="478"/>
          <ac:spMkLst>
            <pc:docMk/>
            <pc:sldMk cId="1475031598" sldId="760"/>
            <ac:spMk id="76" creationId="{3C5B3464-D1A4-4EE0-BB6E-A5EDB16E97F6}"/>
          </ac:spMkLst>
        </pc:spChg>
        <pc:spChg chg="mod or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77" creationId="{298DFB3D-E4B9-48C0-AA67-7649AC50AF30}"/>
          </ac:spMkLst>
        </pc:spChg>
        <pc:spChg chg="mod or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78" creationId="{63D8BAE0-7E30-4072-B4F6-0F559249C445}"/>
          </ac:spMkLst>
        </pc:spChg>
        <pc:spChg chg="mod or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79" creationId="{3486870E-6051-4966-92E1-9C6C043612A7}"/>
          </ac:spMkLst>
        </pc:spChg>
        <pc:spChg chg="mod or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80" creationId="{DE0FD1E3-5E0D-4317-BC80-E7F224A50AA4}"/>
          </ac:spMkLst>
        </pc:spChg>
        <pc:spChg chg="mod or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81" creationId="{2BE5F8AD-C34D-4933-8146-342207BD66A2}"/>
          </ac:spMkLst>
        </pc:spChg>
        <pc:spChg chg="add del mod ord">
          <ac:chgData name="farouk abu hassanain" userId="319a4f4791f24b01" providerId="LiveId" clId="{E8557B2A-A9C2-4236-A393-D913215F1D79}" dt="2020-04-13T01:25:09.901" v="1226" actId="478"/>
          <ac:spMkLst>
            <pc:docMk/>
            <pc:sldMk cId="1475031598" sldId="760"/>
            <ac:spMk id="82" creationId="{65CCD726-3DB1-4149-9061-5C29D266B848}"/>
          </ac:spMkLst>
        </pc:spChg>
        <pc:spChg chg="add del mod ord">
          <ac:chgData name="farouk abu hassanain" userId="319a4f4791f24b01" providerId="LiveId" clId="{E8557B2A-A9C2-4236-A393-D913215F1D79}" dt="2020-04-13T01:07:38.889" v="546" actId="478"/>
          <ac:spMkLst>
            <pc:docMk/>
            <pc:sldMk cId="1475031598" sldId="760"/>
            <ac:spMk id="83" creationId="{880658F5-21CC-42FA-9883-3DC22938FA9D}"/>
          </ac:spMkLst>
        </pc:spChg>
        <pc:spChg chg="add del mod ord">
          <ac:chgData name="farouk abu hassanain" userId="319a4f4791f24b01" providerId="LiveId" clId="{E8557B2A-A9C2-4236-A393-D913215F1D79}" dt="2020-04-13T01:07:38.340" v="545" actId="478"/>
          <ac:spMkLst>
            <pc:docMk/>
            <pc:sldMk cId="1475031598" sldId="760"/>
            <ac:spMk id="84" creationId="{55BB0660-AE78-4A8F-BC98-AF38B32437A6}"/>
          </ac:spMkLst>
        </pc:spChg>
        <pc:spChg chg="add del mod">
          <ac:chgData name="farouk abu hassanain" userId="319a4f4791f24b01" providerId="LiveId" clId="{E8557B2A-A9C2-4236-A393-D913215F1D79}" dt="2020-04-13T01:03:21.137" v="112" actId="478"/>
          <ac:spMkLst>
            <pc:docMk/>
            <pc:sldMk cId="1475031598" sldId="760"/>
            <ac:spMk id="85" creationId="{0A5CF7E0-01C1-4D39-8CDF-0624C526C7F1}"/>
          </ac:spMkLst>
        </pc:spChg>
        <pc:spChg chg="add del mod">
          <ac:chgData name="farouk abu hassanain" userId="319a4f4791f24b01" providerId="LiveId" clId="{E8557B2A-A9C2-4236-A393-D913215F1D79}" dt="2020-04-13T01:03:21.137" v="112" actId="478"/>
          <ac:spMkLst>
            <pc:docMk/>
            <pc:sldMk cId="1475031598" sldId="760"/>
            <ac:spMk id="87" creationId="{D924BC42-A015-4ECA-B0A0-234C0BEF21AF}"/>
          </ac:spMkLst>
        </pc:spChg>
        <pc:spChg chg="add del mod">
          <ac:chgData name="farouk abu hassanain" userId="319a4f4791f24b01" providerId="LiveId" clId="{E8557B2A-A9C2-4236-A393-D913215F1D79}" dt="2020-04-13T01:03:21.137" v="112" actId="478"/>
          <ac:spMkLst>
            <pc:docMk/>
            <pc:sldMk cId="1475031598" sldId="760"/>
            <ac:spMk id="88" creationId="{C8649A59-48AF-4DC3-B7E8-37052873BC6E}"/>
          </ac:spMkLst>
        </pc:spChg>
        <pc:spChg chg="add del mod">
          <ac:chgData name="farouk abu hassanain" userId="319a4f4791f24b01" providerId="LiveId" clId="{E8557B2A-A9C2-4236-A393-D913215F1D79}" dt="2020-04-13T01:03:21.137" v="112" actId="478"/>
          <ac:spMkLst>
            <pc:docMk/>
            <pc:sldMk cId="1475031598" sldId="760"/>
            <ac:spMk id="89" creationId="{8E8486F2-A2CD-4712-9405-4EC3AA45F9F5}"/>
          </ac:spMkLst>
        </pc:spChg>
        <pc:spChg chg="add del mod ord">
          <ac:chgData name="farouk abu hassanain" userId="319a4f4791f24b01" providerId="LiveId" clId="{E8557B2A-A9C2-4236-A393-D913215F1D79}" dt="2020-04-13T02:04:49.469" v="1426" actId="478"/>
          <ac:spMkLst>
            <pc:docMk/>
            <pc:sldMk cId="1475031598" sldId="760"/>
            <ac:spMk id="90" creationId="{79538D62-264B-4671-AC4A-129929B207FA}"/>
          </ac:spMkLst>
        </pc:spChg>
        <pc:spChg chg="add del mod ord">
          <ac:chgData name="farouk abu hassanain" userId="319a4f4791f24b01" providerId="LiveId" clId="{E8557B2A-A9C2-4236-A393-D913215F1D79}" dt="2020-04-13T02:04:49.469" v="1426" actId="478"/>
          <ac:spMkLst>
            <pc:docMk/>
            <pc:sldMk cId="1475031598" sldId="760"/>
            <ac:spMk id="91" creationId="{F41030F6-6644-4B6C-9566-F8720A33C533}"/>
          </ac:spMkLst>
        </pc:spChg>
        <pc:spChg chg="add del mod ord">
          <ac:chgData name="farouk abu hassanain" userId="319a4f4791f24b01" providerId="LiveId" clId="{E8557B2A-A9C2-4236-A393-D913215F1D79}" dt="2020-04-13T02:04:49.469" v="1426" actId="478"/>
          <ac:spMkLst>
            <pc:docMk/>
            <pc:sldMk cId="1475031598" sldId="760"/>
            <ac:spMk id="92" creationId="{66B8C451-0E90-4F2A-87CA-1C3A11324ADD}"/>
          </ac:spMkLst>
        </pc:spChg>
        <pc:spChg chg="add del mod ord">
          <ac:chgData name="farouk abu hassanain" userId="319a4f4791f24b01" providerId="LiveId" clId="{E8557B2A-A9C2-4236-A393-D913215F1D79}" dt="2020-04-13T02:04:49.469" v="1426" actId="478"/>
          <ac:spMkLst>
            <pc:docMk/>
            <pc:sldMk cId="1475031598" sldId="760"/>
            <ac:spMk id="93" creationId="{71F117A8-4F95-49CD-AF8A-231E44882EB8}"/>
          </ac:spMkLst>
        </pc:spChg>
        <pc:spChg chg="add del mod ord">
          <ac:chgData name="farouk abu hassanain" userId="319a4f4791f24b01" providerId="LiveId" clId="{E8557B2A-A9C2-4236-A393-D913215F1D79}" dt="2020-04-13T02:04:49.469" v="1426" actId="478"/>
          <ac:spMkLst>
            <pc:docMk/>
            <pc:sldMk cId="1475031598" sldId="760"/>
            <ac:spMk id="94" creationId="{54A3E526-5C88-4499-B3D1-408065EBC1F3}"/>
          </ac:spMkLst>
        </pc:spChg>
        <pc:spChg chg="add del mod ord">
          <ac:chgData name="farouk abu hassanain" userId="319a4f4791f24b01" providerId="LiveId" clId="{E8557B2A-A9C2-4236-A393-D913215F1D79}" dt="2020-04-13T02:04:49.469" v="1426" actId="478"/>
          <ac:spMkLst>
            <pc:docMk/>
            <pc:sldMk cId="1475031598" sldId="760"/>
            <ac:spMk id="95" creationId="{8ABC3995-C4DE-4BDB-A726-61399948849C}"/>
          </ac:spMkLst>
        </pc:spChg>
        <pc:spChg chg="add del mod ord">
          <ac:chgData name="farouk abu hassanain" userId="319a4f4791f24b01" providerId="LiveId" clId="{E8557B2A-A9C2-4236-A393-D913215F1D79}" dt="2020-04-13T02:04:49.469" v="1426" actId="478"/>
          <ac:spMkLst>
            <pc:docMk/>
            <pc:sldMk cId="1475031598" sldId="760"/>
            <ac:spMk id="96" creationId="{E8A2180A-A308-4AF3-9C02-6DDB97A4447A}"/>
          </ac:spMkLst>
        </pc:spChg>
        <pc:spChg chg="add del mod ord">
          <ac:chgData name="farouk abu hassanain" userId="319a4f4791f24b01" providerId="LiveId" clId="{E8557B2A-A9C2-4236-A393-D913215F1D79}" dt="2020-04-13T02:04:49.469" v="1426" actId="478"/>
          <ac:spMkLst>
            <pc:docMk/>
            <pc:sldMk cId="1475031598" sldId="760"/>
            <ac:spMk id="97" creationId="{41EDF11C-CC03-40F6-B753-512AAA80321B}"/>
          </ac:spMkLst>
        </pc:spChg>
        <pc:spChg chg="mod">
          <ac:chgData name="farouk abu hassanain" userId="319a4f4791f24b01" providerId="LiveId" clId="{E8557B2A-A9C2-4236-A393-D913215F1D79}" dt="2020-04-13T00:49:36.476" v="75" actId="1076"/>
          <ac:spMkLst>
            <pc:docMk/>
            <pc:sldMk cId="1475031598" sldId="760"/>
            <ac:spMk id="110" creationId="{8238B25D-65CA-4BDE-A5D7-F766EECF307C}"/>
          </ac:spMkLst>
        </pc:spChg>
        <pc:spChg chg="mod">
          <ac:chgData name="farouk abu hassanain" userId="319a4f4791f24b01" providerId="LiveId" clId="{E8557B2A-A9C2-4236-A393-D913215F1D79}" dt="2020-04-13T00:49:34.892" v="73" actId="1076"/>
          <ac:spMkLst>
            <pc:docMk/>
            <pc:sldMk cId="1475031598" sldId="760"/>
            <ac:spMk id="111" creationId="{63F4483C-3EF5-4A83-811E-042513377C3D}"/>
          </ac:spMkLst>
        </pc:spChg>
        <pc:spChg chg="mod or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16" creationId="{64ECE881-969E-4103-8F85-6FB420477774}"/>
          </ac:spMkLst>
        </pc:spChg>
        <pc:spChg chg="del topLvl">
          <ac:chgData name="farouk abu hassanain" userId="319a4f4791f24b01" providerId="LiveId" clId="{E8557B2A-A9C2-4236-A393-D913215F1D79}" dt="2020-04-13T02:06:06.989" v="1431" actId="478"/>
          <ac:spMkLst>
            <pc:docMk/>
            <pc:sldMk cId="1475031598" sldId="760"/>
            <ac:spMk id="117" creationId="{2EBBC88C-3510-495E-899F-7706DB02654D}"/>
          </ac:spMkLst>
        </pc:spChg>
        <pc:spChg chg="mod or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19" creationId="{2D016AE5-8165-4A24-9CD9-02D67772CA48}"/>
          </ac:spMkLst>
        </pc:spChg>
        <pc:spChg chg="del topLvl">
          <ac:chgData name="farouk abu hassanain" userId="319a4f4791f24b01" providerId="LiveId" clId="{E8557B2A-A9C2-4236-A393-D913215F1D79}" dt="2020-04-13T02:06:10.545" v="1432" actId="478"/>
          <ac:spMkLst>
            <pc:docMk/>
            <pc:sldMk cId="1475031598" sldId="760"/>
            <ac:spMk id="120" creationId="{537340C7-8ACB-4B0F-8A6C-0CF98E8499D4}"/>
          </ac:spMkLst>
        </pc:spChg>
        <pc:spChg chg="mod or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22" creationId="{A1838E4C-54CD-47A3-8117-DF5F1822C509}"/>
          </ac:spMkLst>
        </pc:spChg>
        <pc:spChg chg="del topLvl">
          <ac:chgData name="farouk abu hassanain" userId="319a4f4791f24b01" providerId="LiveId" clId="{E8557B2A-A9C2-4236-A393-D913215F1D79}" dt="2020-04-13T02:06:12.941" v="1433" actId="478"/>
          <ac:spMkLst>
            <pc:docMk/>
            <pc:sldMk cId="1475031598" sldId="760"/>
            <ac:spMk id="123" creationId="{577F6DF2-C981-4F76-AD56-F4E0DE69A506}"/>
          </ac:spMkLst>
        </pc:spChg>
        <pc:spChg chg="mod or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25" creationId="{F68E24A5-B546-4685-8521-824D5F29CF56}"/>
          </ac:spMkLst>
        </pc:spChg>
        <pc:spChg chg="del topLvl">
          <ac:chgData name="farouk abu hassanain" userId="319a4f4791f24b01" providerId="LiveId" clId="{E8557B2A-A9C2-4236-A393-D913215F1D79}" dt="2020-04-13T02:06:14.743" v="1434" actId="478"/>
          <ac:spMkLst>
            <pc:docMk/>
            <pc:sldMk cId="1475031598" sldId="760"/>
            <ac:spMk id="126" creationId="{44CA075F-5D8E-4CFB-8944-4C96C2E2E6CC}"/>
          </ac:spMkLst>
        </pc:spChg>
        <pc:spChg chg="mo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28" creationId="{4F7B1DA9-E6CB-4751-8AA1-5D6F20F63227}"/>
          </ac:spMkLst>
        </pc:spChg>
        <pc:spChg chg="del topLvl">
          <ac:chgData name="farouk abu hassanain" userId="319a4f4791f24b01" providerId="LiveId" clId="{E8557B2A-A9C2-4236-A393-D913215F1D79}" dt="2020-04-13T02:06:28.734" v="1438" actId="478"/>
          <ac:spMkLst>
            <pc:docMk/>
            <pc:sldMk cId="1475031598" sldId="760"/>
            <ac:spMk id="129" creationId="{ABC2C78C-2918-45DE-81B5-96B4374FDB81}"/>
          </ac:spMkLst>
        </pc:spChg>
        <pc:spChg chg="add del mod topLvl">
          <ac:chgData name="farouk abu hassanain" userId="319a4f4791f24b01" providerId="LiveId" clId="{E8557B2A-A9C2-4236-A393-D913215F1D79}" dt="2020-04-13T02:07:20.870" v="1447" actId="478"/>
          <ac:spMkLst>
            <pc:docMk/>
            <pc:sldMk cId="1475031598" sldId="760"/>
            <ac:spMk id="133" creationId="{AD1AA9AF-B151-4124-8C21-A89155C4788E}"/>
          </ac:spMkLst>
        </pc:spChg>
        <pc:spChg chg="mo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35" creationId="{7EE0E248-A38C-42B6-B16D-8F4CBA030BB7}"/>
          </ac:spMkLst>
        </pc:spChg>
        <pc:spChg chg="del topLvl">
          <ac:chgData name="farouk abu hassanain" userId="319a4f4791f24b01" providerId="LiveId" clId="{E8557B2A-A9C2-4236-A393-D913215F1D79}" dt="2020-04-13T02:06:26.567" v="1437" actId="478"/>
          <ac:spMkLst>
            <pc:docMk/>
            <pc:sldMk cId="1475031598" sldId="760"/>
            <ac:spMk id="136" creationId="{7DE759B7-0886-402E-8079-FE26F1EA9018}"/>
          </ac:spMkLst>
        </pc:spChg>
        <pc:spChg chg="add del mod topLvl">
          <ac:chgData name="farouk abu hassanain" userId="319a4f4791f24b01" providerId="LiveId" clId="{E8557B2A-A9C2-4236-A393-D913215F1D79}" dt="2020-04-13T02:07:22.121" v="1448" actId="478"/>
          <ac:spMkLst>
            <pc:docMk/>
            <pc:sldMk cId="1475031598" sldId="760"/>
            <ac:spMk id="140" creationId="{1AA145D0-2458-49FC-BA23-B3E4D0201989}"/>
          </ac:spMkLst>
        </pc:spChg>
        <pc:spChg chg="mo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42" creationId="{69FD36D5-34FD-4A94-A9F0-60C23B528A50}"/>
          </ac:spMkLst>
        </pc:spChg>
        <pc:spChg chg="del topLvl">
          <ac:chgData name="farouk abu hassanain" userId="319a4f4791f24b01" providerId="LiveId" clId="{E8557B2A-A9C2-4236-A393-D913215F1D79}" dt="2020-04-13T02:06:23.473" v="1436" actId="478"/>
          <ac:spMkLst>
            <pc:docMk/>
            <pc:sldMk cId="1475031598" sldId="760"/>
            <ac:spMk id="143" creationId="{AFE6A351-06D7-4E7A-BC43-CA1BCB42AE05}"/>
          </ac:spMkLst>
        </pc:spChg>
        <pc:spChg chg="add del mod topLvl">
          <ac:chgData name="farouk abu hassanain" userId="319a4f4791f24b01" providerId="LiveId" clId="{E8557B2A-A9C2-4236-A393-D913215F1D79}" dt="2020-04-13T02:07:26.689" v="1449" actId="478"/>
          <ac:spMkLst>
            <pc:docMk/>
            <pc:sldMk cId="1475031598" sldId="760"/>
            <ac:spMk id="147" creationId="{376B6B91-E5C0-47AD-88B9-6B091D14A9E6}"/>
          </ac:spMkLst>
        </pc:spChg>
        <pc:spChg chg="mo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49" creationId="{6A89CB39-308C-42FB-87E8-D4C5381BFAE4}"/>
          </ac:spMkLst>
        </pc:spChg>
        <pc:spChg chg="del topLvl">
          <ac:chgData name="farouk abu hassanain" userId="319a4f4791f24b01" providerId="LiveId" clId="{E8557B2A-A9C2-4236-A393-D913215F1D79}" dt="2020-04-13T02:06:19.860" v="1435" actId="478"/>
          <ac:spMkLst>
            <pc:docMk/>
            <pc:sldMk cId="1475031598" sldId="760"/>
            <ac:spMk id="150" creationId="{E647DD36-1B8C-44B9-9D02-4025779CA9F3}"/>
          </ac:spMkLst>
        </pc:spChg>
        <pc:spChg chg="mod topLvl">
          <ac:chgData name="farouk abu hassanain" userId="319a4f4791f24b01" providerId="LiveId" clId="{E8557B2A-A9C2-4236-A393-D913215F1D79}" dt="2020-04-13T02:07:32.442" v="1453" actId="478"/>
          <ac:spMkLst>
            <pc:docMk/>
            <pc:sldMk cId="1475031598" sldId="760"/>
            <ac:spMk id="152" creationId="{B8BF7A3C-2E31-4238-9AB1-B5EFEFE41E85}"/>
          </ac:spMkLst>
        </pc:spChg>
        <pc:spChg chg="add del mod topLvl">
          <ac:chgData name="farouk abu hassanain" userId="319a4f4791f24b01" providerId="LiveId" clId="{E8557B2A-A9C2-4236-A393-D913215F1D79}" dt="2020-04-13T02:07:32.442" v="1453" actId="478"/>
          <ac:spMkLst>
            <pc:docMk/>
            <pc:sldMk cId="1475031598" sldId="760"/>
            <ac:spMk id="153" creationId="{874A04FA-93CF-493B-BFB8-44B36E9B55B6}"/>
          </ac:spMkLst>
        </pc:spChg>
        <pc:spChg chg="add del mod topLvl">
          <ac:chgData name="farouk abu hassanain" userId="319a4f4791f24b01" providerId="LiveId" clId="{E8557B2A-A9C2-4236-A393-D913215F1D79}" dt="2020-04-13T02:07:34.234" v="1454" actId="478"/>
          <ac:spMkLst>
            <pc:docMk/>
            <pc:sldMk cId="1475031598" sldId="760"/>
            <ac:spMk id="154" creationId="{DDAAA881-2126-46CB-B8FA-616B8F641D35}"/>
          </ac:spMkLst>
        </pc:spChg>
        <pc:spChg chg="add mo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55" creationId="{4326AACF-9455-4B0A-B3B3-124B9DE311FD}"/>
          </ac:spMkLst>
        </pc:spChg>
        <pc:spChg chg="add mo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56" creationId="{1EEFB140-51E0-444A-A37D-9F8A332273A9}"/>
          </ac:spMkLst>
        </pc:spChg>
        <pc:spChg chg="mod">
          <ac:chgData name="farouk abu hassanain" userId="319a4f4791f24b01" providerId="LiveId" clId="{E8557B2A-A9C2-4236-A393-D913215F1D79}" dt="2020-04-13T02:07:09.784" v="1445" actId="948"/>
          <ac:spMkLst>
            <pc:docMk/>
            <pc:sldMk cId="1475031598" sldId="760"/>
            <ac:spMk id="158" creationId="{CB408B2C-93E2-4911-91B8-64DC7246DC61}"/>
          </ac:spMkLst>
        </pc:spChg>
        <pc:spChg chg="mod">
          <ac:chgData name="farouk abu hassanain" userId="319a4f4791f24b01" providerId="LiveId" clId="{E8557B2A-A9C2-4236-A393-D913215F1D79}" dt="2020-04-13T02:07:49.108" v="1455" actId="207"/>
          <ac:spMkLst>
            <pc:docMk/>
            <pc:sldMk cId="1475031598" sldId="760"/>
            <ac:spMk id="159" creationId="{DAFBF8C6-75F2-486F-93F7-A0BB521AD0A0}"/>
          </ac:spMkLst>
        </pc:spChg>
        <pc:spChg chg="add del mod">
          <ac:chgData name="farouk abu hassanain" userId="319a4f4791f24b01" providerId="LiveId" clId="{E8557B2A-A9C2-4236-A393-D913215F1D79}" dt="2020-04-13T02:07:19.442" v="1446" actId="478"/>
          <ac:spMkLst>
            <pc:docMk/>
            <pc:sldMk cId="1475031598" sldId="760"/>
            <ac:spMk id="160" creationId="{9DA618AA-4B4D-4042-AB45-2D1E2C8C3B26}"/>
          </ac:spMkLst>
        </pc:spChg>
        <pc:spChg chg="del mod">
          <ac:chgData name="farouk abu hassanain" userId="319a4f4791f24b01" providerId="LiveId" clId="{E8557B2A-A9C2-4236-A393-D913215F1D79}" dt="2020-04-13T01:25:25.760" v="1235" actId="478"/>
          <ac:spMkLst>
            <pc:docMk/>
            <pc:sldMk cId="1475031598" sldId="760"/>
            <ac:spMk id="274" creationId="{BBCDDD18-87E0-4FAC-B7B5-6ED79CD8AF5C}"/>
          </ac:spMkLst>
        </pc:spChg>
        <pc:spChg chg="del mod">
          <ac:chgData name="farouk abu hassanain" userId="319a4f4791f24b01" providerId="LiveId" clId="{E8557B2A-A9C2-4236-A393-D913215F1D79}" dt="2020-04-13T01:03:21.137" v="112" actId="478"/>
          <ac:spMkLst>
            <pc:docMk/>
            <pc:sldMk cId="1475031598" sldId="760"/>
            <ac:spMk id="275" creationId="{1C008864-0824-4C88-B665-86C6342E1115}"/>
          </ac:spMkLst>
        </pc:spChg>
        <pc:grpChg chg="del mod topLvl">
          <ac:chgData name="farouk abu hassanain" userId="319a4f4791f24b01" providerId="LiveId" clId="{E8557B2A-A9C2-4236-A393-D913215F1D79}" dt="2020-04-13T01:07:36.410" v="544" actId="478"/>
          <ac:grpSpMkLst>
            <pc:docMk/>
            <pc:sldMk cId="1475031598" sldId="760"/>
            <ac:grpSpMk id="24" creationId="{FACA39D1-82EC-4EE4-8BF6-EF8249F8B2F4}"/>
          </ac:grpSpMkLst>
        </pc:grpChg>
        <pc:grpChg chg="del">
          <ac:chgData name="farouk abu hassanain" userId="319a4f4791f24b01" providerId="LiveId" clId="{E8557B2A-A9C2-4236-A393-D913215F1D79}" dt="2020-04-13T00:45:27.528" v="9" actId="165"/>
          <ac:grpSpMkLst>
            <pc:docMk/>
            <pc:sldMk cId="1475031598" sldId="760"/>
            <ac:grpSpMk id="25" creationId="{BBDAD8D5-9CCE-43DE-8C03-0F7E482AA5C2}"/>
          </ac:grpSpMkLst>
        </pc:grpChg>
        <pc:grpChg chg="add del mod">
          <ac:chgData name="farouk abu hassanain" userId="319a4f4791f24b01" providerId="LiveId" clId="{E8557B2A-A9C2-4236-A393-D913215F1D79}" dt="2020-04-13T02:07:01.114" v="1443" actId="165"/>
          <ac:grpSpMkLst>
            <pc:docMk/>
            <pc:sldMk cId="1475031598" sldId="760"/>
            <ac:grpSpMk id="29" creationId="{5C0EB110-4379-4571-B906-C0B390DC4301}"/>
          </ac:grpSpMkLst>
        </pc:grpChg>
        <pc:grpChg chg="add del mod">
          <ac:chgData name="farouk abu hassanain" userId="319a4f4791f24b01" providerId="LiveId" clId="{E8557B2A-A9C2-4236-A393-D913215F1D79}" dt="2020-04-13T02:06:06.989" v="1431" actId="478"/>
          <ac:grpSpMkLst>
            <pc:docMk/>
            <pc:sldMk cId="1475031598" sldId="760"/>
            <ac:grpSpMk id="98" creationId="{70727014-E3A8-4683-82BB-569FF2D84E5D}"/>
          </ac:grpSpMkLst>
        </pc:grpChg>
        <pc:grpChg chg="del mod topLvl">
          <ac:chgData name="farouk abu hassanain" userId="319a4f4791f24b01" providerId="LiveId" clId="{E8557B2A-A9C2-4236-A393-D913215F1D79}" dt="2020-04-13T01:25:08.548" v="1225" actId="478"/>
          <ac:grpSpMkLst>
            <pc:docMk/>
            <pc:sldMk cId="1475031598" sldId="760"/>
            <ac:grpSpMk id="100" creationId="{00D2C884-D455-40F5-A075-97CB5C60DB61}"/>
          </ac:grpSpMkLst>
        </pc:grpChg>
        <pc:grpChg chg="del mod topLvl">
          <ac:chgData name="farouk abu hassanain" userId="319a4f4791f24b01" providerId="LiveId" clId="{E8557B2A-A9C2-4236-A393-D913215F1D79}" dt="2020-04-13T01:25:14.951" v="1228" actId="478"/>
          <ac:grpSpMkLst>
            <pc:docMk/>
            <pc:sldMk cId="1475031598" sldId="760"/>
            <ac:grpSpMk id="103" creationId="{86D74224-B11B-4B17-B02F-8DDE12AB1098}"/>
          </ac:grpSpMkLst>
        </pc:grpChg>
        <pc:grpChg chg="del mod topLvl">
          <ac:chgData name="farouk abu hassanain" userId="319a4f4791f24b01" providerId="LiveId" clId="{E8557B2A-A9C2-4236-A393-D913215F1D79}" dt="2020-04-13T01:25:21.113" v="1232" actId="478"/>
          <ac:grpSpMkLst>
            <pc:docMk/>
            <pc:sldMk cId="1475031598" sldId="760"/>
            <ac:grpSpMk id="106" creationId="{A7C015B6-FECF-4818-99A9-1738A33AF539}"/>
          </ac:grpSpMkLst>
        </pc:grpChg>
        <pc:grpChg chg="del mod ord topLvl">
          <ac:chgData name="farouk abu hassanain" userId="319a4f4791f24b01" providerId="LiveId" clId="{E8557B2A-A9C2-4236-A393-D913215F1D79}" dt="2020-04-13T01:25:27.301" v="1236" actId="478"/>
          <ac:grpSpMkLst>
            <pc:docMk/>
            <pc:sldMk cId="1475031598" sldId="760"/>
            <ac:grpSpMk id="109" creationId="{D8727DE3-DF29-41D1-BEF8-634436267B3E}"/>
          </ac:grpSpMkLst>
        </pc:grpChg>
        <pc:grpChg chg="add del mod">
          <ac:chgData name="farouk abu hassanain" userId="319a4f4791f24b01" providerId="LiveId" clId="{E8557B2A-A9C2-4236-A393-D913215F1D79}" dt="2020-04-13T02:06:10.545" v="1432" actId="478"/>
          <ac:grpSpMkLst>
            <pc:docMk/>
            <pc:sldMk cId="1475031598" sldId="760"/>
            <ac:grpSpMk id="118" creationId="{558CCC5D-D29D-423E-B967-A164F6F5FDC3}"/>
          </ac:grpSpMkLst>
        </pc:grpChg>
        <pc:grpChg chg="add del mod">
          <ac:chgData name="farouk abu hassanain" userId="319a4f4791f24b01" providerId="LiveId" clId="{E8557B2A-A9C2-4236-A393-D913215F1D79}" dt="2020-04-13T02:06:12.941" v="1433" actId="478"/>
          <ac:grpSpMkLst>
            <pc:docMk/>
            <pc:sldMk cId="1475031598" sldId="760"/>
            <ac:grpSpMk id="121" creationId="{4D5A53EB-2EDD-473A-8E7E-7DB5FF6FC341}"/>
          </ac:grpSpMkLst>
        </pc:grpChg>
        <pc:grpChg chg="add del mod">
          <ac:chgData name="farouk abu hassanain" userId="319a4f4791f24b01" providerId="LiveId" clId="{E8557B2A-A9C2-4236-A393-D913215F1D79}" dt="2020-04-13T02:06:14.743" v="1434" actId="478"/>
          <ac:grpSpMkLst>
            <pc:docMk/>
            <pc:sldMk cId="1475031598" sldId="760"/>
            <ac:grpSpMk id="124" creationId="{876CA547-4104-410D-A14F-82F9B2AA94AD}"/>
          </ac:grpSpMkLst>
        </pc:grpChg>
        <pc:grpChg chg="add del mod">
          <ac:chgData name="farouk abu hassanain" userId="319a4f4791f24b01" providerId="LiveId" clId="{E8557B2A-A9C2-4236-A393-D913215F1D79}" dt="2020-04-13T02:06:28.734" v="1438" actId="478"/>
          <ac:grpSpMkLst>
            <pc:docMk/>
            <pc:sldMk cId="1475031598" sldId="760"/>
            <ac:grpSpMk id="127" creationId="{78D46FD1-5207-4092-8795-FB61FE6AB96C}"/>
          </ac:grpSpMkLst>
        </pc:grpChg>
        <pc:grpChg chg="add mod topLvl">
          <ac:chgData name="farouk abu hassanain" userId="319a4f4791f24b01" providerId="LiveId" clId="{E8557B2A-A9C2-4236-A393-D913215F1D79}" dt="2020-04-13T02:15:49.843" v="1519" actId="1076"/>
          <ac:grpSpMkLst>
            <pc:docMk/>
            <pc:sldMk cId="1475031598" sldId="760"/>
            <ac:grpSpMk id="130" creationId="{09A03931-18CD-4357-8007-C91AE81F12AA}"/>
          </ac:grpSpMkLst>
        </pc:grpChg>
        <pc:grpChg chg="add del mod">
          <ac:chgData name="farouk abu hassanain" userId="319a4f4791f24b01" providerId="LiveId" clId="{E8557B2A-A9C2-4236-A393-D913215F1D79}" dt="2020-04-13T02:06:26.567" v="1437" actId="478"/>
          <ac:grpSpMkLst>
            <pc:docMk/>
            <pc:sldMk cId="1475031598" sldId="760"/>
            <ac:grpSpMk id="134" creationId="{E82E06B2-C144-465D-9010-D163FF7BD31E}"/>
          </ac:grpSpMkLst>
        </pc:grpChg>
        <pc:grpChg chg="add mod topLvl">
          <ac:chgData name="farouk abu hassanain" userId="319a4f4791f24b01" providerId="LiveId" clId="{E8557B2A-A9C2-4236-A393-D913215F1D79}" dt="2020-04-13T02:15:49.843" v="1519" actId="1076"/>
          <ac:grpSpMkLst>
            <pc:docMk/>
            <pc:sldMk cId="1475031598" sldId="760"/>
            <ac:grpSpMk id="137" creationId="{CBD7D54E-1179-4CBE-9A0E-11EEB3DD2F87}"/>
          </ac:grpSpMkLst>
        </pc:grpChg>
        <pc:grpChg chg="add del mod">
          <ac:chgData name="farouk abu hassanain" userId="319a4f4791f24b01" providerId="LiveId" clId="{E8557B2A-A9C2-4236-A393-D913215F1D79}" dt="2020-04-13T02:06:23.473" v="1436" actId="478"/>
          <ac:grpSpMkLst>
            <pc:docMk/>
            <pc:sldMk cId="1475031598" sldId="760"/>
            <ac:grpSpMk id="141" creationId="{EE34651F-01DE-4671-AFF4-ED93554D388E}"/>
          </ac:grpSpMkLst>
        </pc:grpChg>
        <pc:grpChg chg="add mod topLvl">
          <ac:chgData name="farouk abu hassanain" userId="319a4f4791f24b01" providerId="LiveId" clId="{E8557B2A-A9C2-4236-A393-D913215F1D79}" dt="2020-04-13T02:15:49.843" v="1519" actId="1076"/>
          <ac:grpSpMkLst>
            <pc:docMk/>
            <pc:sldMk cId="1475031598" sldId="760"/>
            <ac:grpSpMk id="144" creationId="{82CFC4C2-7041-494C-9326-8FA1BC3B5DC0}"/>
          </ac:grpSpMkLst>
        </pc:grpChg>
        <pc:grpChg chg="add del mod">
          <ac:chgData name="farouk abu hassanain" userId="319a4f4791f24b01" providerId="LiveId" clId="{E8557B2A-A9C2-4236-A393-D913215F1D79}" dt="2020-04-13T02:06:19.860" v="1435" actId="478"/>
          <ac:grpSpMkLst>
            <pc:docMk/>
            <pc:sldMk cId="1475031598" sldId="760"/>
            <ac:grpSpMk id="148" creationId="{6BA4D4FF-0952-46BD-8C55-2D6C13E8F8E0}"/>
          </ac:grpSpMkLst>
        </pc:grpChg>
        <pc:grpChg chg="add del mod topLvl">
          <ac:chgData name="farouk abu hassanain" userId="319a4f4791f24b01" providerId="LiveId" clId="{E8557B2A-A9C2-4236-A393-D913215F1D79}" dt="2020-04-13T02:15:49.843" v="1519" actId="1076"/>
          <ac:grpSpMkLst>
            <pc:docMk/>
            <pc:sldMk cId="1475031598" sldId="760"/>
            <ac:grpSpMk id="151" creationId="{084D8B8E-E89F-467E-B54F-80C1735B24C0}"/>
          </ac:grpSpMkLst>
        </pc:grpChg>
        <pc:grpChg chg="add mod">
          <ac:chgData name="farouk abu hassanain" userId="319a4f4791f24b01" providerId="LiveId" clId="{E8557B2A-A9C2-4236-A393-D913215F1D79}" dt="2020-04-13T02:15:49.843" v="1519" actId="1076"/>
          <ac:grpSpMkLst>
            <pc:docMk/>
            <pc:sldMk cId="1475031598" sldId="760"/>
            <ac:grpSpMk id="157" creationId="{1BC10619-ACD2-441C-9AD0-448C6870628A}"/>
          </ac:grpSpMkLst>
        </pc:grpChg>
      </pc:sldChg>
      <pc:sldChg chg="addSp delSp modSp add">
        <pc:chgData name="farouk abu hassanain" userId="319a4f4791f24b01" providerId="LiveId" clId="{E8557B2A-A9C2-4236-A393-D913215F1D79}" dt="2020-04-13T03:44:22.472" v="2345" actId="20577"/>
        <pc:sldMkLst>
          <pc:docMk/>
          <pc:sldMk cId="2506123850" sldId="761"/>
        </pc:sldMkLst>
        <pc:spChg chg="mod">
          <ac:chgData name="farouk abu hassanain" userId="319a4f4791f24b01" providerId="LiveId" clId="{E8557B2A-A9C2-4236-A393-D913215F1D79}" dt="2020-04-13T03:44:22.472" v="2345" actId="20577"/>
          <ac:spMkLst>
            <pc:docMk/>
            <pc:sldMk cId="2506123850" sldId="761"/>
            <ac:spMk id="4" creationId="{63633AA5-FD60-4A4D-B3C2-0921970BA2DC}"/>
          </ac:spMkLst>
        </pc:spChg>
        <pc:spChg chg="del">
          <ac:chgData name="farouk abu hassanain" userId="319a4f4791f24b01" providerId="LiveId" clId="{E8557B2A-A9C2-4236-A393-D913215F1D79}" dt="2020-04-13T02:19:35.569" v="1524" actId="478"/>
          <ac:spMkLst>
            <pc:docMk/>
            <pc:sldMk cId="2506123850" sldId="761"/>
            <ac:spMk id="10" creationId="{02FC97FD-B127-4359-809D-E248FB26B505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1" creationId="{36EDE070-DC3C-4F60-B311-2164BA29FCE4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3" creationId="{2261FC7F-8B98-4A5F-82D9-BB5551973CEE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4" creationId="{C1619559-4F72-4909-8F00-CA872140BB61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5" creationId="{CE6C896D-EE13-4FC1-B021-F3CA4D85D73C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7" creationId="{C394210A-273C-45F3-B420-AD42B668292E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9" creationId="{4D4CCC52-07C2-466B-9228-A2DD1131B82C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20" creationId="{A1231675-DA1F-46AA-8BAC-A0A7BE92C907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21" creationId="{4ECFC82D-BA2E-4DAB-B892-BB1B7F8C7102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22" creationId="{41FA5829-9E69-4B9B-8FC6-793F2888FA96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23" creationId="{5BB3B1E1-F707-42E5-8C0F-AF0E4B9E38EC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77" creationId="{298DFB3D-E4B9-48C0-AA67-7649AC50AF30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78" creationId="{63D8BAE0-7E30-4072-B4F6-0F559249C445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79" creationId="{3486870E-6051-4966-92E1-9C6C043612A7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80" creationId="{DE0FD1E3-5E0D-4317-BC80-E7F224A50AA4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81" creationId="{2BE5F8AD-C34D-4933-8146-342207BD66A2}"/>
          </ac:spMkLst>
        </pc:spChg>
        <pc:spChg chg="add">
          <ac:chgData name="farouk abu hassanain" userId="319a4f4791f24b01" providerId="LiveId" clId="{E8557B2A-A9C2-4236-A393-D913215F1D79}" dt="2020-04-13T02:19:38.927" v="1526"/>
          <ac:spMkLst>
            <pc:docMk/>
            <pc:sldMk cId="2506123850" sldId="761"/>
            <ac:spMk id="82" creationId="{2D586B2B-A8EA-4858-95F7-2A37972CF025}"/>
          </ac:spMkLst>
        </pc:spChg>
        <pc:spChg chg="add mod">
          <ac:chgData name="farouk abu hassanain" userId="319a4f4791f24b01" providerId="LiveId" clId="{E8557B2A-A9C2-4236-A393-D913215F1D79}" dt="2020-04-13T02:20:01.017" v="1530" actId="1076"/>
          <ac:spMkLst>
            <pc:docMk/>
            <pc:sldMk cId="2506123850" sldId="761"/>
            <ac:spMk id="83" creationId="{BE420D9C-E38C-4D6D-947D-DACA313AA1E1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16" creationId="{64ECE881-969E-4103-8F85-6FB420477774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19" creationId="{2D016AE5-8165-4A24-9CD9-02D67772CA48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22" creationId="{A1838E4C-54CD-47A3-8117-DF5F1822C509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25" creationId="{F68E24A5-B546-4685-8521-824D5F29CF56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28" creationId="{4F7B1DA9-E6CB-4751-8AA1-5D6F20F63227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35" creationId="{7EE0E248-A38C-42B6-B16D-8F4CBA030BB7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42" creationId="{69FD36D5-34FD-4A94-A9F0-60C23B528A50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49" creationId="{6A89CB39-308C-42FB-87E8-D4C5381BFAE4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55" creationId="{4326AACF-9455-4B0A-B3B3-124B9DE311FD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56" creationId="{1EEFB140-51E0-444A-A37D-9F8A332273A9}"/>
          </ac:spMkLst>
        </pc:spChg>
        <pc:grpChg chg="del">
          <ac:chgData name="farouk abu hassanain" userId="319a4f4791f24b01" providerId="LiveId" clId="{E8557B2A-A9C2-4236-A393-D913215F1D79}" dt="2020-04-13T02:19:37.322" v="1525" actId="478"/>
          <ac:grpSpMkLst>
            <pc:docMk/>
            <pc:sldMk cId="2506123850" sldId="761"/>
            <ac:grpSpMk id="130" creationId="{09A03931-18CD-4357-8007-C91AE81F12AA}"/>
          </ac:grpSpMkLst>
        </pc:grpChg>
        <pc:grpChg chg="del">
          <ac:chgData name="farouk abu hassanain" userId="319a4f4791f24b01" providerId="LiveId" clId="{E8557B2A-A9C2-4236-A393-D913215F1D79}" dt="2020-04-13T02:19:37.322" v="1525" actId="478"/>
          <ac:grpSpMkLst>
            <pc:docMk/>
            <pc:sldMk cId="2506123850" sldId="761"/>
            <ac:grpSpMk id="137" creationId="{CBD7D54E-1179-4CBE-9A0E-11EEB3DD2F87}"/>
          </ac:grpSpMkLst>
        </pc:grpChg>
        <pc:grpChg chg="del">
          <ac:chgData name="farouk abu hassanain" userId="319a4f4791f24b01" providerId="LiveId" clId="{E8557B2A-A9C2-4236-A393-D913215F1D79}" dt="2020-04-13T02:19:37.322" v="1525" actId="478"/>
          <ac:grpSpMkLst>
            <pc:docMk/>
            <pc:sldMk cId="2506123850" sldId="761"/>
            <ac:grpSpMk id="144" creationId="{82CFC4C2-7041-494C-9326-8FA1BC3B5DC0}"/>
          </ac:grpSpMkLst>
        </pc:grpChg>
        <pc:grpChg chg="del">
          <ac:chgData name="farouk abu hassanain" userId="319a4f4791f24b01" providerId="LiveId" clId="{E8557B2A-A9C2-4236-A393-D913215F1D79}" dt="2020-04-13T02:19:37.322" v="1525" actId="478"/>
          <ac:grpSpMkLst>
            <pc:docMk/>
            <pc:sldMk cId="2506123850" sldId="761"/>
            <ac:grpSpMk id="151" creationId="{084D8B8E-E89F-467E-B54F-80C1735B24C0}"/>
          </ac:grpSpMkLst>
        </pc:grpChg>
        <pc:grpChg chg="del">
          <ac:chgData name="farouk abu hassanain" userId="319a4f4791f24b01" providerId="LiveId" clId="{E8557B2A-A9C2-4236-A393-D913215F1D79}" dt="2020-04-13T02:19:37.322" v="1525" actId="478"/>
          <ac:grpSpMkLst>
            <pc:docMk/>
            <pc:sldMk cId="2506123850" sldId="761"/>
            <ac:grpSpMk id="157" creationId="{1BC10619-ACD2-441C-9AD0-448C6870628A}"/>
          </ac:grpSpMkLst>
        </pc:grpChg>
        <pc:graphicFrameChg chg="add mod modGraphic">
          <ac:chgData name="farouk abu hassanain" userId="319a4f4791f24b01" providerId="LiveId" clId="{E8557B2A-A9C2-4236-A393-D913215F1D79}" dt="2020-04-13T02:24:04.050" v="1615" actId="2084"/>
          <ac:graphicFrameMkLst>
            <pc:docMk/>
            <pc:sldMk cId="2506123850" sldId="761"/>
            <ac:graphicFrameMk id="84" creationId="{06FD641F-D077-4D95-B0D7-9731708804FF}"/>
          </ac:graphicFrameMkLst>
        </pc:graphicFrameChg>
      </pc:sldChg>
      <pc:sldChg chg="addSp delSp modSp add">
        <pc:chgData name="farouk abu hassanain" userId="319a4f4791f24b01" providerId="LiveId" clId="{E8557B2A-A9C2-4236-A393-D913215F1D79}" dt="2020-04-13T03:44:26.523" v="2347" actId="20577"/>
        <pc:sldMkLst>
          <pc:docMk/>
          <pc:sldMk cId="3976740829" sldId="762"/>
        </pc:sldMkLst>
        <pc:spChg chg="mod">
          <ac:chgData name="farouk abu hassanain" userId="319a4f4791f24b01" providerId="LiveId" clId="{E8557B2A-A9C2-4236-A393-D913215F1D79}" dt="2020-04-13T03:44:26.523" v="2347" actId="20577"/>
          <ac:spMkLst>
            <pc:docMk/>
            <pc:sldMk cId="3976740829" sldId="762"/>
            <ac:spMk id="4" creationId="{63633AA5-FD60-4A4D-B3C2-0921970BA2DC}"/>
          </ac:spMkLst>
        </pc:spChg>
        <pc:spChg chg="mod">
          <ac:chgData name="farouk abu hassanain" userId="319a4f4791f24b01" providerId="LiveId" clId="{E8557B2A-A9C2-4236-A393-D913215F1D79}" dt="2020-04-13T02:24:43.116" v="1618"/>
          <ac:spMkLst>
            <pc:docMk/>
            <pc:sldMk cId="3976740829" sldId="762"/>
            <ac:spMk id="7" creationId="{5C5D26A2-F217-42A4-8295-5A0E92D70FAD}"/>
          </ac:spMkLst>
        </pc:spChg>
        <pc:spChg chg="add mod">
          <ac:chgData name="farouk abu hassanain" userId="319a4f4791f24b01" providerId="LiveId" clId="{E8557B2A-A9C2-4236-A393-D913215F1D79}" dt="2020-04-13T02:28:02.467" v="2056" actId="6549"/>
          <ac:spMkLst>
            <pc:docMk/>
            <pc:sldMk cId="3976740829" sldId="762"/>
            <ac:spMk id="10" creationId="{FB05C0E8-B13F-4A1E-A67C-3FCC269EA5F1}"/>
          </ac:spMkLst>
        </pc:spChg>
        <pc:spChg chg="del">
          <ac:chgData name="farouk abu hassanain" userId="319a4f4791f24b01" providerId="LiveId" clId="{E8557B2A-A9C2-4236-A393-D913215F1D79}" dt="2020-04-13T02:24:53.136" v="1620" actId="478"/>
          <ac:spMkLst>
            <pc:docMk/>
            <pc:sldMk cId="3976740829" sldId="762"/>
            <ac:spMk id="82" creationId="{2D586B2B-A8EA-4858-95F7-2A37972CF025}"/>
          </ac:spMkLst>
        </pc:spChg>
        <pc:spChg chg="del">
          <ac:chgData name="farouk abu hassanain" userId="319a4f4791f24b01" providerId="LiveId" clId="{E8557B2A-A9C2-4236-A393-D913215F1D79}" dt="2020-04-13T02:24:53.136" v="1620" actId="478"/>
          <ac:spMkLst>
            <pc:docMk/>
            <pc:sldMk cId="3976740829" sldId="762"/>
            <ac:spMk id="83" creationId="{BE420D9C-E38C-4D6D-947D-DACA313AA1E1}"/>
          </ac:spMkLst>
        </pc:spChg>
        <pc:graphicFrameChg chg="del">
          <ac:chgData name="farouk abu hassanain" userId="319a4f4791f24b01" providerId="LiveId" clId="{E8557B2A-A9C2-4236-A393-D913215F1D79}" dt="2020-04-13T02:24:50.612" v="1619" actId="478"/>
          <ac:graphicFrameMkLst>
            <pc:docMk/>
            <pc:sldMk cId="3976740829" sldId="762"/>
            <ac:graphicFrameMk id="84" creationId="{06FD641F-D077-4D95-B0D7-9731708804FF}"/>
          </ac:graphicFrameMkLst>
        </pc:graphicFrameChg>
      </pc:sldChg>
      <pc:sldChg chg="addSp delSp modSp add modAnim">
        <pc:chgData name="farouk abu hassanain" userId="319a4f4791f24b01" providerId="LiveId" clId="{E8557B2A-A9C2-4236-A393-D913215F1D79}" dt="2020-04-13T03:44:35.419" v="2351" actId="20577"/>
        <pc:sldMkLst>
          <pc:docMk/>
          <pc:sldMk cId="3375072650" sldId="763"/>
        </pc:sldMkLst>
        <pc:spChg chg="mod">
          <ac:chgData name="farouk abu hassanain" userId="319a4f4791f24b01" providerId="LiveId" clId="{E8557B2A-A9C2-4236-A393-D913215F1D79}" dt="2020-04-13T03:44:35.419" v="2351" actId="20577"/>
          <ac:spMkLst>
            <pc:docMk/>
            <pc:sldMk cId="3375072650" sldId="763"/>
            <ac:spMk id="4" creationId="{63633AA5-FD60-4A4D-B3C2-0921970BA2DC}"/>
          </ac:spMkLst>
        </pc:spChg>
        <pc:spChg chg="mod">
          <ac:chgData name="farouk abu hassanain" userId="319a4f4791f24b01" providerId="LiveId" clId="{E8557B2A-A9C2-4236-A393-D913215F1D79}" dt="2020-04-13T03:39:03.928" v="2270" actId="1076"/>
          <ac:spMkLst>
            <pc:docMk/>
            <pc:sldMk cId="3375072650" sldId="763"/>
            <ac:spMk id="7" creationId="{5C5D26A2-F217-42A4-8295-5A0E92D70FAD}"/>
          </ac:spMkLst>
        </pc:spChg>
        <pc:spChg chg="del">
          <ac:chgData name="farouk abu hassanain" userId="319a4f4791f24b01" providerId="LiveId" clId="{E8557B2A-A9C2-4236-A393-D913215F1D79}" dt="2020-04-13T02:34:29.951" v="2067" actId="478"/>
          <ac:spMkLst>
            <pc:docMk/>
            <pc:sldMk cId="3375072650" sldId="763"/>
            <ac:spMk id="10" creationId="{FB05C0E8-B13F-4A1E-A67C-3FCC269EA5F1}"/>
          </ac:spMkLst>
        </pc:spChg>
        <pc:spChg chg="add del mod">
          <ac:chgData name="farouk abu hassanain" userId="319a4f4791f24b01" providerId="LiveId" clId="{E8557B2A-A9C2-4236-A393-D913215F1D79}" dt="2020-04-13T03:38:55.348" v="2269" actId="478"/>
          <ac:spMkLst>
            <pc:docMk/>
            <pc:sldMk cId="3375072650" sldId="763"/>
            <ac:spMk id="11" creationId="{091C6BB0-C119-41DA-B39F-AC4F1E127609}"/>
          </ac:spMkLst>
        </pc:spChg>
        <pc:spChg chg="add mod ord">
          <ac:chgData name="farouk abu hassanain" userId="319a4f4791f24b01" providerId="LiveId" clId="{E8557B2A-A9C2-4236-A393-D913215F1D79}" dt="2020-04-13T03:37:01.240" v="2205" actId="403"/>
          <ac:spMkLst>
            <pc:docMk/>
            <pc:sldMk cId="3375072650" sldId="763"/>
            <ac:spMk id="13" creationId="{EB2B5F0C-9316-4DDF-95DE-EB9110FCD18A}"/>
          </ac:spMkLst>
        </pc:spChg>
        <pc:spChg chg="add mod ord">
          <ac:chgData name="farouk abu hassanain" userId="319a4f4791f24b01" providerId="LiveId" clId="{E8557B2A-A9C2-4236-A393-D913215F1D79}" dt="2020-04-13T03:37:01.240" v="2205" actId="403"/>
          <ac:spMkLst>
            <pc:docMk/>
            <pc:sldMk cId="3375072650" sldId="763"/>
            <ac:spMk id="15" creationId="{239DECB2-9944-4E78-B687-E6567152D753}"/>
          </ac:spMkLst>
        </pc:spChg>
        <pc:spChg chg="add mod ord">
          <ac:chgData name="farouk abu hassanain" userId="319a4f4791f24b01" providerId="LiveId" clId="{E8557B2A-A9C2-4236-A393-D913215F1D79}" dt="2020-04-13T03:37:01.240" v="2205" actId="403"/>
          <ac:spMkLst>
            <pc:docMk/>
            <pc:sldMk cId="3375072650" sldId="763"/>
            <ac:spMk id="17" creationId="{20DE9577-912A-47A1-AADF-509D3F536B8D}"/>
          </ac:spMkLst>
        </pc:spChg>
        <pc:spChg chg="add mod">
          <ac:chgData name="farouk abu hassanain" userId="319a4f4791f24b01" providerId="LiveId" clId="{E8557B2A-A9C2-4236-A393-D913215F1D79}" dt="2020-04-13T03:37:08.724" v="2206" actId="113"/>
          <ac:spMkLst>
            <pc:docMk/>
            <pc:sldMk cId="3375072650" sldId="763"/>
            <ac:spMk id="19" creationId="{4021B07A-E952-4151-ABBA-7D21CF849BF6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40" creationId="{E5EE7714-1A7C-4987-BE40-A84361DAC7BA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41" creationId="{BF85003A-A63D-4716-851A-8700E2C49C27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42" creationId="{3C29F523-D058-45DF-B18B-A459FA624DDE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43" creationId="{ED733A57-3D09-474D-A228-D3F2E716AB51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48" creationId="{F14DA65D-A388-4F5B-800A-B9F8FA89E7FF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49" creationId="{A7435AE0-A4BD-4C3D-B241-4B47021EE683}"/>
          </ac:spMkLst>
        </pc:spChg>
        <pc:spChg chg="mod">
          <ac:chgData name="farouk abu hassanain" userId="319a4f4791f24b01" providerId="LiveId" clId="{E8557B2A-A9C2-4236-A393-D913215F1D79}" dt="2020-04-13T02:28:33.854" v="2059"/>
          <ac:spMkLst>
            <pc:docMk/>
            <pc:sldMk cId="3375072650" sldId="763"/>
            <ac:spMk id="53" creationId="{16CED25A-3047-41B4-B1A4-3FF01A5BDB47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55" creationId="{B9724619-CDED-4726-914A-037514D53A89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56" creationId="{1CCCA413-2944-43B0-909B-54C14DE6C456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60" creationId="{152AA0A8-9CE0-4168-A5DE-E5459E045478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61" creationId="{8BE6C002-87EC-41BA-A2C0-B74115CBBF5F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65" creationId="{AA4A01AF-7F8D-4481-99D2-231C7A51C16F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66" creationId="{A680AFC1-EC2C-46AB-B36E-3D7670D67D32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67" creationId="{E6522527-F87C-470F-B293-24668488B178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68" creationId="{EE1336D4-C800-475F-93D9-C88FA96F558B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69" creationId="{95338D4F-F276-45BD-8DDE-98A2A39AF414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70" creationId="{E5B0B0AE-D3D9-4B1F-B7F3-7D9241C4750D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71" creationId="{094F68FC-E4D5-4D49-81C1-613FF4B240CB}"/>
          </ac:spMkLst>
        </pc:spChg>
        <pc:spChg chg="add del mod">
          <ac:chgData name="farouk abu hassanain" userId="319a4f4791f24b01" providerId="LiveId" clId="{E8557B2A-A9C2-4236-A393-D913215F1D79}" dt="2020-04-13T03:31:22.342" v="2108" actId="478"/>
          <ac:spMkLst>
            <pc:docMk/>
            <pc:sldMk cId="3375072650" sldId="763"/>
            <ac:spMk id="177" creationId="{A917C4D9-7FCD-4C2B-842F-2481C4801958}"/>
          </ac:spMkLst>
        </pc:spChg>
        <pc:spChg chg="add mod">
          <ac:chgData name="farouk abu hassanain" userId="319a4f4791f24b01" providerId="LiveId" clId="{E8557B2A-A9C2-4236-A393-D913215F1D79}" dt="2020-04-13T03:31:43.755" v="2112" actId="1076"/>
          <ac:spMkLst>
            <pc:docMk/>
            <pc:sldMk cId="3375072650" sldId="763"/>
            <ac:spMk id="178" creationId="{595C3DD3-F3F5-4B02-8E15-54BE719CC352}"/>
          </ac:spMkLst>
        </pc:spChg>
        <pc:spChg chg="add mod">
          <ac:chgData name="farouk abu hassanain" userId="319a4f4791f24b01" providerId="LiveId" clId="{E8557B2A-A9C2-4236-A393-D913215F1D79}" dt="2020-04-13T03:31:43.755" v="2112" actId="1076"/>
          <ac:spMkLst>
            <pc:docMk/>
            <pc:sldMk cId="3375072650" sldId="763"/>
            <ac:spMk id="179" creationId="{C50B85A6-91E7-4301-81C1-E12E8772A30F}"/>
          </ac:spMkLst>
        </pc:spChg>
        <pc:spChg chg="add mod">
          <ac:chgData name="farouk abu hassanain" userId="319a4f4791f24b01" providerId="LiveId" clId="{E8557B2A-A9C2-4236-A393-D913215F1D79}" dt="2020-04-13T03:31:43.755" v="2112" actId="1076"/>
          <ac:spMkLst>
            <pc:docMk/>
            <pc:sldMk cId="3375072650" sldId="763"/>
            <ac:spMk id="180" creationId="{68C6BA9C-974D-4CBD-8DAC-FBACEB9175DD}"/>
          </ac:spMkLst>
        </pc:spChg>
        <pc:spChg chg="add del mod">
          <ac:chgData name="farouk abu hassanain" userId="319a4f4791f24b01" providerId="LiveId" clId="{E8557B2A-A9C2-4236-A393-D913215F1D79}" dt="2020-04-13T03:31:22.342" v="2108" actId="478"/>
          <ac:spMkLst>
            <pc:docMk/>
            <pc:sldMk cId="3375072650" sldId="763"/>
            <ac:spMk id="181" creationId="{390B37F9-C6DA-4737-A1CE-7149FEBD1F52}"/>
          </ac:spMkLst>
        </pc:spChg>
        <pc:spChg chg="add del mod">
          <ac:chgData name="farouk abu hassanain" userId="319a4f4791f24b01" providerId="LiveId" clId="{E8557B2A-A9C2-4236-A393-D913215F1D79}" dt="2020-04-13T03:31:22.342" v="2108" actId="478"/>
          <ac:spMkLst>
            <pc:docMk/>
            <pc:sldMk cId="3375072650" sldId="763"/>
            <ac:spMk id="182" creationId="{B8D40EC8-5A9C-441F-9DB6-FD9E759DB1A2}"/>
          </ac:spMkLst>
        </pc:spChg>
        <pc:spChg chg="add del mod">
          <ac:chgData name="farouk abu hassanain" userId="319a4f4791f24b01" providerId="LiveId" clId="{E8557B2A-A9C2-4236-A393-D913215F1D79}" dt="2020-04-13T03:31:32.076" v="2110" actId="478"/>
          <ac:spMkLst>
            <pc:docMk/>
            <pc:sldMk cId="3375072650" sldId="763"/>
            <ac:spMk id="183" creationId="{772F5078-9B89-44FF-901D-6053FD6D192E}"/>
          </ac:spMkLst>
        </pc:spChg>
        <pc:spChg chg="add del mod">
          <ac:chgData name="farouk abu hassanain" userId="319a4f4791f24b01" providerId="LiveId" clId="{E8557B2A-A9C2-4236-A393-D913215F1D79}" dt="2020-04-13T03:31:32.076" v="2110" actId="478"/>
          <ac:spMkLst>
            <pc:docMk/>
            <pc:sldMk cId="3375072650" sldId="763"/>
            <ac:spMk id="184" creationId="{EAD877B7-3898-4B6D-9382-2BFE7B5F202E}"/>
          </ac:spMkLst>
        </pc:spChg>
        <pc:spChg chg="add del mod">
          <ac:chgData name="farouk abu hassanain" userId="319a4f4791f24b01" providerId="LiveId" clId="{E8557B2A-A9C2-4236-A393-D913215F1D79}" dt="2020-04-13T03:31:32.076" v="2110" actId="478"/>
          <ac:spMkLst>
            <pc:docMk/>
            <pc:sldMk cId="3375072650" sldId="763"/>
            <ac:spMk id="185" creationId="{FE210EC9-951F-4B8A-B8D8-1B7E43588DA9}"/>
          </ac:spMkLst>
        </pc:spChg>
        <pc:spChg chg="add del mod">
          <ac:chgData name="farouk abu hassanain" userId="319a4f4791f24b01" providerId="LiveId" clId="{E8557B2A-A9C2-4236-A393-D913215F1D79}" dt="2020-04-13T03:31:32.076" v="2110" actId="478"/>
          <ac:spMkLst>
            <pc:docMk/>
            <pc:sldMk cId="3375072650" sldId="763"/>
            <ac:spMk id="186" creationId="{948C9FCE-EA38-478E-B5FA-51987C6268A0}"/>
          </ac:spMkLst>
        </pc:spChg>
        <pc:spChg chg="add del mod">
          <ac:chgData name="farouk abu hassanain" userId="319a4f4791f24b01" providerId="LiveId" clId="{E8557B2A-A9C2-4236-A393-D913215F1D79}" dt="2020-04-13T03:31:34.694" v="2111" actId="478"/>
          <ac:spMkLst>
            <pc:docMk/>
            <pc:sldMk cId="3375072650" sldId="763"/>
            <ac:spMk id="187" creationId="{1BCCCFC8-4CCB-4B2D-8C57-EB0C824D2160}"/>
          </ac:spMkLst>
        </pc:spChg>
        <pc:spChg chg="add del mod">
          <ac:chgData name="farouk abu hassanain" userId="319a4f4791f24b01" providerId="LiveId" clId="{E8557B2A-A9C2-4236-A393-D913215F1D79}" dt="2020-04-13T03:31:34.694" v="2111" actId="478"/>
          <ac:spMkLst>
            <pc:docMk/>
            <pc:sldMk cId="3375072650" sldId="763"/>
            <ac:spMk id="188" creationId="{E64D9523-9812-47FD-A2AB-97BB9FB154B8}"/>
          </ac:spMkLst>
        </pc:spChg>
        <pc:spChg chg="add del mod">
          <ac:chgData name="farouk abu hassanain" userId="319a4f4791f24b01" providerId="LiveId" clId="{E8557B2A-A9C2-4236-A393-D913215F1D79}" dt="2020-04-13T03:31:22.342" v="2108" actId="478"/>
          <ac:spMkLst>
            <pc:docMk/>
            <pc:sldMk cId="3375072650" sldId="763"/>
            <ac:spMk id="189" creationId="{38C8078D-6B08-443F-9851-E102BAB06B42}"/>
          </ac:spMkLst>
        </pc:spChg>
        <pc:spChg chg="add del mod">
          <ac:chgData name="farouk abu hassanain" userId="319a4f4791f24b01" providerId="LiveId" clId="{E8557B2A-A9C2-4236-A393-D913215F1D79}" dt="2020-04-13T03:31:32.076" v="2110" actId="478"/>
          <ac:spMkLst>
            <pc:docMk/>
            <pc:sldMk cId="3375072650" sldId="763"/>
            <ac:spMk id="197" creationId="{AB649E01-3655-4333-BD39-420083B8F389}"/>
          </ac:spMkLst>
        </pc:spChg>
        <pc:spChg chg="add mod">
          <ac:chgData name="farouk abu hassanain" userId="319a4f4791f24b01" providerId="LiveId" clId="{E8557B2A-A9C2-4236-A393-D913215F1D79}" dt="2020-04-13T03:37:08.724" v="2206" actId="113"/>
          <ac:spMkLst>
            <pc:docMk/>
            <pc:sldMk cId="3375072650" sldId="763"/>
            <ac:spMk id="203" creationId="{C39688BB-C42C-46D3-B7EE-A43F86A7EA42}"/>
          </ac:spMkLst>
        </pc:spChg>
        <pc:spChg chg="add mod">
          <ac:chgData name="farouk abu hassanain" userId="319a4f4791f24b01" providerId="LiveId" clId="{E8557B2A-A9C2-4236-A393-D913215F1D79}" dt="2020-04-13T03:37:08.724" v="2206" actId="113"/>
          <ac:spMkLst>
            <pc:docMk/>
            <pc:sldMk cId="3375072650" sldId="763"/>
            <ac:spMk id="204" creationId="{5C40239C-E1AC-4EE2-9DCD-9C69A0B43265}"/>
          </ac:spMkLst>
        </pc:spChg>
        <pc:grpChg chg="add del mod">
          <ac:chgData name="farouk abu hassanain" userId="319a4f4791f24b01" providerId="LiveId" clId="{E8557B2A-A9C2-4236-A393-D913215F1D79}" dt="2020-04-13T02:36:38.158" v="2079" actId="478"/>
          <ac:grpSpMkLst>
            <pc:docMk/>
            <pc:sldMk cId="3375072650" sldId="763"/>
            <ac:grpSpMk id="14" creationId="{DF64FD21-3924-4CA8-B261-0D91A20C3A7D}"/>
          </ac:grpSpMkLst>
        </pc:grpChg>
        <pc:grpChg chg="add mod">
          <ac:chgData name="farouk abu hassanain" userId="319a4f4791f24b01" providerId="LiveId" clId="{E8557B2A-A9C2-4236-A393-D913215F1D79}" dt="2020-04-13T02:36:25.704" v="2077" actId="196"/>
          <ac:grpSpMkLst>
            <pc:docMk/>
            <pc:sldMk cId="3375072650" sldId="763"/>
            <ac:grpSpMk id="44" creationId="{1C4CE620-A15E-463A-8731-BC3BFA533138}"/>
          </ac:grpSpMkLst>
        </pc:grpChg>
        <pc:grpChg chg="add mod">
          <ac:chgData name="farouk abu hassanain" userId="319a4f4791f24b01" providerId="LiveId" clId="{E8557B2A-A9C2-4236-A393-D913215F1D79}" dt="2020-04-13T02:36:25.704" v="2077" actId="196"/>
          <ac:grpSpMkLst>
            <pc:docMk/>
            <pc:sldMk cId="3375072650" sldId="763"/>
            <ac:grpSpMk id="50" creationId="{E60923D6-C562-48A0-BE64-976E04DE119B}"/>
          </ac:grpSpMkLst>
        </pc:grpChg>
        <pc:grpChg chg="add mod">
          <ac:chgData name="farouk abu hassanain" userId="319a4f4791f24b01" providerId="LiveId" clId="{E8557B2A-A9C2-4236-A393-D913215F1D79}" dt="2020-04-13T02:36:25.704" v="2077" actId="196"/>
          <ac:grpSpMkLst>
            <pc:docMk/>
            <pc:sldMk cId="3375072650" sldId="763"/>
            <ac:grpSpMk id="57" creationId="{C926AE64-74D4-45B3-8D36-04449EA30778}"/>
          </ac:grpSpMkLst>
        </pc:grpChg>
        <pc:grpChg chg="add mod">
          <ac:chgData name="farouk abu hassanain" userId="319a4f4791f24b01" providerId="LiveId" clId="{E8557B2A-A9C2-4236-A393-D913215F1D79}" dt="2020-04-13T02:36:25.704" v="2077" actId="196"/>
          <ac:grpSpMkLst>
            <pc:docMk/>
            <pc:sldMk cId="3375072650" sldId="763"/>
            <ac:grpSpMk id="62" creationId="{A8C1B48A-285A-4527-A52D-8BB31787CD42}"/>
          </ac:grpSpMkLst>
        </pc:grpChg>
        <pc:grpChg chg="add mod">
          <ac:chgData name="farouk abu hassanain" userId="319a4f4791f24b01" providerId="LiveId" clId="{E8557B2A-A9C2-4236-A393-D913215F1D79}" dt="2020-04-13T02:40:18.388" v="2087" actId="1076"/>
          <ac:grpSpMkLst>
            <pc:docMk/>
            <pc:sldMk cId="3375072650" sldId="763"/>
            <ac:grpSpMk id="72" creationId="{6F5E48A8-CB60-4C29-AA02-D2FE26EB87A1}"/>
          </ac:grpSpMkLst>
        </pc:grpChg>
        <pc:grpChg chg="add mod">
          <ac:chgData name="farouk abu hassanain" userId="319a4f4791f24b01" providerId="LiveId" clId="{E8557B2A-A9C2-4236-A393-D913215F1D79}" dt="2020-04-13T03:38:29.101" v="2223" actId="1076"/>
          <ac:grpSpMkLst>
            <pc:docMk/>
            <pc:sldMk cId="3375072650" sldId="763"/>
            <ac:grpSpMk id="80" creationId="{88D78BEC-C995-4687-ACEE-9454BF4D98D2}"/>
          </ac:grpSpMkLst>
        </pc:grpChg>
        <pc:grpChg chg="mod">
          <ac:chgData name="farouk abu hassanain" userId="319a4f4791f24b01" providerId="LiveId" clId="{E8557B2A-A9C2-4236-A393-D913215F1D79}" dt="2020-04-13T03:38:29.101" v="2223" actId="1076"/>
          <ac:grpSpMkLst>
            <pc:docMk/>
            <pc:sldMk cId="3375072650" sldId="763"/>
            <ac:grpSpMk id="95" creationId="{AF4BF46A-E18A-4A6D-AA11-3EC046B295D9}"/>
          </ac:grpSpMkLst>
        </pc:grpChg>
        <pc:grpChg chg="mod">
          <ac:chgData name="farouk abu hassanain" userId="319a4f4791f24b01" providerId="LiveId" clId="{E8557B2A-A9C2-4236-A393-D913215F1D79}" dt="2020-04-13T03:38:29.101" v="2223" actId="1076"/>
          <ac:grpSpMkLst>
            <pc:docMk/>
            <pc:sldMk cId="3375072650" sldId="763"/>
            <ac:grpSpMk id="96" creationId="{95B33A2E-4F45-406A-90CE-097E9F396990}"/>
          </ac:grpSpMkLst>
        </pc:grpChg>
        <pc:grpChg chg="mod">
          <ac:chgData name="farouk abu hassanain" userId="319a4f4791f24b01" providerId="LiveId" clId="{E8557B2A-A9C2-4236-A393-D913215F1D79}" dt="2020-04-13T03:38:29.101" v="2223" actId="1076"/>
          <ac:grpSpMkLst>
            <pc:docMk/>
            <pc:sldMk cId="3375072650" sldId="763"/>
            <ac:grpSpMk id="97" creationId="{CC57D39D-1D0E-453E-90F9-0A2E5D3C5171}"/>
          </ac:grpSpMkLst>
        </pc:grpChg>
        <pc:grpChg chg="mod">
          <ac:chgData name="farouk abu hassanain" userId="319a4f4791f24b01" providerId="LiveId" clId="{E8557B2A-A9C2-4236-A393-D913215F1D79}" dt="2020-04-13T03:38:29.101" v="2223" actId="1076"/>
          <ac:grpSpMkLst>
            <pc:docMk/>
            <pc:sldMk cId="3375072650" sldId="763"/>
            <ac:grpSpMk id="98" creationId="{58780485-062D-474D-9A8D-CFF51653B2E4}"/>
          </ac:grpSpMkLst>
        </pc:grpChg>
        <pc:grpChg chg="mod">
          <ac:chgData name="farouk abu hassanain" userId="319a4f4791f24b01" providerId="LiveId" clId="{E8557B2A-A9C2-4236-A393-D913215F1D79}" dt="2020-04-13T03:38:29.101" v="2223" actId="1076"/>
          <ac:grpSpMkLst>
            <pc:docMk/>
            <pc:sldMk cId="3375072650" sldId="763"/>
            <ac:grpSpMk id="105" creationId="{4FF907FE-EAB2-4F6D-A6E5-F68575057010}"/>
          </ac:grpSpMkLst>
        </pc:grpChg>
        <pc:grpChg chg="add del mod">
          <ac:chgData name="farouk abu hassanain" userId="319a4f4791f24b01" providerId="LiveId" clId="{E8557B2A-A9C2-4236-A393-D913215F1D79}" dt="2020-04-13T02:59:52.647" v="2101" actId="478"/>
          <ac:grpSpMkLst>
            <pc:docMk/>
            <pc:sldMk cId="3375072650" sldId="763"/>
            <ac:grpSpMk id="132" creationId="{E6A7EFAF-5686-4D93-BC6A-6EEAA06165EE}"/>
          </ac:grpSpMkLst>
        </pc:grpChg>
        <pc:grpChg chg="mod">
          <ac:chgData name="farouk abu hassanain" userId="319a4f4791f24b01" providerId="LiveId" clId="{E8557B2A-A9C2-4236-A393-D913215F1D79}" dt="2020-04-13T02:59:51.633" v="2100" actId="1076"/>
          <ac:grpSpMkLst>
            <pc:docMk/>
            <pc:sldMk cId="3375072650" sldId="763"/>
            <ac:grpSpMk id="138" creationId="{63142374-AF87-44D9-92B1-779428322785}"/>
          </ac:grpSpMkLst>
        </pc:grpChg>
        <pc:grpChg chg="mod">
          <ac:chgData name="farouk abu hassanain" userId="319a4f4791f24b01" providerId="LiveId" clId="{E8557B2A-A9C2-4236-A393-D913215F1D79}" dt="2020-04-13T02:59:51.633" v="2100" actId="1076"/>
          <ac:grpSpMkLst>
            <pc:docMk/>
            <pc:sldMk cId="3375072650" sldId="763"/>
            <ac:grpSpMk id="139" creationId="{EDAF2BC0-D25A-4A4E-A337-EFCDC4EA0738}"/>
          </ac:grpSpMkLst>
        </pc:grpChg>
        <pc:grpChg chg="mod">
          <ac:chgData name="farouk abu hassanain" userId="319a4f4791f24b01" providerId="LiveId" clId="{E8557B2A-A9C2-4236-A393-D913215F1D79}" dt="2020-04-13T02:59:51.633" v="2100" actId="1076"/>
          <ac:grpSpMkLst>
            <pc:docMk/>
            <pc:sldMk cId="3375072650" sldId="763"/>
            <ac:grpSpMk id="140" creationId="{BC9EE0BC-2EF0-492F-839F-BDD51D22EDDE}"/>
          </ac:grpSpMkLst>
        </pc:grpChg>
        <pc:grpChg chg="mod">
          <ac:chgData name="farouk abu hassanain" userId="319a4f4791f24b01" providerId="LiveId" clId="{E8557B2A-A9C2-4236-A393-D913215F1D79}" dt="2020-04-13T02:59:51.633" v="2100" actId="1076"/>
          <ac:grpSpMkLst>
            <pc:docMk/>
            <pc:sldMk cId="3375072650" sldId="763"/>
            <ac:grpSpMk id="141" creationId="{629ECD34-61FB-446B-9796-6566DFBBA7DF}"/>
          </ac:grpSpMkLst>
        </pc:grpChg>
        <pc:grpChg chg="mod">
          <ac:chgData name="farouk abu hassanain" userId="319a4f4791f24b01" providerId="LiveId" clId="{E8557B2A-A9C2-4236-A393-D913215F1D79}" dt="2020-04-13T02:59:51.633" v="2100" actId="1076"/>
          <ac:grpSpMkLst>
            <pc:docMk/>
            <pc:sldMk cId="3375072650" sldId="763"/>
            <ac:grpSpMk id="142" creationId="{0317094A-EFB2-4BBB-A7D2-646EBAB54CED}"/>
          </ac:grpSpMkLst>
        </pc:grpChg>
        <pc:grpChg chg="mod">
          <ac:chgData name="farouk abu hassanain" userId="319a4f4791f24b01" providerId="LiveId" clId="{E8557B2A-A9C2-4236-A393-D913215F1D79}" dt="2020-04-13T02:59:51.633" v="2100" actId="1076"/>
          <ac:grpSpMkLst>
            <pc:docMk/>
            <pc:sldMk cId="3375072650" sldId="763"/>
            <ac:grpSpMk id="143" creationId="{F6F5A9D4-667D-488F-A84C-7431055C34C5}"/>
          </ac:grpSpMkLst>
        </pc:grpChg>
        <pc:grpChg chg="mod">
          <ac:chgData name="farouk abu hassanain" userId="319a4f4791f24b01" providerId="LiveId" clId="{E8557B2A-A9C2-4236-A393-D913215F1D79}" dt="2020-04-13T02:59:51.633" v="2100" actId="1076"/>
          <ac:grpSpMkLst>
            <pc:docMk/>
            <pc:sldMk cId="3375072650" sldId="763"/>
            <ac:grpSpMk id="144" creationId="{4FCD630D-53A7-457E-959D-B3A50F8746D2}"/>
          </ac:grpSpMkLst>
        </pc:grpChg>
        <pc:grpChg chg="mod">
          <ac:chgData name="farouk abu hassanain" userId="319a4f4791f24b01" providerId="LiveId" clId="{E8557B2A-A9C2-4236-A393-D913215F1D79}" dt="2020-04-13T02:59:51.633" v="2100" actId="1076"/>
          <ac:grpSpMkLst>
            <pc:docMk/>
            <pc:sldMk cId="3375072650" sldId="763"/>
            <ac:grpSpMk id="145" creationId="{8AB8FF33-1259-4D82-AF99-4B85A018E2D7}"/>
          </ac:grpSpMkLst>
        </pc:grpChg>
        <pc:grpChg chg="mod">
          <ac:chgData name="farouk abu hassanain" userId="319a4f4791f24b01" providerId="LiveId" clId="{E8557B2A-A9C2-4236-A393-D913215F1D79}" dt="2020-04-13T02:59:51.633" v="2100" actId="1076"/>
          <ac:grpSpMkLst>
            <pc:docMk/>
            <pc:sldMk cId="3375072650" sldId="763"/>
            <ac:grpSpMk id="147" creationId="{A495A695-1DAC-485F-88C3-9FEB3C345354}"/>
          </ac:grpSpMkLst>
        </pc:grpChg>
        <pc:grpChg chg="add del mod">
          <ac:chgData name="farouk abu hassanain" userId="319a4f4791f24b01" providerId="LiveId" clId="{E8557B2A-A9C2-4236-A393-D913215F1D79}" dt="2020-04-13T03:31:32.076" v="2110" actId="478"/>
          <ac:grpSpMkLst>
            <pc:docMk/>
            <pc:sldMk cId="3375072650" sldId="763"/>
            <ac:grpSpMk id="190" creationId="{59C1ADF7-8EB5-4F2B-A994-43334C3E68C1}"/>
          </ac:grpSpMkLst>
        </pc:grpChg>
        <pc:grpChg chg="add del mod">
          <ac:chgData name="farouk abu hassanain" userId="319a4f4791f24b01" providerId="LiveId" clId="{E8557B2A-A9C2-4236-A393-D913215F1D79}" dt="2020-04-13T03:31:32.076" v="2110" actId="478"/>
          <ac:grpSpMkLst>
            <pc:docMk/>
            <pc:sldMk cId="3375072650" sldId="763"/>
            <ac:grpSpMk id="198" creationId="{7C5DAA6D-7C10-4C8E-971A-A36DA5B47BC0}"/>
          </ac:grpSpMkLst>
        </pc:grpChg>
      </pc:sldChg>
      <pc:sldChg chg="addSp delSp modSp add modAnim">
        <pc:chgData name="farouk abu hassanain" userId="319a4f4791f24b01" providerId="LiveId" clId="{E8557B2A-A9C2-4236-A393-D913215F1D79}" dt="2020-04-13T03:44:52.500" v="2353" actId="20577"/>
        <pc:sldMkLst>
          <pc:docMk/>
          <pc:sldMk cId="101250392" sldId="764"/>
        </pc:sldMkLst>
        <pc:spChg chg="mod">
          <ac:chgData name="farouk abu hassanain" userId="319a4f4791f24b01" providerId="LiveId" clId="{E8557B2A-A9C2-4236-A393-D913215F1D79}" dt="2020-04-13T03:44:52.500" v="2353" actId="20577"/>
          <ac:spMkLst>
            <pc:docMk/>
            <pc:sldMk cId="101250392" sldId="764"/>
            <ac:spMk id="4" creationId="{63633AA5-FD60-4A4D-B3C2-0921970BA2DC}"/>
          </ac:spMkLst>
        </pc:spChg>
        <pc:spChg chg="mod">
          <ac:chgData name="farouk abu hassanain" userId="319a4f4791f24b01" providerId="LiveId" clId="{E8557B2A-A9C2-4236-A393-D913215F1D79}" dt="2020-04-13T03:39:24.212" v="2274" actId="1076"/>
          <ac:spMkLst>
            <pc:docMk/>
            <pc:sldMk cId="101250392" sldId="764"/>
            <ac:spMk id="7" creationId="{5C5D26A2-F217-42A4-8295-5A0E92D70FAD}"/>
          </ac:spMkLst>
        </pc:spChg>
        <pc:spChg chg="add mod">
          <ac:chgData name="farouk abu hassanain" userId="319a4f4791f24b01" providerId="LiveId" clId="{E8557B2A-A9C2-4236-A393-D913215F1D79}" dt="2020-04-13T03:42:29.003" v="2306" actId="1076"/>
          <ac:spMkLst>
            <pc:docMk/>
            <pc:sldMk cId="101250392" sldId="764"/>
            <ac:spMk id="10" creationId="{F5E674FB-3F13-48B1-98DA-052B3A5934F5}"/>
          </ac:spMkLst>
        </pc:spChg>
        <pc:spChg chg="add mod">
          <ac:chgData name="farouk abu hassanain" userId="319a4f4791f24b01" providerId="LiveId" clId="{E8557B2A-A9C2-4236-A393-D913215F1D79}" dt="2020-04-13T03:41:43.107" v="2296" actId="1076"/>
          <ac:spMkLst>
            <pc:docMk/>
            <pc:sldMk cId="101250392" sldId="764"/>
            <ac:spMk id="11" creationId="{FF47E968-4011-49F5-9C02-18B6160E7325}"/>
          </ac:spMkLst>
        </pc:spChg>
        <pc:spChg chg="del">
          <ac:chgData name="farouk abu hassanain" userId="319a4f4791f24b01" providerId="LiveId" clId="{E8557B2A-A9C2-4236-A393-D913215F1D79}" dt="2020-04-13T03:39:10.938" v="2272" actId="478"/>
          <ac:spMkLst>
            <pc:docMk/>
            <pc:sldMk cId="101250392" sldId="764"/>
            <ac:spMk id="13" creationId="{EB2B5F0C-9316-4DDF-95DE-EB9110FCD18A}"/>
          </ac:spMkLst>
        </pc:spChg>
        <pc:spChg chg="add mod">
          <ac:chgData name="farouk abu hassanain" userId="319a4f4791f24b01" providerId="LiveId" clId="{E8557B2A-A9C2-4236-A393-D913215F1D79}" dt="2020-04-13T03:41:48.908" v="2298" actId="1076"/>
          <ac:spMkLst>
            <pc:docMk/>
            <pc:sldMk cId="101250392" sldId="764"/>
            <ac:spMk id="14" creationId="{FB0F967F-1A0E-4700-8EA3-70ECABCF295D}"/>
          </ac:spMkLst>
        </pc:spChg>
        <pc:spChg chg="del">
          <ac:chgData name="farouk abu hassanain" userId="319a4f4791f24b01" providerId="LiveId" clId="{E8557B2A-A9C2-4236-A393-D913215F1D79}" dt="2020-04-13T03:39:10.938" v="2272" actId="478"/>
          <ac:spMkLst>
            <pc:docMk/>
            <pc:sldMk cId="101250392" sldId="764"/>
            <ac:spMk id="15" creationId="{239DECB2-9944-4E78-B687-E6567152D753}"/>
          </ac:spMkLst>
        </pc:spChg>
        <pc:spChg chg="del">
          <ac:chgData name="farouk abu hassanain" userId="319a4f4791f24b01" providerId="LiveId" clId="{E8557B2A-A9C2-4236-A393-D913215F1D79}" dt="2020-04-13T03:39:10.938" v="2272" actId="478"/>
          <ac:spMkLst>
            <pc:docMk/>
            <pc:sldMk cId="101250392" sldId="764"/>
            <ac:spMk id="17" creationId="{20DE9577-912A-47A1-AADF-509D3F536B8D}"/>
          </ac:spMkLst>
        </pc:spChg>
        <pc:spChg chg="del">
          <ac:chgData name="farouk abu hassanain" userId="319a4f4791f24b01" providerId="LiveId" clId="{E8557B2A-A9C2-4236-A393-D913215F1D79}" dt="2020-04-13T03:39:10.938" v="2272" actId="478"/>
          <ac:spMkLst>
            <pc:docMk/>
            <pc:sldMk cId="101250392" sldId="764"/>
            <ac:spMk id="19" creationId="{4021B07A-E952-4151-ABBA-7D21CF849BF6}"/>
          </ac:spMkLst>
        </pc:spChg>
        <pc:spChg chg="add mod">
          <ac:chgData name="farouk abu hassanain" userId="319a4f4791f24b01" providerId="LiveId" clId="{E8557B2A-A9C2-4236-A393-D913215F1D79}" dt="2020-04-13T03:41:53.601" v="2300" actId="1076"/>
          <ac:spMkLst>
            <pc:docMk/>
            <pc:sldMk cId="101250392" sldId="764"/>
            <ac:spMk id="20" creationId="{D922105F-9876-4EE4-BF57-224BFB66A635}"/>
          </ac:spMkLst>
        </pc:spChg>
        <pc:spChg chg="mod topLvl">
          <ac:chgData name="farouk abu hassanain" userId="319a4f4791f24b01" providerId="LiveId" clId="{E8557B2A-A9C2-4236-A393-D913215F1D79}" dt="2020-04-13T03:41:06.565" v="2287" actId="165"/>
          <ac:spMkLst>
            <pc:docMk/>
            <pc:sldMk cId="101250392" sldId="764"/>
            <ac:spMk id="134" creationId="{3BFBD115-3C70-4310-91D7-D8EA8C658F94}"/>
          </ac:spMkLst>
        </pc:spChg>
        <pc:spChg chg="mod topLvl">
          <ac:chgData name="farouk abu hassanain" userId="319a4f4791f24b01" providerId="LiveId" clId="{E8557B2A-A9C2-4236-A393-D913215F1D79}" dt="2020-04-13T03:41:06.565" v="2287" actId="165"/>
          <ac:spMkLst>
            <pc:docMk/>
            <pc:sldMk cId="101250392" sldId="764"/>
            <ac:spMk id="135" creationId="{819A5A0E-CCE2-4F36-A88A-F33FA8028584}"/>
          </ac:spMkLst>
        </pc:spChg>
        <pc:spChg chg="mod topLvl">
          <ac:chgData name="farouk abu hassanain" userId="319a4f4791f24b01" providerId="LiveId" clId="{E8557B2A-A9C2-4236-A393-D913215F1D79}" dt="2020-04-13T03:41:06.565" v="2287" actId="165"/>
          <ac:spMkLst>
            <pc:docMk/>
            <pc:sldMk cId="101250392" sldId="764"/>
            <ac:spMk id="136" creationId="{D4D05F95-EEF0-49BF-B0D1-B03945ECDDF0}"/>
          </ac:spMkLst>
        </pc:spChg>
        <pc:spChg chg="mod topLvl">
          <ac:chgData name="farouk abu hassanain" userId="319a4f4791f24b01" providerId="LiveId" clId="{E8557B2A-A9C2-4236-A393-D913215F1D79}" dt="2020-04-13T03:41:06.565" v="2287" actId="165"/>
          <ac:spMkLst>
            <pc:docMk/>
            <pc:sldMk cId="101250392" sldId="764"/>
            <ac:spMk id="137" creationId="{B08818BA-371A-445A-8C80-AFF8E2DA6F0A}"/>
          </ac:spMkLst>
        </pc:spChg>
        <pc:spChg chg="mod topLvl">
          <ac:chgData name="farouk abu hassanain" userId="319a4f4791f24b01" providerId="LiveId" clId="{E8557B2A-A9C2-4236-A393-D913215F1D79}" dt="2020-04-13T03:41:06.565" v="2287" actId="165"/>
          <ac:spMkLst>
            <pc:docMk/>
            <pc:sldMk cId="101250392" sldId="764"/>
            <ac:spMk id="138" creationId="{B35BAB66-2854-45A3-8B00-D0ADF37E0D29}"/>
          </ac:spMkLst>
        </pc:spChg>
        <pc:spChg chg="mod topLvl">
          <ac:chgData name="farouk abu hassanain" userId="319a4f4791f24b01" providerId="LiveId" clId="{E8557B2A-A9C2-4236-A393-D913215F1D79}" dt="2020-04-13T03:41:06.565" v="2287" actId="165"/>
          <ac:spMkLst>
            <pc:docMk/>
            <pc:sldMk cId="101250392" sldId="764"/>
            <ac:spMk id="139" creationId="{AF786442-D467-417C-AAB4-87BD1A06E264}"/>
          </ac:spMkLst>
        </pc:spChg>
        <pc:spChg chg="mod topLvl">
          <ac:chgData name="farouk abu hassanain" userId="319a4f4791f24b01" providerId="LiveId" clId="{E8557B2A-A9C2-4236-A393-D913215F1D79}" dt="2020-04-13T03:41:06.565" v="2287" actId="165"/>
          <ac:spMkLst>
            <pc:docMk/>
            <pc:sldMk cId="101250392" sldId="764"/>
            <ac:spMk id="140" creationId="{97426777-6C83-4877-A65F-6DC866000E10}"/>
          </ac:spMkLst>
        </pc:spChg>
        <pc:spChg chg="mod topLvl">
          <ac:chgData name="farouk abu hassanain" userId="319a4f4791f24b01" providerId="LiveId" clId="{E8557B2A-A9C2-4236-A393-D913215F1D79}" dt="2020-04-13T03:41:06.565" v="2287" actId="165"/>
          <ac:spMkLst>
            <pc:docMk/>
            <pc:sldMk cId="101250392" sldId="764"/>
            <ac:spMk id="141" creationId="{66C9AB80-A407-4AEC-962D-C902AC8A40B3}"/>
          </ac:spMkLst>
        </pc:spChg>
        <pc:spChg chg="del">
          <ac:chgData name="farouk abu hassanain" userId="319a4f4791f24b01" providerId="LiveId" clId="{E8557B2A-A9C2-4236-A393-D913215F1D79}" dt="2020-04-13T03:40:51.834" v="2282" actId="478"/>
          <ac:spMkLst>
            <pc:docMk/>
            <pc:sldMk cId="101250392" sldId="764"/>
            <ac:spMk id="142" creationId="{229D1FAB-663E-46E4-9A59-5DCF095DA62B}"/>
          </ac:spMkLst>
        </pc:spChg>
        <pc:spChg chg="add del mod topLvl">
          <ac:chgData name="farouk abu hassanain" userId="319a4f4791f24b01" providerId="LiveId" clId="{E8557B2A-A9C2-4236-A393-D913215F1D79}" dt="2020-04-13T03:41:06.565" v="2287" actId="165"/>
          <ac:spMkLst>
            <pc:docMk/>
            <pc:sldMk cId="101250392" sldId="764"/>
            <ac:spMk id="143" creationId="{9E7E6BE9-636B-4806-AC5A-3C6DF186F5E7}"/>
          </ac:spMkLst>
        </pc:spChg>
        <pc:spChg chg="mod topLvl">
          <ac:chgData name="farouk abu hassanain" userId="319a4f4791f24b01" providerId="LiveId" clId="{E8557B2A-A9C2-4236-A393-D913215F1D79}" dt="2020-04-13T03:41:06.565" v="2287" actId="165"/>
          <ac:spMkLst>
            <pc:docMk/>
            <pc:sldMk cId="101250392" sldId="764"/>
            <ac:spMk id="145" creationId="{51A069D2-829B-4B33-8F3B-D9979DCFEF86}"/>
          </ac:spMkLst>
        </pc:spChg>
        <pc:spChg chg="mod topLvl">
          <ac:chgData name="farouk abu hassanain" userId="319a4f4791f24b01" providerId="LiveId" clId="{E8557B2A-A9C2-4236-A393-D913215F1D79}" dt="2020-04-13T03:41:06.565" v="2287" actId="165"/>
          <ac:spMkLst>
            <pc:docMk/>
            <pc:sldMk cId="101250392" sldId="764"/>
            <ac:spMk id="147" creationId="{B841B880-76DA-4F2C-9194-343CA88F19B9}"/>
          </ac:spMkLst>
        </pc:spChg>
        <pc:spChg chg="del mod topLvl">
          <ac:chgData name="farouk abu hassanain" userId="319a4f4791f24b01" providerId="LiveId" clId="{E8557B2A-A9C2-4236-A393-D913215F1D79}" dt="2020-04-13T03:41:15.564" v="2290" actId="478"/>
          <ac:spMkLst>
            <pc:docMk/>
            <pc:sldMk cId="101250392" sldId="764"/>
            <ac:spMk id="148" creationId="{521A8E3F-225E-4C41-B2A6-67460A03114F}"/>
          </ac:spMkLst>
        </pc:spChg>
        <pc:spChg chg="del mod topLvl">
          <ac:chgData name="farouk abu hassanain" userId="319a4f4791f24b01" providerId="LiveId" clId="{E8557B2A-A9C2-4236-A393-D913215F1D79}" dt="2020-04-13T03:41:23.772" v="2291" actId="478"/>
          <ac:spMkLst>
            <pc:docMk/>
            <pc:sldMk cId="101250392" sldId="764"/>
            <ac:spMk id="149" creationId="{0133282A-5054-46AA-B242-D2E073F1DE5C}"/>
          </ac:spMkLst>
        </pc:spChg>
        <pc:spChg chg="del mod topLvl">
          <ac:chgData name="farouk abu hassanain" userId="319a4f4791f24b01" providerId="LiveId" clId="{E8557B2A-A9C2-4236-A393-D913215F1D79}" dt="2020-04-13T03:41:23.772" v="2291" actId="478"/>
          <ac:spMkLst>
            <pc:docMk/>
            <pc:sldMk cId="101250392" sldId="764"/>
            <ac:spMk id="150" creationId="{89C82B5E-3285-449E-B8B8-05AD000D85BE}"/>
          </ac:spMkLst>
        </pc:spChg>
        <pc:spChg chg="del mod topLvl">
          <ac:chgData name="farouk abu hassanain" userId="319a4f4791f24b01" providerId="LiveId" clId="{E8557B2A-A9C2-4236-A393-D913215F1D79}" dt="2020-04-13T03:41:23.772" v="2291" actId="478"/>
          <ac:spMkLst>
            <pc:docMk/>
            <pc:sldMk cId="101250392" sldId="764"/>
            <ac:spMk id="151" creationId="{211DB313-A1FB-49AB-8900-6AA88F50026A}"/>
          </ac:spMkLst>
        </pc:spChg>
        <pc:spChg chg="del mod topLvl">
          <ac:chgData name="farouk abu hassanain" userId="319a4f4791f24b01" providerId="LiveId" clId="{E8557B2A-A9C2-4236-A393-D913215F1D79}" dt="2020-04-13T03:41:23.772" v="2291" actId="478"/>
          <ac:spMkLst>
            <pc:docMk/>
            <pc:sldMk cId="101250392" sldId="764"/>
            <ac:spMk id="152" creationId="{FC3B4084-7F85-47AF-9984-75A1B07FDAAC}"/>
          </ac:spMkLst>
        </pc:spChg>
        <pc:spChg chg="add del">
          <ac:chgData name="farouk abu hassanain" userId="319a4f4791f24b01" providerId="LiveId" clId="{E8557B2A-A9C2-4236-A393-D913215F1D79}" dt="2020-04-13T03:41:02.621" v="2286" actId="478"/>
          <ac:spMkLst>
            <pc:docMk/>
            <pc:sldMk cId="101250392" sldId="764"/>
            <ac:spMk id="162" creationId="{2114E4D1-0FDE-4F5E-865D-481F28FA2F7A}"/>
          </ac:spMkLst>
        </pc:spChg>
        <pc:spChg chg="add mod">
          <ac:chgData name="farouk abu hassanain" userId="319a4f4791f24b01" providerId="LiveId" clId="{E8557B2A-A9C2-4236-A393-D913215F1D79}" dt="2020-04-13T03:42:41.164" v="2310" actId="1076"/>
          <ac:spMkLst>
            <pc:docMk/>
            <pc:sldMk cId="101250392" sldId="764"/>
            <ac:spMk id="163" creationId="{39973C9F-5846-47FD-8FAB-EA6175F42D28}"/>
          </ac:spMkLst>
        </pc:spChg>
        <pc:spChg chg="add mod">
          <ac:chgData name="farouk abu hassanain" userId="319a4f4791f24b01" providerId="LiveId" clId="{E8557B2A-A9C2-4236-A393-D913215F1D79}" dt="2020-04-13T03:42:48.187" v="2313" actId="20577"/>
          <ac:spMkLst>
            <pc:docMk/>
            <pc:sldMk cId="101250392" sldId="764"/>
            <ac:spMk id="164" creationId="{8A08ED8E-6586-4A95-9B9C-18127C89FD6F}"/>
          </ac:spMkLst>
        </pc:spChg>
        <pc:spChg chg="add mod">
          <ac:chgData name="farouk abu hassanain" userId="319a4f4791f24b01" providerId="LiveId" clId="{E8557B2A-A9C2-4236-A393-D913215F1D79}" dt="2020-04-13T03:42:54.692" v="2316" actId="20577"/>
          <ac:spMkLst>
            <pc:docMk/>
            <pc:sldMk cId="101250392" sldId="764"/>
            <ac:spMk id="165" creationId="{034E525D-D816-4900-AFFA-49822A5B5AB8}"/>
          </ac:spMkLst>
        </pc:spChg>
        <pc:spChg chg="add mod">
          <ac:chgData name="farouk abu hassanain" userId="319a4f4791f24b01" providerId="LiveId" clId="{E8557B2A-A9C2-4236-A393-D913215F1D79}" dt="2020-04-13T03:43:07.639" v="2322" actId="1076"/>
          <ac:spMkLst>
            <pc:docMk/>
            <pc:sldMk cId="101250392" sldId="764"/>
            <ac:spMk id="166" creationId="{909398D5-A447-4C35-9CCD-3BD3A5D96805}"/>
          </ac:spMkLst>
        </pc:spChg>
        <pc:spChg chg="del">
          <ac:chgData name="farouk abu hassanain" userId="319a4f4791f24b01" providerId="LiveId" clId="{E8557B2A-A9C2-4236-A393-D913215F1D79}" dt="2020-04-13T03:39:10.938" v="2272" actId="478"/>
          <ac:spMkLst>
            <pc:docMk/>
            <pc:sldMk cId="101250392" sldId="764"/>
            <ac:spMk id="178" creationId="{595C3DD3-F3F5-4B02-8E15-54BE719CC352}"/>
          </ac:spMkLst>
        </pc:spChg>
        <pc:spChg chg="del">
          <ac:chgData name="farouk abu hassanain" userId="319a4f4791f24b01" providerId="LiveId" clId="{E8557B2A-A9C2-4236-A393-D913215F1D79}" dt="2020-04-13T03:39:10.938" v="2272" actId="478"/>
          <ac:spMkLst>
            <pc:docMk/>
            <pc:sldMk cId="101250392" sldId="764"/>
            <ac:spMk id="179" creationId="{C50B85A6-91E7-4301-81C1-E12E8772A30F}"/>
          </ac:spMkLst>
        </pc:spChg>
        <pc:spChg chg="del">
          <ac:chgData name="farouk abu hassanain" userId="319a4f4791f24b01" providerId="LiveId" clId="{E8557B2A-A9C2-4236-A393-D913215F1D79}" dt="2020-04-13T03:39:10.938" v="2272" actId="478"/>
          <ac:spMkLst>
            <pc:docMk/>
            <pc:sldMk cId="101250392" sldId="764"/>
            <ac:spMk id="180" creationId="{68C6BA9C-974D-4CBD-8DAC-FBACEB9175DD}"/>
          </ac:spMkLst>
        </pc:spChg>
        <pc:spChg chg="del">
          <ac:chgData name="farouk abu hassanain" userId="319a4f4791f24b01" providerId="LiveId" clId="{E8557B2A-A9C2-4236-A393-D913215F1D79}" dt="2020-04-13T03:39:10.938" v="2272" actId="478"/>
          <ac:spMkLst>
            <pc:docMk/>
            <pc:sldMk cId="101250392" sldId="764"/>
            <ac:spMk id="203" creationId="{C39688BB-C42C-46D3-B7EE-A43F86A7EA42}"/>
          </ac:spMkLst>
        </pc:spChg>
        <pc:spChg chg="del">
          <ac:chgData name="farouk abu hassanain" userId="319a4f4791f24b01" providerId="LiveId" clId="{E8557B2A-A9C2-4236-A393-D913215F1D79}" dt="2020-04-13T03:39:10.938" v="2272" actId="478"/>
          <ac:spMkLst>
            <pc:docMk/>
            <pc:sldMk cId="101250392" sldId="764"/>
            <ac:spMk id="204" creationId="{5C40239C-E1AC-4EE2-9DCD-9C69A0B43265}"/>
          </ac:spMkLst>
        </pc:spChg>
        <pc:spChg chg="del">
          <ac:chgData name="farouk abu hassanain" userId="319a4f4791f24b01" providerId="LiveId" clId="{E8557B2A-A9C2-4236-A393-D913215F1D79}" dt="2020-04-13T03:42:15.293" v="2304" actId="478"/>
          <ac:spMkLst>
            <pc:docMk/>
            <pc:sldMk cId="101250392" sldId="764"/>
            <ac:spMk id="273" creationId="{450570E1-0016-4436-86CA-71633EA21F73}"/>
          </ac:spMkLst>
        </pc:spChg>
        <pc:grpChg chg="del">
          <ac:chgData name="farouk abu hassanain" userId="319a4f4791f24b01" providerId="LiveId" clId="{E8557B2A-A9C2-4236-A393-D913215F1D79}" dt="2020-04-13T03:42:12.766" v="2303" actId="478"/>
          <ac:grpSpMkLst>
            <pc:docMk/>
            <pc:sldMk cId="101250392" sldId="764"/>
            <ac:grpSpMk id="12" creationId="{508F341C-355D-47B4-B4C5-CF1002BB3976}"/>
          </ac:grpSpMkLst>
        </pc:grpChg>
        <pc:grpChg chg="del">
          <ac:chgData name="farouk abu hassanain" userId="319a4f4791f24b01" providerId="LiveId" clId="{E8557B2A-A9C2-4236-A393-D913215F1D79}" dt="2020-04-13T03:42:12.766" v="2303" actId="478"/>
          <ac:grpSpMkLst>
            <pc:docMk/>
            <pc:sldMk cId="101250392" sldId="764"/>
            <ac:grpSpMk id="16" creationId="{808C7FAE-9623-4E0D-9EC0-ACD10A19F056}"/>
          </ac:grpSpMkLst>
        </pc:grpChg>
        <pc:grpChg chg="del">
          <ac:chgData name="farouk abu hassanain" userId="319a4f4791f24b01" providerId="LiveId" clId="{E8557B2A-A9C2-4236-A393-D913215F1D79}" dt="2020-04-13T03:42:12.766" v="2303" actId="478"/>
          <ac:grpSpMkLst>
            <pc:docMk/>
            <pc:sldMk cId="101250392" sldId="764"/>
            <ac:grpSpMk id="18" creationId="{2C9976C2-9C40-4455-AE3E-5555469736B9}"/>
          </ac:grpSpMkLst>
        </pc:grpChg>
        <pc:grpChg chg="mod">
          <ac:chgData name="farouk abu hassanain" userId="319a4f4791f24b01" providerId="LiveId" clId="{E8557B2A-A9C2-4236-A393-D913215F1D79}" dt="2020-04-13T03:42:24.605" v="2305" actId="1076"/>
          <ac:grpSpMkLst>
            <pc:docMk/>
            <pc:sldMk cId="101250392" sldId="764"/>
            <ac:grpSpMk id="72" creationId="{6F5E48A8-CB60-4C29-AA02-D2FE26EB87A1}"/>
          </ac:grpSpMkLst>
        </pc:grpChg>
        <pc:grpChg chg="del">
          <ac:chgData name="farouk abu hassanain" userId="319a4f4791f24b01" providerId="LiveId" clId="{E8557B2A-A9C2-4236-A393-D913215F1D79}" dt="2020-04-13T03:39:10.938" v="2272" actId="478"/>
          <ac:grpSpMkLst>
            <pc:docMk/>
            <pc:sldMk cId="101250392" sldId="764"/>
            <ac:grpSpMk id="80" creationId="{88D78BEC-C995-4687-ACEE-9454BF4D98D2}"/>
          </ac:grpSpMkLst>
        </pc:grpChg>
        <pc:grpChg chg="del">
          <ac:chgData name="farouk abu hassanain" userId="319a4f4791f24b01" providerId="LiveId" clId="{E8557B2A-A9C2-4236-A393-D913215F1D79}" dt="2020-04-13T03:42:10.371" v="2302" actId="478"/>
          <ac:grpSpMkLst>
            <pc:docMk/>
            <pc:sldMk cId="101250392" sldId="764"/>
            <ac:grpSpMk id="112" creationId="{39C2BCE8-2911-497F-BA90-7F883C5D4FD7}"/>
          </ac:grpSpMkLst>
        </pc:grpChg>
        <pc:grpChg chg="add del mod">
          <ac:chgData name="farouk abu hassanain" userId="319a4f4791f24b01" providerId="LiveId" clId="{E8557B2A-A9C2-4236-A393-D913215F1D79}" dt="2020-04-13T03:41:06.565" v="2287" actId="165"/>
          <ac:grpSpMkLst>
            <pc:docMk/>
            <pc:sldMk cId="101250392" sldId="764"/>
            <ac:grpSpMk id="133" creationId="{68A3035C-31C5-4D97-AD45-70F9CACF9499}"/>
          </ac:grpSpMkLst>
        </pc:grpChg>
        <pc:grpChg chg="del mod topLvl">
          <ac:chgData name="farouk abu hassanain" userId="319a4f4791f24b01" providerId="LiveId" clId="{E8557B2A-A9C2-4236-A393-D913215F1D79}" dt="2020-04-13T03:41:10.082" v="2288" actId="478"/>
          <ac:grpSpMkLst>
            <pc:docMk/>
            <pc:sldMk cId="101250392" sldId="764"/>
            <ac:grpSpMk id="144" creationId="{7793B04F-C5DA-422F-8EA7-DEAC030608BE}"/>
          </ac:grpSpMkLst>
        </pc:grpChg>
        <pc:grpChg chg="del mod topLvl">
          <ac:chgData name="farouk abu hassanain" userId="319a4f4791f24b01" providerId="LiveId" clId="{E8557B2A-A9C2-4236-A393-D913215F1D79}" dt="2020-04-13T03:41:12.281" v="2289" actId="478"/>
          <ac:grpSpMkLst>
            <pc:docMk/>
            <pc:sldMk cId="101250392" sldId="764"/>
            <ac:grpSpMk id="146" creationId="{381F0AC3-958E-413B-BDB7-8CD0A3F6A430}"/>
          </ac:grpSpMkLst>
        </pc:grpChg>
        <pc:grpChg chg="del">
          <ac:chgData name="farouk abu hassanain" userId="319a4f4791f24b01" providerId="LiveId" clId="{E8557B2A-A9C2-4236-A393-D913215F1D79}" dt="2020-04-13T03:42:15.293" v="2304" actId="478"/>
          <ac:grpSpMkLst>
            <pc:docMk/>
            <pc:sldMk cId="101250392" sldId="764"/>
            <ac:grpSpMk id="276" creationId="{FE047DDD-2911-4C7B-BEE7-20F87A9F3320}"/>
          </ac:grpSpMkLst>
        </pc:grpChg>
        <pc:graphicFrameChg chg="add del mod">
          <ac:chgData name="farouk abu hassanain" userId="319a4f4791f24b01" providerId="LiveId" clId="{E8557B2A-A9C2-4236-A393-D913215F1D79}" dt="2020-04-13T03:41:56.084" v="2301" actId="478"/>
          <ac:graphicFrameMkLst>
            <pc:docMk/>
            <pc:sldMk cId="101250392" sldId="764"/>
            <ac:graphicFrameMk id="132" creationId="{B8AF9C6A-7036-4B35-B6B3-A55FCAABA6E1}"/>
          </ac:graphicFrameMkLst>
        </pc:graphicFrameChg>
      </pc:sldChg>
      <pc:sldMasterChg chg="delSldLayout">
        <pc:chgData name="farouk abu hassanain" userId="319a4f4791f24b01" providerId="LiveId" clId="{E8557B2A-A9C2-4236-A393-D913215F1D79}" dt="2020-04-13T03:43:12.448" v="2323" actId="47"/>
        <pc:sldMasterMkLst>
          <pc:docMk/>
          <pc:sldMasterMk cId="0" sldId="2147483648"/>
        </pc:sldMasterMkLst>
        <pc:sldLayoutChg chg="del">
          <pc:chgData name="farouk abu hassanain" userId="319a4f4791f24b01" providerId="LiveId" clId="{E8557B2A-A9C2-4236-A393-D913215F1D79}" dt="2020-04-13T03:43:12.448" v="2323" actId="47"/>
          <pc:sldLayoutMkLst>
            <pc:docMk/>
            <pc:sldMasterMk cId="0" sldId="2147483648"/>
            <pc:sldLayoutMk cId="2870084188" sldId="214748462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7E8164EE-C1D6-48AA-9417-40E6AAD1D2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A963D1-B641-453F-BF0A-5511A81B60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117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4DD2939-9EB1-4BD7-BDB4-61593950F37B}" type="datetimeFigureOut">
              <a:rPr lang="ar-SA" smtClean="0"/>
              <a:t>12/03/1446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162D41F-C33F-4278-94CD-4D9F16E305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518160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1CE04DF-FF2E-4E93-8ECF-97725CC9EC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117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1D434D6-CB7D-4F95-A3F8-C8681952E6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9773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C29669-838C-4A57-88E2-D4EAAF873B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1953D7-377E-4278-84C2-BA069869775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1513F2-D893-4F84-969F-6709536FEB07}" type="datetimeFigureOut">
              <a:rPr lang="en-US"/>
              <a:pPr>
                <a:defRPr/>
              </a:pPr>
              <a:t>9/15/2024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447463D-E76F-42BE-8A16-E33BE81879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989A0B5-4D2C-42BC-B3A1-992F8B6F1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3E689-6ED4-43BA-80AA-FA53CDB322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680A3-0DA5-468E-BB28-B91ECDC74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25DD69B-3230-4E1A-860B-8E246E5EE7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3946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270986" y="2012372"/>
            <a:ext cx="3802428" cy="4101004"/>
          </a:xfrm>
          <a:custGeom>
            <a:avLst/>
            <a:gdLst>
              <a:gd name="connsiteX0" fmla="*/ 0 w 2057400"/>
              <a:gd name="connsiteY0" fmla="*/ 0 h 1543050"/>
              <a:gd name="connsiteX1" fmla="*/ 2057400 w 2057400"/>
              <a:gd name="connsiteY1" fmla="*/ 0 h 1543050"/>
              <a:gd name="connsiteX2" fmla="*/ 2057400 w 2057400"/>
              <a:gd name="connsiteY2" fmla="*/ 1543050 h 1543050"/>
              <a:gd name="connsiteX3" fmla="*/ 0 w 2057400"/>
              <a:gd name="connsiteY3" fmla="*/ 154305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543050">
                <a:moveTo>
                  <a:pt x="0" y="0"/>
                </a:moveTo>
                <a:lnTo>
                  <a:pt x="2057400" y="0"/>
                </a:lnTo>
                <a:lnTo>
                  <a:pt x="2057400" y="1543050"/>
                </a:lnTo>
                <a:lnTo>
                  <a:pt x="0" y="15430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2915352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32572" y="0"/>
            <a:ext cx="6059428" cy="6858000"/>
          </a:xfrm>
          <a:custGeom>
            <a:avLst/>
            <a:gdLst>
              <a:gd name="connsiteX0" fmla="*/ 0 w 6059428"/>
              <a:gd name="connsiteY0" fmla="*/ 0 h 6858000"/>
              <a:gd name="connsiteX1" fmla="*/ 6059428 w 6059428"/>
              <a:gd name="connsiteY1" fmla="*/ 0 h 6858000"/>
              <a:gd name="connsiteX2" fmla="*/ 6059428 w 6059428"/>
              <a:gd name="connsiteY2" fmla="*/ 6858000 h 6858000"/>
              <a:gd name="connsiteX3" fmla="*/ 0 w 605942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9428" h="6858000">
                <a:moveTo>
                  <a:pt x="0" y="0"/>
                </a:moveTo>
                <a:lnTo>
                  <a:pt x="6059428" y="0"/>
                </a:lnTo>
                <a:lnTo>
                  <a:pt x="605942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4869141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3435178"/>
            <a:ext cx="12192000" cy="3422822"/>
          </a:xfrm>
          <a:custGeom>
            <a:avLst/>
            <a:gdLst>
              <a:gd name="connsiteX0" fmla="*/ 0 w 12192000"/>
              <a:gd name="connsiteY0" fmla="*/ 0 h 3422822"/>
              <a:gd name="connsiteX1" fmla="*/ 12192000 w 12192000"/>
              <a:gd name="connsiteY1" fmla="*/ 0 h 3422822"/>
              <a:gd name="connsiteX2" fmla="*/ 12192000 w 12192000"/>
              <a:gd name="connsiteY2" fmla="*/ 3422822 h 3422822"/>
              <a:gd name="connsiteX3" fmla="*/ 0 w 12192000"/>
              <a:gd name="connsiteY3" fmla="*/ 3422822 h 34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2822">
                <a:moveTo>
                  <a:pt x="0" y="0"/>
                </a:moveTo>
                <a:lnTo>
                  <a:pt x="12192000" y="0"/>
                </a:lnTo>
                <a:lnTo>
                  <a:pt x="12192000" y="3422822"/>
                </a:lnTo>
                <a:lnTo>
                  <a:pt x="0" y="342282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3573473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4876800" cy="6248400"/>
          </a:xfrm>
          <a:custGeom>
            <a:avLst/>
            <a:gdLst>
              <a:gd name="connsiteX0" fmla="*/ 0 w 4876800"/>
              <a:gd name="connsiteY0" fmla="*/ 0 h 6248400"/>
              <a:gd name="connsiteX1" fmla="*/ 4876800 w 4876800"/>
              <a:gd name="connsiteY1" fmla="*/ 0 h 6248400"/>
              <a:gd name="connsiteX2" fmla="*/ 4876800 w 4876800"/>
              <a:gd name="connsiteY2" fmla="*/ 6248400 h 6248400"/>
              <a:gd name="connsiteX3" fmla="*/ 0 w 4876800"/>
              <a:gd name="connsiteY3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6248400">
                <a:moveTo>
                  <a:pt x="0" y="0"/>
                </a:moveTo>
                <a:lnTo>
                  <a:pt x="4876800" y="0"/>
                </a:lnTo>
                <a:lnTo>
                  <a:pt x="4876800" y="6248400"/>
                </a:lnTo>
                <a:lnTo>
                  <a:pt x="0" y="62484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0660158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2769326"/>
            <a:ext cx="12192000" cy="4088674"/>
          </a:xfrm>
          <a:custGeom>
            <a:avLst/>
            <a:gdLst>
              <a:gd name="connsiteX0" fmla="*/ 0 w 12192000"/>
              <a:gd name="connsiteY0" fmla="*/ 0 h 4088674"/>
              <a:gd name="connsiteX1" fmla="*/ 12192000 w 12192000"/>
              <a:gd name="connsiteY1" fmla="*/ 0 h 4088674"/>
              <a:gd name="connsiteX2" fmla="*/ 12192000 w 12192000"/>
              <a:gd name="connsiteY2" fmla="*/ 4088674 h 4088674"/>
              <a:gd name="connsiteX3" fmla="*/ 0 w 12192000"/>
              <a:gd name="connsiteY3" fmla="*/ 4088674 h 408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088674">
                <a:moveTo>
                  <a:pt x="0" y="0"/>
                </a:moveTo>
                <a:lnTo>
                  <a:pt x="12192000" y="0"/>
                </a:lnTo>
                <a:lnTo>
                  <a:pt x="12192000" y="4088674"/>
                </a:lnTo>
                <a:lnTo>
                  <a:pt x="0" y="40886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0765406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219090" y="1793628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219088" y="3387967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6219089" y="4982305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037491" y="1793629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1037489" y="3387968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1037490" y="4982306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98158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64627" y="2422359"/>
            <a:ext cx="2297841" cy="3304674"/>
          </a:xfrm>
          <a:custGeom>
            <a:avLst/>
            <a:gdLst>
              <a:gd name="connsiteX0" fmla="*/ 0 w 2297841"/>
              <a:gd name="connsiteY0" fmla="*/ 0 h 3304674"/>
              <a:gd name="connsiteX1" fmla="*/ 2297841 w 2297841"/>
              <a:gd name="connsiteY1" fmla="*/ 0 h 3304674"/>
              <a:gd name="connsiteX2" fmla="*/ 2297841 w 2297841"/>
              <a:gd name="connsiteY2" fmla="*/ 3304674 h 3304674"/>
              <a:gd name="connsiteX3" fmla="*/ 0 w 2297841"/>
              <a:gd name="connsiteY3" fmla="*/ 3304674 h 330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841" h="3304674">
                <a:moveTo>
                  <a:pt x="0" y="0"/>
                </a:moveTo>
                <a:lnTo>
                  <a:pt x="2297841" y="0"/>
                </a:lnTo>
                <a:lnTo>
                  <a:pt x="2297841" y="3304674"/>
                </a:lnTo>
                <a:lnTo>
                  <a:pt x="0" y="33046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929532" y="2422359"/>
            <a:ext cx="2297841" cy="3304674"/>
          </a:xfrm>
          <a:custGeom>
            <a:avLst/>
            <a:gdLst>
              <a:gd name="connsiteX0" fmla="*/ 0 w 2297841"/>
              <a:gd name="connsiteY0" fmla="*/ 0 h 3304674"/>
              <a:gd name="connsiteX1" fmla="*/ 2297841 w 2297841"/>
              <a:gd name="connsiteY1" fmla="*/ 0 h 3304674"/>
              <a:gd name="connsiteX2" fmla="*/ 2297841 w 2297841"/>
              <a:gd name="connsiteY2" fmla="*/ 3304674 h 3304674"/>
              <a:gd name="connsiteX3" fmla="*/ 0 w 2297841"/>
              <a:gd name="connsiteY3" fmla="*/ 3304674 h 330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841" h="3304674">
                <a:moveTo>
                  <a:pt x="0" y="0"/>
                </a:moveTo>
                <a:lnTo>
                  <a:pt x="2297841" y="0"/>
                </a:lnTo>
                <a:lnTo>
                  <a:pt x="2297841" y="3304674"/>
                </a:lnTo>
                <a:lnTo>
                  <a:pt x="0" y="33046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215286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839963" y="1300981"/>
            <a:ext cx="4256036" cy="4256036"/>
          </a:xfrm>
          <a:custGeom>
            <a:avLst/>
            <a:gdLst>
              <a:gd name="connsiteX0" fmla="*/ 2128018 w 4256036"/>
              <a:gd name="connsiteY0" fmla="*/ 1424240 h 4256036"/>
              <a:gd name="connsiteX1" fmla="*/ 1424240 w 4256036"/>
              <a:gd name="connsiteY1" fmla="*/ 2128018 h 4256036"/>
              <a:gd name="connsiteX2" fmla="*/ 2128018 w 4256036"/>
              <a:gd name="connsiteY2" fmla="*/ 2831796 h 4256036"/>
              <a:gd name="connsiteX3" fmla="*/ 2831796 w 4256036"/>
              <a:gd name="connsiteY3" fmla="*/ 2128018 h 4256036"/>
              <a:gd name="connsiteX4" fmla="*/ 2128018 w 4256036"/>
              <a:gd name="connsiteY4" fmla="*/ 1424240 h 4256036"/>
              <a:gd name="connsiteX5" fmla="*/ 2128018 w 4256036"/>
              <a:gd name="connsiteY5" fmla="*/ 0 h 4256036"/>
              <a:gd name="connsiteX6" fmla="*/ 4256036 w 4256036"/>
              <a:gd name="connsiteY6" fmla="*/ 2128018 h 4256036"/>
              <a:gd name="connsiteX7" fmla="*/ 2128018 w 4256036"/>
              <a:gd name="connsiteY7" fmla="*/ 4256036 h 4256036"/>
              <a:gd name="connsiteX8" fmla="*/ 0 w 4256036"/>
              <a:gd name="connsiteY8" fmla="*/ 2128018 h 4256036"/>
              <a:gd name="connsiteX9" fmla="*/ 2128018 w 4256036"/>
              <a:gd name="connsiteY9" fmla="*/ 0 h 425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56036" h="4256036">
                <a:moveTo>
                  <a:pt x="2128018" y="1424240"/>
                </a:moveTo>
                <a:cubicBezTo>
                  <a:pt x="1739332" y="1424240"/>
                  <a:pt x="1424240" y="1739332"/>
                  <a:pt x="1424240" y="2128018"/>
                </a:cubicBezTo>
                <a:cubicBezTo>
                  <a:pt x="1424240" y="2516704"/>
                  <a:pt x="1739332" y="2831796"/>
                  <a:pt x="2128018" y="2831796"/>
                </a:cubicBezTo>
                <a:cubicBezTo>
                  <a:pt x="2516704" y="2831796"/>
                  <a:pt x="2831796" y="2516704"/>
                  <a:pt x="2831796" y="2128018"/>
                </a:cubicBezTo>
                <a:cubicBezTo>
                  <a:pt x="2831796" y="1739332"/>
                  <a:pt x="2516704" y="1424240"/>
                  <a:pt x="2128018" y="1424240"/>
                </a:cubicBezTo>
                <a:close/>
                <a:moveTo>
                  <a:pt x="2128018" y="0"/>
                </a:moveTo>
                <a:cubicBezTo>
                  <a:pt x="3303290" y="0"/>
                  <a:pt x="4256036" y="952746"/>
                  <a:pt x="4256036" y="2128018"/>
                </a:cubicBezTo>
                <a:cubicBezTo>
                  <a:pt x="4256036" y="3303290"/>
                  <a:pt x="3303290" y="4256036"/>
                  <a:pt x="2128018" y="4256036"/>
                </a:cubicBezTo>
                <a:cubicBezTo>
                  <a:pt x="952746" y="4256036"/>
                  <a:pt x="0" y="3303290"/>
                  <a:pt x="0" y="2128018"/>
                </a:cubicBezTo>
                <a:cubicBezTo>
                  <a:pt x="0" y="952746"/>
                  <a:pt x="952746" y="0"/>
                  <a:pt x="2128018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6736135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5523E3-3DF5-4D4D-B75E-CE7AB043BA66}"/>
              </a:ext>
            </a:extLst>
          </p:cNvPr>
          <p:cNvSpPr txBox="1"/>
          <p:nvPr userDrawn="1"/>
        </p:nvSpPr>
        <p:spPr>
          <a:xfrm>
            <a:off x="11430000" y="6394450"/>
            <a:ext cx="3746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D372C02-9E11-4D90-9812-718FF4D458D9}" type="slidenum">
              <a:rPr lang="id-ID" altLang="en-US" sz="1200" b="1" smtClean="0">
                <a:solidFill>
                  <a:schemeClr val="bg1"/>
                </a:solidFill>
                <a:cs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id-ID" altLang="en-US" sz="1200" b="1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50" name="Picture Placeholder 47"/>
          <p:cNvSpPr>
            <a:spLocks noGrp="1"/>
          </p:cNvSpPr>
          <p:nvPr>
            <p:ph type="pic" sz="quarter" idx="12"/>
          </p:nvPr>
        </p:nvSpPr>
        <p:spPr>
          <a:xfrm>
            <a:off x="7275667" y="2571927"/>
            <a:ext cx="3987977" cy="2340797"/>
          </a:xfrm>
          <a:solidFill>
            <a:schemeClr val="bg1">
              <a:alpha val="70000"/>
            </a:schemeClr>
          </a:solidFill>
        </p:spPr>
        <p:txBody>
          <a:bodyPr rtlCol="0">
            <a:normAutofit/>
          </a:bodyPr>
          <a:lstStyle>
            <a:lvl1pPr>
              <a:defRPr lang="en-US" sz="1800" dirty="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66098753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104611-CCF6-4D22-A266-4DD684B478F2}"/>
              </a:ext>
            </a:extLst>
          </p:cNvPr>
          <p:cNvSpPr txBox="1"/>
          <p:nvPr userDrawn="1"/>
        </p:nvSpPr>
        <p:spPr>
          <a:xfrm>
            <a:off x="11430000" y="6394450"/>
            <a:ext cx="374650" cy="2762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5EF88FE-A215-4DC2-A6CF-8420F195B9AC}" type="slidenum">
              <a:rPr lang="id-ID" altLang="en-US" sz="1200" b="1" smtClean="0">
                <a:solidFill>
                  <a:schemeClr val="bg1"/>
                </a:solidFill>
                <a:cs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id-ID" altLang="en-US" sz="1200" b="1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50" name="Picture Placeholder 47"/>
          <p:cNvSpPr>
            <a:spLocks noGrp="1"/>
          </p:cNvSpPr>
          <p:nvPr>
            <p:ph type="pic" sz="quarter" idx="12"/>
          </p:nvPr>
        </p:nvSpPr>
        <p:spPr>
          <a:xfrm>
            <a:off x="7294427" y="3652687"/>
            <a:ext cx="3987977" cy="2340797"/>
          </a:xfrm>
          <a:solidFill>
            <a:schemeClr val="bg1"/>
          </a:solidFill>
        </p:spPr>
        <p:txBody>
          <a:bodyPr rtlCol="0">
            <a:normAutofit/>
          </a:bodyPr>
          <a:lstStyle>
            <a:lvl1pPr>
              <a:defRPr lang="en-US" sz="1800" dirty="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47"/>
          <p:cNvSpPr>
            <a:spLocks noGrp="1"/>
          </p:cNvSpPr>
          <p:nvPr>
            <p:ph type="pic" sz="quarter" idx="13"/>
          </p:nvPr>
        </p:nvSpPr>
        <p:spPr>
          <a:xfrm>
            <a:off x="928355" y="864517"/>
            <a:ext cx="3987977" cy="2340797"/>
          </a:xfrm>
          <a:solidFill>
            <a:schemeClr val="bg1"/>
          </a:solidFill>
        </p:spPr>
        <p:txBody>
          <a:bodyPr rtlCol="0">
            <a:normAutofit/>
          </a:bodyPr>
          <a:lstStyle>
            <a:lvl1pPr>
              <a:defRPr lang="en-US" sz="1800" dirty="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644489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19175" y="738188"/>
            <a:ext cx="5205413" cy="6119812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17882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BE66E4-0E58-4B83-8CB5-3972CD25F5C5}"/>
              </a:ext>
            </a:extLst>
          </p:cNvPr>
          <p:cNvSpPr txBox="1"/>
          <p:nvPr userDrawn="1"/>
        </p:nvSpPr>
        <p:spPr>
          <a:xfrm>
            <a:off x="11430000" y="6394450"/>
            <a:ext cx="3746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4F01DBB-1EF4-4AAD-9E54-651D1E126002}" type="slidenum">
              <a:rPr lang="id-ID" altLang="en-US" sz="1200" b="1" smtClean="0">
                <a:solidFill>
                  <a:schemeClr val="bg1"/>
                </a:solidFill>
                <a:cs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id-ID" altLang="en-US" sz="1200" b="1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50" name="Picture Placeholder 47"/>
          <p:cNvSpPr>
            <a:spLocks noGrp="1"/>
          </p:cNvSpPr>
          <p:nvPr>
            <p:ph type="pic" sz="quarter" idx="12"/>
          </p:nvPr>
        </p:nvSpPr>
        <p:spPr>
          <a:xfrm>
            <a:off x="7275667" y="1837141"/>
            <a:ext cx="3987977" cy="2340797"/>
          </a:xfrm>
          <a:solidFill>
            <a:schemeClr val="bg1">
              <a:alpha val="70000"/>
            </a:schemeClr>
          </a:solidFill>
        </p:spPr>
        <p:txBody>
          <a:bodyPr rtlCol="0">
            <a:normAutofit/>
          </a:bodyPr>
          <a:lstStyle>
            <a:lvl1pPr>
              <a:defRPr lang="en-US" sz="1800" dirty="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70400702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176333" y="1738163"/>
            <a:ext cx="1395664" cy="1395664"/>
          </a:xfrm>
          <a:custGeom>
            <a:avLst/>
            <a:gdLst>
              <a:gd name="connsiteX0" fmla="*/ 697832 w 1395664"/>
              <a:gd name="connsiteY0" fmla="*/ 0 h 1395664"/>
              <a:gd name="connsiteX1" fmla="*/ 1395664 w 1395664"/>
              <a:gd name="connsiteY1" fmla="*/ 697832 h 1395664"/>
              <a:gd name="connsiteX2" fmla="*/ 697832 w 1395664"/>
              <a:gd name="connsiteY2" fmla="*/ 1395664 h 1395664"/>
              <a:gd name="connsiteX3" fmla="*/ 0 w 1395664"/>
              <a:gd name="connsiteY3" fmla="*/ 697832 h 1395664"/>
              <a:gd name="connsiteX4" fmla="*/ 697832 w 1395664"/>
              <a:gd name="connsiteY4" fmla="*/ 0 h 13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664" h="1395664">
                <a:moveTo>
                  <a:pt x="697832" y="0"/>
                </a:moveTo>
                <a:cubicBezTo>
                  <a:pt x="1083234" y="0"/>
                  <a:pt x="1395664" y="312430"/>
                  <a:pt x="1395664" y="697832"/>
                </a:cubicBezTo>
                <a:cubicBezTo>
                  <a:pt x="1395664" y="1083234"/>
                  <a:pt x="1083234" y="1395664"/>
                  <a:pt x="697832" y="1395664"/>
                </a:cubicBezTo>
                <a:cubicBezTo>
                  <a:pt x="312430" y="1395664"/>
                  <a:pt x="0" y="1083234"/>
                  <a:pt x="0" y="697832"/>
                </a:cubicBezTo>
                <a:cubicBezTo>
                  <a:pt x="0" y="312430"/>
                  <a:pt x="312430" y="0"/>
                  <a:pt x="6978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789387" y="4272814"/>
            <a:ext cx="1395664" cy="1395664"/>
          </a:xfrm>
          <a:custGeom>
            <a:avLst/>
            <a:gdLst>
              <a:gd name="connsiteX0" fmla="*/ 697832 w 1395664"/>
              <a:gd name="connsiteY0" fmla="*/ 0 h 1395664"/>
              <a:gd name="connsiteX1" fmla="*/ 1395664 w 1395664"/>
              <a:gd name="connsiteY1" fmla="*/ 697832 h 1395664"/>
              <a:gd name="connsiteX2" fmla="*/ 697832 w 1395664"/>
              <a:gd name="connsiteY2" fmla="*/ 1395664 h 1395664"/>
              <a:gd name="connsiteX3" fmla="*/ 0 w 1395664"/>
              <a:gd name="connsiteY3" fmla="*/ 697832 h 1395664"/>
              <a:gd name="connsiteX4" fmla="*/ 697832 w 1395664"/>
              <a:gd name="connsiteY4" fmla="*/ 0 h 13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664" h="1395664">
                <a:moveTo>
                  <a:pt x="697832" y="0"/>
                </a:moveTo>
                <a:cubicBezTo>
                  <a:pt x="1083234" y="0"/>
                  <a:pt x="1395664" y="312430"/>
                  <a:pt x="1395664" y="697832"/>
                </a:cubicBezTo>
                <a:cubicBezTo>
                  <a:pt x="1395664" y="1083234"/>
                  <a:pt x="1083234" y="1395664"/>
                  <a:pt x="697832" y="1395664"/>
                </a:cubicBezTo>
                <a:cubicBezTo>
                  <a:pt x="312430" y="1395664"/>
                  <a:pt x="0" y="1083234"/>
                  <a:pt x="0" y="697832"/>
                </a:cubicBezTo>
                <a:cubicBezTo>
                  <a:pt x="0" y="312430"/>
                  <a:pt x="312430" y="0"/>
                  <a:pt x="6978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8402443" y="1738163"/>
            <a:ext cx="1395664" cy="1395664"/>
          </a:xfrm>
          <a:custGeom>
            <a:avLst/>
            <a:gdLst>
              <a:gd name="connsiteX0" fmla="*/ 697832 w 1395664"/>
              <a:gd name="connsiteY0" fmla="*/ 0 h 1395664"/>
              <a:gd name="connsiteX1" fmla="*/ 1395664 w 1395664"/>
              <a:gd name="connsiteY1" fmla="*/ 697832 h 1395664"/>
              <a:gd name="connsiteX2" fmla="*/ 697832 w 1395664"/>
              <a:gd name="connsiteY2" fmla="*/ 1395664 h 1395664"/>
              <a:gd name="connsiteX3" fmla="*/ 0 w 1395664"/>
              <a:gd name="connsiteY3" fmla="*/ 697832 h 1395664"/>
              <a:gd name="connsiteX4" fmla="*/ 697832 w 1395664"/>
              <a:gd name="connsiteY4" fmla="*/ 0 h 13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664" h="1395664">
                <a:moveTo>
                  <a:pt x="697832" y="0"/>
                </a:moveTo>
                <a:cubicBezTo>
                  <a:pt x="1083234" y="0"/>
                  <a:pt x="1395664" y="312430"/>
                  <a:pt x="1395664" y="697832"/>
                </a:cubicBezTo>
                <a:cubicBezTo>
                  <a:pt x="1395664" y="1083234"/>
                  <a:pt x="1083234" y="1395664"/>
                  <a:pt x="697832" y="1395664"/>
                </a:cubicBezTo>
                <a:cubicBezTo>
                  <a:pt x="312430" y="1395664"/>
                  <a:pt x="0" y="1083234"/>
                  <a:pt x="0" y="697832"/>
                </a:cubicBezTo>
                <a:cubicBezTo>
                  <a:pt x="0" y="312430"/>
                  <a:pt x="312430" y="0"/>
                  <a:pt x="6978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56385566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2281989" y="1738163"/>
            <a:ext cx="1395664" cy="1395664"/>
          </a:xfrm>
          <a:custGeom>
            <a:avLst/>
            <a:gdLst>
              <a:gd name="connsiteX0" fmla="*/ 697832 w 1395664"/>
              <a:gd name="connsiteY0" fmla="*/ 0 h 1395664"/>
              <a:gd name="connsiteX1" fmla="*/ 1395664 w 1395664"/>
              <a:gd name="connsiteY1" fmla="*/ 697832 h 1395664"/>
              <a:gd name="connsiteX2" fmla="*/ 697832 w 1395664"/>
              <a:gd name="connsiteY2" fmla="*/ 1395664 h 1395664"/>
              <a:gd name="connsiteX3" fmla="*/ 0 w 1395664"/>
              <a:gd name="connsiteY3" fmla="*/ 697832 h 1395664"/>
              <a:gd name="connsiteX4" fmla="*/ 697832 w 1395664"/>
              <a:gd name="connsiteY4" fmla="*/ 0 h 13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664" h="1395664">
                <a:moveTo>
                  <a:pt x="697832" y="0"/>
                </a:moveTo>
                <a:cubicBezTo>
                  <a:pt x="1083234" y="0"/>
                  <a:pt x="1395664" y="312430"/>
                  <a:pt x="1395664" y="697832"/>
                </a:cubicBezTo>
                <a:cubicBezTo>
                  <a:pt x="1395664" y="1083234"/>
                  <a:pt x="1083234" y="1395664"/>
                  <a:pt x="697832" y="1395664"/>
                </a:cubicBezTo>
                <a:cubicBezTo>
                  <a:pt x="312430" y="1395664"/>
                  <a:pt x="0" y="1083234"/>
                  <a:pt x="0" y="697832"/>
                </a:cubicBezTo>
                <a:cubicBezTo>
                  <a:pt x="0" y="312430"/>
                  <a:pt x="312430" y="0"/>
                  <a:pt x="6978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5398168" y="4272815"/>
            <a:ext cx="1395664" cy="1395664"/>
          </a:xfrm>
          <a:custGeom>
            <a:avLst/>
            <a:gdLst>
              <a:gd name="connsiteX0" fmla="*/ 697832 w 1395664"/>
              <a:gd name="connsiteY0" fmla="*/ 0 h 1395664"/>
              <a:gd name="connsiteX1" fmla="*/ 1395664 w 1395664"/>
              <a:gd name="connsiteY1" fmla="*/ 697832 h 1395664"/>
              <a:gd name="connsiteX2" fmla="*/ 697832 w 1395664"/>
              <a:gd name="connsiteY2" fmla="*/ 1395664 h 1395664"/>
              <a:gd name="connsiteX3" fmla="*/ 0 w 1395664"/>
              <a:gd name="connsiteY3" fmla="*/ 697832 h 1395664"/>
              <a:gd name="connsiteX4" fmla="*/ 697832 w 1395664"/>
              <a:gd name="connsiteY4" fmla="*/ 0 h 13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664" h="1395664">
                <a:moveTo>
                  <a:pt x="697832" y="0"/>
                </a:moveTo>
                <a:cubicBezTo>
                  <a:pt x="1083234" y="0"/>
                  <a:pt x="1395664" y="312430"/>
                  <a:pt x="1395664" y="697832"/>
                </a:cubicBezTo>
                <a:cubicBezTo>
                  <a:pt x="1395664" y="1083234"/>
                  <a:pt x="1083234" y="1395664"/>
                  <a:pt x="697832" y="1395664"/>
                </a:cubicBezTo>
                <a:cubicBezTo>
                  <a:pt x="312430" y="1395664"/>
                  <a:pt x="0" y="1083234"/>
                  <a:pt x="0" y="697832"/>
                </a:cubicBezTo>
                <a:cubicBezTo>
                  <a:pt x="0" y="312430"/>
                  <a:pt x="312430" y="0"/>
                  <a:pt x="6978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8514347" y="1738163"/>
            <a:ext cx="1395664" cy="1395664"/>
          </a:xfrm>
          <a:custGeom>
            <a:avLst/>
            <a:gdLst>
              <a:gd name="connsiteX0" fmla="*/ 697832 w 1395664"/>
              <a:gd name="connsiteY0" fmla="*/ 0 h 1395664"/>
              <a:gd name="connsiteX1" fmla="*/ 1395664 w 1395664"/>
              <a:gd name="connsiteY1" fmla="*/ 697832 h 1395664"/>
              <a:gd name="connsiteX2" fmla="*/ 697832 w 1395664"/>
              <a:gd name="connsiteY2" fmla="*/ 1395664 h 1395664"/>
              <a:gd name="connsiteX3" fmla="*/ 0 w 1395664"/>
              <a:gd name="connsiteY3" fmla="*/ 697832 h 1395664"/>
              <a:gd name="connsiteX4" fmla="*/ 697832 w 1395664"/>
              <a:gd name="connsiteY4" fmla="*/ 0 h 13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664" h="1395664">
                <a:moveTo>
                  <a:pt x="697832" y="0"/>
                </a:moveTo>
                <a:cubicBezTo>
                  <a:pt x="1083234" y="0"/>
                  <a:pt x="1395664" y="312430"/>
                  <a:pt x="1395664" y="697832"/>
                </a:cubicBezTo>
                <a:cubicBezTo>
                  <a:pt x="1395664" y="1083234"/>
                  <a:pt x="1083234" y="1395664"/>
                  <a:pt x="697832" y="1395664"/>
                </a:cubicBezTo>
                <a:cubicBezTo>
                  <a:pt x="312430" y="1395664"/>
                  <a:pt x="0" y="1083234"/>
                  <a:pt x="0" y="697832"/>
                </a:cubicBezTo>
                <a:cubicBezTo>
                  <a:pt x="0" y="312430"/>
                  <a:pt x="312430" y="0"/>
                  <a:pt x="6978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79795029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413248" y="2054837"/>
            <a:ext cx="2461446" cy="2461444"/>
          </a:xfrm>
          <a:custGeom>
            <a:avLst/>
            <a:gdLst>
              <a:gd name="connsiteX0" fmla="*/ 1230723 w 2461446"/>
              <a:gd name="connsiteY0" fmla="*/ 0 h 2461444"/>
              <a:gd name="connsiteX1" fmla="*/ 2461446 w 2461446"/>
              <a:gd name="connsiteY1" fmla="*/ 1230722 h 2461444"/>
              <a:gd name="connsiteX2" fmla="*/ 1230723 w 2461446"/>
              <a:gd name="connsiteY2" fmla="*/ 2461444 h 2461444"/>
              <a:gd name="connsiteX3" fmla="*/ 0 w 2461446"/>
              <a:gd name="connsiteY3" fmla="*/ 1230722 h 2461444"/>
              <a:gd name="connsiteX4" fmla="*/ 1230723 w 2461446"/>
              <a:gd name="connsiteY4" fmla="*/ 0 h 246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1446" h="2461444">
                <a:moveTo>
                  <a:pt x="1230723" y="0"/>
                </a:moveTo>
                <a:cubicBezTo>
                  <a:pt x="1910433" y="0"/>
                  <a:pt x="2461446" y="551013"/>
                  <a:pt x="2461446" y="1230722"/>
                </a:cubicBezTo>
                <a:cubicBezTo>
                  <a:pt x="2461446" y="1910431"/>
                  <a:pt x="1910433" y="2461444"/>
                  <a:pt x="1230723" y="2461444"/>
                </a:cubicBezTo>
                <a:cubicBezTo>
                  <a:pt x="551013" y="2461444"/>
                  <a:pt x="0" y="1910431"/>
                  <a:pt x="0" y="1230722"/>
                </a:cubicBezTo>
                <a:cubicBezTo>
                  <a:pt x="0" y="551013"/>
                  <a:pt x="551013" y="0"/>
                  <a:pt x="123072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28703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853984" y="2039336"/>
            <a:ext cx="2491796" cy="2491796"/>
          </a:xfrm>
          <a:custGeom>
            <a:avLst/>
            <a:gdLst>
              <a:gd name="connsiteX0" fmla="*/ 1245898 w 2491796"/>
              <a:gd name="connsiteY0" fmla="*/ 0 h 2491796"/>
              <a:gd name="connsiteX1" fmla="*/ 2491796 w 2491796"/>
              <a:gd name="connsiteY1" fmla="*/ 1245898 h 2491796"/>
              <a:gd name="connsiteX2" fmla="*/ 1245898 w 2491796"/>
              <a:gd name="connsiteY2" fmla="*/ 2491796 h 2491796"/>
              <a:gd name="connsiteX3" fmla="*/ 0 w 2491796"/>
              <a:gd name="connsiteY3" fmla="*/ 1245898 h 2491796"/>
              <a:gd name="connsiteX4" fmla="*/ 1245898 w 2491796"/>
              <a:gd name="connsiteY4" fmla="*/ 0 h 249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796" h="2491796">
                <a:moveTo>
                  <a:pt x="1245898" y="0"/>
                </a:moveTo>
                <a:cubicBezTo>
                  <a:pt x="1933988" y="0"/>
                  <a:pt x="2491796" y="557808"/>
                  <a:pt x="2491796" y="1245898"/>
                </a:cubicBezTo>
                <a:cubicBezTo>
                  <a:pt x="2491796" y="1933988"/>
                  <a:pt x="1933988" y="2491796"/>
                  <a:pt x="1245898" y="2491796"/>
                </a:cubicBezTo>
                <a:cubicBezTo>
                  <a:pt x="557808" y="2491796"/>
                  <a:pt x="0" y="1933988"/>
                  <a:pt x="0" y="1245898"/>
                </a:cubicBezTo>
                <a:cubicBezTo>
                  <a:pt x="0" y="557808"/>
                  <a:pt x="557808" y="0"/>
                  <a:pt x="1245898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9489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CC8457-443A-4612-A82A-261150BB1633}"/>
              </a:ext>
            </a:extLst>
          </p:cNvPr>
          <p:cNvSpPr txBox="1"/>
          <p:nvPr userDrawn="1"/>
        </p:nvSpPr>
        <p:spPr>
          <a:xfrm>
            <a:off x="11430000" y="6394450"/>
            <a:ext cx="3746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A188CE5-6246-4120-9F5D-621E2BD38C35}" type="slidenum">
              <a:rPr lang="id-ID" altLang="en-US" sz="1200" b="1" smtClean="0">
                <a:solidFill>
                  <a:schemeClr val="bg1"/>
                </a:solidFill>
                <a:cs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id-ID" altLang="en-US" sz="1200" b="1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955209" y="2081279"/>
            <a:ext cx="2118902" cy="2118904"/>
          </a:xfrm>
          <a:prstGeom prst="ellipse">
            <a:avLst/>
          </a:prstGeom>
          <a:solidFill>
            <a:schemeClr val="bg1">
              <a:alpha val="7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3712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40290" y="2084713"/>
            <a:ext cx="1379353" cy="1600049"/>
          </a:xfrm>
          <a:custGeom>
            <a:avLst/>
            <a:gdLst>
              <a:gd name="connsiteX0" fmla="*/ 689677 w 1379353"/>
              <a:gd name="connsiteY0" fmla="*/ 0 h 1600049"/>
              <a:gd name="connsiteX1" fmla="*/ 1379353 w 1379353"/>
              <a:gd name="connsiteY1" fmla="*/ 344838 h 1600049"/>
              <a:gd name="connsiteX2" fmla="*/ 1379353 w 1379353"/>
              <a:gd name="connsiteY2" fmla="*/ 1255211 h 1600049"/>
              <a:gd name="connsiteX3" fmla="*/ 689677 w 1379353"/>
              <a:gd name="connsiteY3" fmla="*/ 1600049 h 1600049"/>
              <a:gd name="connsiteX4" fmla="*/ 0 w 1379353"/>
              <a:gd name="connsiteY4" fmla="*/ 1255211 h 1600049"/>
              <a:gd name="connsiteX5" fmla="*/ 0 w 1379353"/>
              <a:gd name="connsiteY5" fmla="*/ 344838 h 160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9353" h="1600049">
                <a:moveTo>
                  <a:pt x="689677" y="0"/>
                </a:moveTo>
                <a:lnTo>
                  <a:pt x="1379353" y="344838"/>
                </a:lnTo>
                <a:lnTo>
                  <a:pt x="1379353" y="1255211"/>
                </a:lnTo>
                <a:lnTo>
                  <a:pt x="689677" y="1600049"/>
                </a:lnTo>
                <a:lnTo>
                  <a:pt x="0" y="1255211"/>
                </a:lnTo>
                <a:lnTo>
                  <a:pt x="0" y="34483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958618" y="2084712"/>
            <a:ext cx="1379353" cy="1600049"/>
          </a:xfrm>
          <a:custGeom>
            <a:avLst/>
            <a:gdLst>
              <a:gd name="connsiteX0" fmla="*/ 689677 w 1379353"/>
              <a:gd name="connsiteY0" fmla="*/ 0 h 1600049"/>
              <a:gd name="connsiteX1" fmla="*/ 1379353 w 1379353"/>
              <a:gd name="connsiteY1" fmla="*/ 344838 h 1600049"/>
              <a:gd name="connsiteX2" fmla="*/ 1379353 w 1379353"/>
              <a:gd name="connsiteY2" fmla="*/ 1255211 h 1600049"/>
              <a:gd name="connsiteX3" fmla="*/ 689677 w 1379353"/>
              <a:gd name="connsiteY3" fmla="*/ 1600049 h 1600049"/>
              <a:gd name="connsiteX4" fmla="*/ 0 w 1379353"/>
              <a:gd name="connsiteY4" fmla="*/ 1255211 h 1600049"/>
              <a:gd name="connsiteX5" fmla="*/ 0 w 1379353"/>
              <a:gd name="connsiteY5" fmla="*/ 344838 h 160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9353" h="1600049">
                <a:moveTo>
                  <a:pt x="689677" y="0"/>
                </a:moveTo>
                <a:lnTo>
                  <a:pt x="1379353" y="344838"/>
                </a:lnTo>
                <a:lnTo>
                  <a:pt x="1379353" y="1255211"/>
                </a:lnTo>
                <a:lnTo>
                  <a:pt x="689677" y="1600049"/>
                </a:lnTo>
                <a:lnTo>
                  <a:pt x="0" y="1255211"/>
                </a:lnTo>
                <a:lnTo>
                  <a:pt x="0" y="34483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1987511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748762" y="2241607"/>
            <a:ext cx="1615902" cy="1615902"/>
          </a:xfrm>
          <a:custGeom>
            <a:avLst/>
            <a:gdLst>
              <a:gd name="connsiteX0" fmla="*/ 807951 w 1615902"/>
              <a:gd name="connsiteY0" fmla="*/ 0 h 1615902"/>
              <a:gd name="connsiteX1" fmla="*/ 1615902 w 1615902"/>
              <a:gd name="connsiteY1" fmla="*/ 807951 h 1615902"/>
              <a:gd name="connsiteX2" fmla="*/ 807951 w 1615902"/>
              <a:gd name="connsiteY2" fmla="*/ 1615902 h 1615902"/>
              <a:gd name="connsiteX3" fmla="*/ 0 w 1615902"/>
              <a:gd name="connsiteY3" fmla="*/ 807951 h 1615902"/>
              <a:gd name="connsiteX4" fmla="*/ 807951 w 1615902"/>
              <a:gd name="connsiteY4" fmla="*/ 0 h 161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902" h="1615902">
                <a:moveTo>
                  <a:pt x="807951" y="0"/>
                </a:moveTo>
                <a:cubicBezTo>
                  <a:pt x="1254170" y="0"/>
                  <a:pt x="1615902" y="361732"/>
                  <a:pt x="1615902" y="807951"/>
                </a:cubicBezTo>
                <a:cubicBezTo>
                  <a:pt x="1615902" y="1254170"/>
                  <a:pt x="1254170" y="1615902"/>
                  <a:pt x="807951" y="1615902"/>
                </a:cubicBezTo>
                <a:cubicBezTo>
                  <a:pt x="361732" y="1615902"/>
                  <a:pt x="0" y="1254170"/>
                  <a:pt x="0" y="807951"/>
                </a:cubicBezTo>
                <a:cubicBezTo>
                  <a:pt x="0" y="361732"/>
                  <a:pt x="361732" y="0"/>
                  <a:pt x="80795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288047" y="2241608"/>
            <a:ext cx="1615902" cy="1615902"/>
          </a:xfrm>
          <a:custGeom>
            <a:avLst/>
            <a:gdLst>
              <a:gd name="connsiteX0" fmla="*/ 807951 w 1615902"/>
              <a:gd name="connsiteY0" fmla="*/ 0 h 1615902"/>
              <a:gd name="connsiteX1" fmla="*/ 1615902 w 1615902"/>
              <a:gd name="connsiteY1" fmla="*/ 807951 h 1615902"/>
              <a:gd name="connsiteX2" fmla="*/ 807951 w 1615902"/>
              <a:gd name="connsiteY2" fmla="*/ 1615902 h 1615902"/>
              <a:gd name="connsiteX3" fmla="*/ 0 w 1615902"/>
              <a:gd name="connsiteY3" fmla="*/ 807951 h 1615902"/>
              <a:gd name="connsiteX4" fmla="*/ 807951 w 1615902"/>
              <a:gd name="connsiteY4" fmla="*/ 0 h 161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902" h="1615902">
                <a:moveTo>
                  <a:pt x="807951" y="0"/>
                </a:moveTo>
                <a:cubicBezTo>
                  <a:pt x="1254170" y="0"/>
                  <a:pt x="1615902" y="361732"/>
                  <a:pt x="1615902" y="807951"/>
                </a:cubicBezTo>
                <a:cubicBezTo>
                  <a:pt x="1615902" y="1254170"/>
                  <a:pt x="1254170" y="1615902"/>
                  <a:pt x="807951" y="1615902"/>
                </a:cubicBezTo>
                <a:cubicBezTo>
                  <a:pt x="361732" y="1615902"/>
                  <a:pt x="0" y="1254170"/>
                  <a:pt x="0" y="807951"/>
                </a:cubicBezTo>
                <a:cubicBezTo>
                  <a:pt x="0" y="361732"/>
                  <a:pt x="361732" y="0"/>
                  <a:pt x="80795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825513" y="2241608"/>
            <a:ext cx="1615902" cy="1615902"/>
          </a:xfrm>
          <a:custGeom>
            <a:avLst/>
            <a:gdLst>
              <a:gd name="connsiteX0" fmla="*/ 807951 w 1615902"/>
              <a:gd name="connsiteY0" fmla="*/ 0 h 1615902"/>
              <a:gd name="connsiteX1" fmla="*/ 1615902 w 1615902"/>
              <a:gd name="connsiteY1" fmla="*/ 807951 h 1615902"/>
              <a:gd name="connsiteX2" fmla="*/ 807951 w 1615902"/>
              <a:gd name="connsiteY2" fmla="*/ 1615902 h 1615902"/>
              <a:gd name="connsiteX3" fmla="*/ 0 w 1615902"/>
              <a:gd name="connsiteY3" fmla="*/ 807951 h 1615902"/>
              <a:gd name="connsiteX4" fmla="*/ 807951 w 1615902"/>
              <a:gd name="connsiteY4" fmla="*/ 0 h 161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902" h="1615902">
                <a:moveTo>
                  <a:pt x="807951" y="0"/>
                </a:moveTo>
                <a:cubicBezTo>
                  <a:pt x="1254170" y="0"/>
                  <a:pt x="1615902" y="361732"/>
                  <a:pt x="1615902" y="807951"/>
                </a:cubicBezTo>
                <a:cubicBezTo>
                  <a:pt x="1615902" y="1254170"/>
                  <a:pt x="1254170" y="1615902"/>
                  <a:pt x="807951" y="1615902"/>
                </a:cubicBezTo>
                <a:cubicBezTo>
                  <a:pt x="361732" y="1615902"/>
                  <a:pt x="0" y="1254170"/>
                  <a:pt x="0" y="807951"/>
                </a:cubicBezTo>
                <a:cubicBezTo>
                  <a:pt x="0" y="361732"/>
                  <a:pt x="361732" y="0"/>
                  <a:pt x="80795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78023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254674" y="2081138"/>
            <a:ext cx="1741199" cy="2019790"/>
          </a:xfrm>
          <a:custGeom>
            <a:avLst/>
            <a:gdLst>
              <a:gd name="connsiteX0" fmla="*/ 870600 w 1741199"/>
              <a:gd name="connsiteY0" fmla="*/ 0 h 2019790"/>
              <a:gd name="connsiteX1" fmla="*/ 1741199 w 1741199"/>
              <a:gd name="connsiteY1" fmla="*/ 435299 h 2019790"/>
              <a:gd name="connsiteX2" fmla="*/ 1741199 w 1741199"/>
              <a:gd name="connsiteY2" fmla="*/ 1584490 h 2019790"/>
              <a:gd name="connsiteX3" fmla="*/ 870600 w 1741199"/>
              <a:gd name="connsiteY3" fmla="*/ 2019790 h 2019790"/>
              <a:gd name="connsiteX4" fmla="*/ 0 w 1741199"/>
              <a:gd name="connsiteY4" fmla="*/ 1584490 h 2019790"/>
              <a:gd name="connsiteX5" fmla="*/ 0 w 1741199"/>
              <a:gd name="connsiteY5" fmla="*/ 435299 h 20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1199" h="2019790">
                <a:moveTo>
                  <a:pt x="870600" y="0"/>
                </a:moveTo>
                <a:lnTo>
                  <a:pt x="1741199" y="435299"/>
                </a:lnTo>
                <a:lnTo>
                  <a:pt x="1741199" y="1584490"/>
                </a:lnTo>
                <a:lnTo>
                  <a:pt x="870600" y="2019790"/>
                </a:lnTo>
                <a:lnTo>
                  <a:pt x="0" y="1584490"/>
                </a:lnTo>
                <a:lnTo>
                  <a:pt x="0" y="43529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901825" y="2081137"/>
            <a:ext cx="1741199" cy="2019790"/>
          </a:xfrm>
          <a:custGeom>
            <a:avLst/>
            <a:gdLst>
              <a:gd name="connsiteX0" fmla="*/ 870600 w 1741199"/>
              <a:gd name="connsiteY0" fmla="*/ 0 h 2019790"/>
              <a:gd name="connsiteX1" fmla="*/ 1741199 w 1741199"/>
              <a:gd name="connsiteY1" fmla="*/ 435299 h 2019790"/>
              <a:gd name="connsiteX2" fmla="*/ 1741199 w 1741199"/>
              <a:gd name="connsiteY2" fmla="*/ 1584490 h 2019790"/>
              <a:gd name="connsiteX3" fmla="*/ 870600 w 1741199"/>
              <a:gd name="connsiteY3" fmla="*/ 2019790 h 2019790"/>
              <a:gd name="connsiteX4" fmla="*/ 0 w 1741199"/>
              <a:gd name="connsiteY4" fmla="*/ 1584490 h 2019790"/>
              <a:gd name="connsiteX5" fmla="*/ 0 w 1741199"/>
              <a:gd name="connsiteY5" fmla="*/ 435299 h 20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1199" h="2019790">
                <a:moveTo>
                  <a:pt x="870600" y="0"/>
                </a:moveTo>
                <a:lnTo>
                  <a:pt x="1741199" y="435299"/>
                </a:lnTo>
                <a:lnTo>
                  <a:pt x="1741199" y="1584490"/>
                </a:lnTo>
                <a:lnTo>
                  <a:pt x="870600" y="2019790"/>
                </a:lnTo>
                <a:lnTo>
                  <a:pt x="0" y="1584490"/>
                </a:lnTo>
                <a:lnTo>
                  <a:pt x="0" y="43529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548976" y="2081137"/>
            <a:ext cx="1741199" cy="2019790"/>
          </a:xfrm>
          <a:custGeom>
            <a:avLst/>
            <a:gdLst>
              <a:gd name="connsiteX0" fmla="*/ 870600 w 1741199"/>
              <a:gd name="connsiteY0" fmla="*/ 0 h 2019790"/>
              <a:gd name="connsiteX1" fmla="*/ 1741199 w 1741199"/>
              <a:gd name="connsiteY1" fmla="*/ 435299 h 2019790"/>
              <a:gd name="connsiteX2" fmla="*/ 1741199 w 1741199"/>
              <a:gd name="connsiteY2" fmla="*/ 1584490 h 2019790"/>
              <a:gd name="connsiteX3" fmla="*/ 870600 w 1741199"/>
              <a:gd name="connsiteY3" fmla="*/ 2019790 h 2019790"/>
              <a:gd name="connsiteX4" fmla="*/ 0 w 1741199"/>
              <a:gd name="connsiteY4" fmla="*/ 1584490 h 2019790"/>
              <a:gd name="connsiteX5" fmla="*/ 0 w 1741199"/>
              <a:gd name="connsiteY5" fmla="*/ 435299 h 20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1199" h="2019790">
                <a:moveTo>
                  <a:pt x="870600" y="0"/>
                </a:moveTo>
                <a:lnTo>
                  <a:pt x="1741199" y="435299"/>
                </a:lnTo>
                <a:lnTo>
                  <a:pt x="1741199" y="1584490"/>
                </a:lnTo>
                <a:lnTo>
                  <a:pt x="870600" y="2019790"/>
                </a:lnTo>
                <a:lnTo>
                  <a:pt x="0" y="1584490"/>
                </a:lnTo>
                <a:lnTo>
                  <a:pt x="0" y="43529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9196128" y="2081136"/>
            <a:ext cx="1741198" cy="2019790"/>
          </a:xfrm>
          <a:custGeom>
            <a:avLst/>
            <a:gdLst>
              <a:gd name="connsiteX0" fmla="*/ 870598 w 1741198"/>
              <a:gd name="connsiteY0" fmla="*/ 0 h 2019790"/>
              <a:gd name="connsiteX1" fmla="*/ 1741198 w 1741198"/>
              <a:gd name="connsiteY1" fmla="*/ 435299 h 2019790"/>
              <a:gd name="connsiteX2" fmla="*/ 1741198 w 1741198"/>
              <a:gd name="connsiteY2" fmla="*/ 1584490 h 2019790"/>
              <a:gd name="connsiteX3" fmla="*/ 870598 w 1741198"/>
              <a:gd name="connsiteY3" fmla="*/ 2019790 h 2019790"/>
              <a:gd name="connsiteX4" fmla="*/ 0 w 1741198"/>
              <a:gd name="connsiteY4" fmla="*/ 1584490 h 2019790"/>
              <a:gd name="connsiteX5" fmla="*/ 0 w 1741198"/>
              <a:gd name="connsiteY5" fmla="*/ 435299 h 20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1198" h="2019790">
                <a:moveTo>
                  <a:pt x="870598" y="0"/>
                </a:moveTo>
                <a:lnTo>
                  <a:pt x="1741198" y="435299"/>
                </a:lnTo>
                <a:lnTo>
                  <a:pt x="1741198" y="1584490"/>
                </a:lnTo>
                <a:lnTo>
                  <a:pt x="870598" y="2019790"/>
                </a:lnTo>
                <a:lnTo>
                  <a:pt x="0" y="1584490"/>
                </a:lnTo>
                <a:lnTo>
                  <a:pt x="0" y="43529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5934014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061449" y="2132721"/>
            <a:ext cx="1892138" cy="1892136"/>
          </a:xfrm>
          <a:custGeom>
            <a:avLst/>
            <a:gdLst>
              <a:gd name="connsiteX0" fmla="*/ 946069 w 1892138"/>
              <a:gd name="connsiteY0" fmla="*/ 0 h 1892136"/>
              <a:gd name="connsiteX1" fmla="*/ 1892138 w 1892138"/>
              <a:gd name="connsiteY1" fmla="*/ 946068 h 1892136"/>
              <a:gd name="connsiteX2" fmla="*/ 946069 w 1892138"/>
              <a:gd name="connsiteY2" fmla="*/ 1892136 h 1892136"/>
              <a:gd name="connsiteX3" fmla="*/ 0 w 1892138"/>
              <a:gd name="connsiteY3" fmla="*/ 946068 h 1892136"/>
              <a:gd name="connsiteX4" fmla="*/ 946069 w 1892138"/>
              <a:gd name="connsiteY4" fmla="*/ 0 h 189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138" h="1892136">
                <a:moveTo>
                  <a:pt x="946069" y="0"/>
                </a:moveTo>
                <a:cubicBezTo>
                  <a:pt x="1468568" y="0"/>
                  <a:pt x="1892138" y="423569"/>
                  <a:pt x="1892138" y="946068"/>
                </a:cubicBezTo>
                <a:cubicBezTo>
                  <a:pt x="1892138" y="1468567"/>
                  <a:pt x="1468568" y="1892136"/>
                  <a:pt x="946069" y="1892136"/>
                </a:cubicBezTo>
                <a:cubicBezTo>
                  <a:pt x="423570" y="1892136"/>
                  <a:pt x="0" y="1468567"/>
                  <a:pt x="0" y="946068"/>
                </a:cubicBezTo>
                <a:cubicBezTo>
                  <a:pt x="0" y="423569"/>
                  <a:pt x="423570" y="0"/>
                  <a:pt x="946069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813260" y="2137220"/>
            <a:ext cx="1892138" cy="1892136"/>
          </a:xfrm>
          <a:custGeom>
            <a:avLst/>
            <a:gdLst>
              <a:gd name="connsiteX0" fmla="*/ 946069 w 1892138"/>
              <a:gd name="connsiteY0" fmla="*/ 0 h 1892136"/>
              <a:gd name="connsiteX1" fmla="*/ 1892138 w 1892138"/>
              <a:gd name="connsiteY1" fmla="*/ 946068 h 1892136"/>
              <a:gd name="connsiteX2" fmla="*/ 946069 w 1892138"/>
              <a:gd name="connsiteY2" fmla="*/ 1892136 h 1892136"/>
              <a:gd name="connsiteX3" fmla="*/ 0 w 1892138"/>
              <a:gd name="connsiteY3" fmla="*/ 946068 h 1892136"/>
              <a:gd name="connsiteX4" fmla="*/ 946069 w 1892138"/>
              <a:gd name="connsiteY4" fmla="*/ 0 h 189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138" h="1892136">
                <a:moveTo>
                  <a:pt x="946069" y="0"/>
                </a:moveTo>
                <a:cubicBezTo>
                  <a:pt x="1468568" y="0"/>
                  <a:pt x="1892138" y="423569"/>
                  <a:pt x="1892138" y="946068"/>
                </a:cubicBezTo>
                <a:cubicBezTo>
                  <a:pt x="1892138" y="1468567"/>
                  <a:pt x="1468568" y="1892136"/>
                  <a:pt x="946069" y="1892136"/>
                </a:cubicBezTo>
                <a:cubicBezTo>
                  <a:pt x="423570" y="1892136"/>
                  <a:pt x="0" y="1468567"/>
                  <a:pt x="0" y="946068"/>
                </a:cubicBezTo>
                <a:cubicBezTo>
                  <a:pt x="0" y="423569"/>
                  <a:pt x="423570" y="0"/>
                  <a:pt x="946069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480168" y="2137220"/>
            <a:ext cx="1892138" cy="1892136"/>
          </a:xfrm>
          <a:custGeom>
            <a:avLst/>
            <a:gdLst>
              <a:gd name="connsiteX0" fmla="*/ 946069 w 1892138"/>
              <a:gd name="connsiteY0" fmla="*/ 0 h 1892136"/>
              <a:gd name="connsiteX1" fmla="*/ 1892138 w 1892138"/>
              <a:gd name="connsiteY1" fmla="*/ 946068 h 1892136"/>
              <a:gd name="connsiteX2" fmla="*/ 946069 w 1892138"/>
              <a:gd name="connsiteY2" fmla="*/ 1892136 h 1892136"/>
              <a:gd name="connsiteX3" fmla="*/ 0 w 1892138"/>
              <a:gd name="connsiteY3" fmla="*/ 946068 h 1892136"/>
              <a:gd name="connsiteX4" fmla="*/ 946069 w 1892138"/>
              <a:gd name="connsiteY4" fmla="*/ 0 h 189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138" h="1892136">
                <a:moveTo>
                  <a:pt x="946069" y="0"/>
                </a:moveTo>
                <a:cubicBezTo>
                  <a:pt x="1468568" y="0"/>
                  <a:pt x="1892138" y="423569"/>
                  <a:pt x="1892138" y="946068"/>
                </a:cubicBezTo>
                <a:cubicBezTo>
                  <a:pt x="1892138" y="1468567"/>
                  <a:pt x="1468568" y="1892136"/>
                  <a:pt x="946069" y="1892136"/>
                </a:cubicBezTo>
                <a:cubicBezTo>
                  <a:pt x="423570" y="1892136"/>
                  <a:pt x="0" y="1468567"/>
                  <a:pt x="0" y="946068"/>
                </a:cubicBezTo>
                <a:cubicBezTo>
                  <a:pt x="0" y="423569"/>
                  <a:pt x="423570" y="0"/>
                  <a:pt x="946069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9231978" y="2141719"/>
            <a:ext cx="1892138" cy="1892136"/>
          </a:xfrm>
          <a:custGeom>
            <a:avLst/>
            <a:gdLst>
              <a:gd name="connsiteX0" fmla="*/ 946069 w 1892138"/>
              <a:gd name="connsiteY0" fmla="*/ 0 h 1892136"/>
              <a:gd name="connsiteX1" fmla="*/ 1892138 w 1892138"/>
              <a:gd name="connsiteY1" fmla="*/ 946068 h 1892136"/>
              <a:gd name="connsiteX2" fmla="*/ 946069 w 1892138"/>
              <a:gd name="connsiteY2" fmla="*/ 1892136 h 1892136"/>
              <a:gd name="connsiteX3" fmla="*/ 0 w 1892138"/>
              <a:gd name="connsiteY3" fmla="*/ 946068 h 1892136"/>
              <a:gd name="connsiteX4" fmla="*/ 946069 w 1892138"/>
              <a:gd name="connsiteY4" fmla="*/ 0 h 189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138" h="1892136">
                <a:moveTo>
                  <a:pt x="946069" y="0"/>
                </a:moveTo>
                <a:cubicBezTo>
                  <a:pt x="1468568" y="0"/>
                  <a:pt x="1892138" y="423569"/>
                  <a:pt x="1892138" y="946068"/>
                </a:cubicBezTo>
                <a:cubicBezTo>
                  <a:pt x="1892138" y="1468567"/>
                  <a:pt x="1468568" y="1892136"/>
                  <a:pt x="946069" y="1892136"/>
                </a:cubicBezTo>
                <a:cubicBezTo>
                  <a:pt x="423570" y="1892136"/>
                  <a:pt x="0" y="1468567"/>
                  <a:pt x="0" y="946068"/>
                </a:cubicBezTo>
                <a:cubicBezTo>
                  <a:pt x="0" y="423569"/>
                  <a:pt x="423570" y="0"/>
                  <a:pt x="946069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091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456485" y="1122483"/>
            <a:ext cx="5735514" cy="5735517"/>
          </a:xfrm>
          <a:custGeom>
            <a:avLst/>
            <a:gdLst>
              <a:gd name="connsiteX0" fmla="*/ 5735514 w 5735514"/>
              <a:gd name="connsiteY0" fmla="*/ 0 h 5735517"/>
              <a:gd name="connsiteX1" fmla="*/ 5735514 w 5735514"/>
              <a:gd name="connsiteY1" fmla="*/ 5735517 h 5735517"/>
              <a:gd name="connsiteX2" fmla="*/ 0 w 5735514"/>
              <a:gd name="connsiteY2" fmla="*/ 5730416 h 5735517"/>
              <a:gd name="connsiteX3" fmla="*/ 5735514 w 5735514"/>
              <a:gd name="connsiteY3" fmla="*/ 0 h 573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5514" h="5735517">
                <a:moveTo>
                  <a:pt x="5735514" y="0"/>
                </a:moveTo>
                <a:lnTo>
                  <a:pt x="5735514" y="5735517"/>
                </a:lnTo>
                <a:lnTo>
                  <a:pt x="0" y="5730416"/>
                </a:lnTo>
                <a:cubicBezTo>
                  <a:pt x="2815" y="2564771"/>
                  <a:pt x="2569867" y="0"/>
                  <a:pt x="573551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31402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BFFB81-D589-4806-B69F-DF7D505029FC}"/>
              </a:ext>
            </a:extLst>
          </p:cNvPr>
          <p:cNvSpPr txBox="1"/>
          <p:nvPr userDrawn="1"/>
        </p:nvSpPr>
        <p:spPr>
          <a:xfrm>
            <a:off x="11430000" y="6394450"/>
            <a:ext cx="3746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258369D-B944-4031-9F60-9BF694107DEE}" type="slidenum">
              <a:rPr lang="id-ID" altLang="en-US" sz="1200" b="1" smtClean="0">
                <a:solidFill>
                  <a:schemeClr val="bg1"/>
                </a:solidFill>
                <a:cs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id-ID" altLang="en-US" sz="1200" b="1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798594" y="893617"/>
            <a:ext cx="2535382" cy="2535382"/>
          </a:xfrm>
          <a:custGeom>
            <a:avLst/>
            <a:gdLst>
              <a:gd name="connsiteX0" fmla="*/ 1267691 w 2535382"/>
              <a:gd name="connsiteY0" fmla="*/ 0 h 2535382"/>
              <a:gd name="connsiteX1" fmla="*/ 2535382 w 2535382"/>
              <a:gd name="connsiteY1" fmla="*/ 1267691 h 2535382"/>
              <a:gd name="connsiteX2" fmla="*/ 1267691 w 2535382"/>
              <a:gd name="connsiteY2" fmla="*/ 2535382 h 2535382"/>
              <a:gd name="connsiteX3" fmla="*/ 0 w 2535382"/>
              <a:gd name="connsiteY3" fmla="*/ 1267691 h 2535382"/>
              <a:gd name="connsiteX4" fmla="*/ 1267691 w 2535382"/>
              <a:gd name="connsiteY4" fmla="*/ 0 h 253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382" h="2535382">
                <a:moveTo>
                  <a:pt x="1267691" y="0"/>
                </a:moveTo>
                <a:cubicBezTo>
                  <a:pt x="1967817" y="0"/>
                  <a:pt x="2535382" y="567565"/>
                  <a:pt x="2535382" y="1267691"/>
                </a:cubicBezTo>
                <a:cubicBezTo>
                  <a:pt x="2535382" y="1967817"/>
                  <a:pt x="1967817" y="2535382"/>
                  <a:pt x="1267691" y="2535382"/>
                </a:cubicBezTo>
                <a:cubicBezTo>
                  <a:pt x="567565" y="2535382"/>
                  <a:pt x="0" y="1967817"/>
                  <a:pt x="0" y="1267691"/>
                </a:cubicBezTo>
                <a:cubicBezTo>
                  <a:pt x="0" y="567565"/>
                  <a:pt x="567565" y="0"/>
                  <a:pt x="126769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834185" y="893617"/>
            <a:ext cx="2535382" cy="2535382"/>
          </a:xfrm>
          <a:custGeom>
            <a:avLst/>
            <a:gdLst>
              <a:gd name="connsiteX0" fmla="*/ 1267691 w 2535382"/>
              <a:gd name="connsiteY0" fmla="*/ 0 h 2535382"/>
              <a:gd name="connsiteX1" fmla="*/ 2535382 w 2535382"/>
              <a:gd name="connsiteY1" fmla="*/ 1267691 h 2535382"/>
              <a:gd name="connsiteX2" fmla="*/ 1267691 w 2535382"/>
              <a:gd name="connsiteY2" fmla="*/ 2535382 h 2535382"/>
              <a:gd name="connsiteX3" fmla="*/ 0 w 2535382"/>
              <a:gd name="connsiteY3" fmla="*/ 1267691 h 2535382"/>
              <a:gd name="connsiteX4" fmla="*/ 1267691 w 2535382"/>
              <a:gd name="connsiteY4" fmla="*/ 0 h 253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382" h="2535382">
                <a:moveTo>
                  <a:pt x="1267691" y="0"/>
                </a:moveTo>
                <a:cubicBezTo>
                  <a:pt x="1967817" y="0"/>
                  <a:pt x="2535382" y="567565"/>
                  <a:pt x="2535382" y="1267691"/>
                </a:cubicBezTo>
                <a:cubicBezTo>
                  <a:pt x="2535382" y="1967817"/>
                  <a:pt x="1967817" y="2535382"/>
                  <a:pt x="1267691" y="2535382"/>
                </a:cubicBezTo>
                <a:cubicBezTo>
                  <a:pt x="567565" y="2535382"/>
                  <a:pt x="0" y="1967817"/>
                  <a:pt x="0" y="1267691"/>
                </a:cubicBezTo>
                <a:cubicBezTo>
                  <a:pt x="0" y="567565"/>
                  <a:pt x="567565" y="0"/>
                  <a:pt x="126769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02281212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409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69729" y="2317618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814179" y="2317619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7058631" y="2321767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10303082" y="2321768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2187207" y="4606137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5431657" y="4610286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8676109" y="4610287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69301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2911805" y="3571471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4758093" y="3571471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447510" y="3571471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8293798" y="3571471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7423910" y="5087973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9159816" y="5101420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2077697" y="5093807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3746368" y="5093807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602802" y="2054969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250725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1968202" y="2877670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9092903" y="2877670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7382886" y="2877670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5545541" y="4165862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794302" y="4696129"/>
            <a:ext cx="989700" cy="989700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9138557" y="4696129"/>
            <a:ext cx="989700" cy="989700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10482812" y="4696129"/>
            <a:ext cx="989700" cy="989700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9"/>
          </p:nvPr>
        </p:nvSpPr>
        <p:spPr>
          <a:xfrm>
            <a:off x="698326" y="4696129"/>
            <a:ext cx="989700" cy="989700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0"/>
          </p:nvPr>
        </p:nvSpPr>
        <p:spPr>
          <a:xfrm>
            <a:off x="2042581" y="4696129"/>
            <a:ext cx="989700" cy="989700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1"/>
          </p:nvPr>
        </p:nvSpPr>
        <p:spPr>
          <a:xfrm>
            <a:off x="3386836" y="4696129"/>
            <a:ext cx="989700" cy="989700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188324" y="1852553"/>
            <a:ext cx="1815354" cy="1815354"/>
          </a:xfrm>
          <a:custGeom>
            <a:avLst/>
            <a:gdLst>
              <a:gd name="connsiteX0" fmla="*/ 907677 w 1815354"/>
              <a:gd name="connsiteY0" fmla="*/ 0 h 1815354"/>
              <a:gd name="connsiteX1" fmla="*/ 1815354 w 1815354"/>
              <a:gd name="connsiteY1" fmla="*/ 907677 h 1815354"/>
              <a:gd name="connsiteX2" fmla="*/ 907677 w 1815354"/>
              <a:gd name="connsiteY2" fmla="*/ 1815354 h 1815354"/>
              <a:gd name="connsiteX3" fmla="*/ 0 w 1815354"/>
              <a:gd name="connsiteY3" fmla="*/ 907677 h 1815354"/>
              <a:gd name="connsiteX4" fmla="*/ 907677 w 1815354"/>
              <a:gd name="connsiteY4" fmla="*/ 0 h 181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354" h="1815354">
                <a:moveTo>
                  <a:pt x="907677" y="0"/>
                </a:moveTo>
                <a:cubicBezTo>
                  <a:pt x="1408973" y="0"/>
                  <a:pt x="1815354" y="406381"/>
                  <a:pt x="1815354" y="907677"/>
                </a:cubicBezTo>
                <a:cubicBezTo>
                  <a:pt x="1815354" y="1408973"/>
                  <a:pt x="1408973" y="1815354"/>
                  <a:pt x="907677" y="1815354"/>
                </a:cubicBezTo>
                <a:cubicBezTo>
                  <a:pt x="406381" y="1815354"/>
                  <a:pt x="0" y="1408973"/>
                  <a:pt x="0" y="907677"/>
                </a:cubicBezTo>
                <a:cubicBezTo>
                  <a:pt x="0" y="406381"/>
                  <a:pt x="406381" y="0"/>
                  <a:pt x="9076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3678219" y="2877670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250767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5705914" y="2800934"/>
            <a:ext cx="1080248" cy="1080248"/>
          </a:xfrm>
          <a:custGeom>
            <a:avLst/>
            <a:gdLst>
              <a:gd name="connsiteX0" fmla="*/ 540124 w 1080248"/>
              <a:gd name="connsiteY0" fmla="*/ 0 h 1080248"/>
              <a:gd name="connsiteX1" fmla="*/ 1080248 w 1080248"/>
              <a:gd name="connsiteY1" fmla="*/ 540124 h 1080248"/>
              <a:gd name="connsiteX2" fmla="*/ 540124 w 1080248"/>
              <a:gd name="connsiteY2" fmla="*/ 1080248 h 1080248"/>
              <a:gd name="connsiteX3" fmla="*/ 0 w 1080248"/>
              <a:gd name="connsiteY3" fmla="*/ 540124 h 1080248"/>
              <a:gd name="connsiteX4" fmla="*/ 540124 w 1080248"/>
              <a:gd name="connsiteY4" fmla="*/ 0 h 108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248" h="1080248">
                <a:moveTo>
                  <a:pt x="540124" y="0"/>
                </a:moveTo>
                <a:cubicBezTo>
                  <a:pt x="838426" y="0"/>
                  <a:pt x="1080248" y="241822"/>
                  <a:pt x="1080248" y="540124"/>
                </a:cubicBezTo>
                <a:cubicBezTo>
                  <a:pt x="1080248" y="838426"/>
                  <a:pt x="838426" y="1080248"/>
                  <a:pt x="540124" y="1080248"/>
                </a:cubicBezTo>
                <a:cubicBezTo>
                  <a:pt x="241822" y="1080248"/>
                  <a:pt x="0" y="838426"/>
                  <a:pt x="0" y="540124"/>
                </a:cubicBezTo>
                <a:cubicBezTo>
                  <a:pt x="0" y="241822"/>
                  <a:pt x="241822" y="0"/>
                  <a:pt x="54012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5705914" y="4406651"/>
            <a:ext cx="1080248" cy="1080248"/>
          </a:xfrm>
          <a:custGeom>
            <a:avLst/>
            <a:gdLst>
              <a:gd name="connsiteX0" fmla="*/ 540124 w 1080248"/>
              <a:gd name="connsiteY0" fmla="*/ 0 h 1080248"/>
              <a:gd name="connsiteX1" fmla="*/ 1080248 w 1080248"/>
              <a:gd name="connsiteY1" fmla="*/ 540124 h 1080248"/>
              <a:gd name="connsiteX2" fmla="*/ 540124 w 1080248"/>
              <a:gd name="connsiteY2" fmla="*/ 1080248 h 1080248"/>
              <a:gd name="connsiteX3" fmla="*/ 0 w 1080248"/>
              <a:gd name="connsiteY3" fmla="*/ 540124 h 1080248"/>
              <a:gd name="connsiteX4" fmla="*/ 540124 w 1080248"/>
              <a:gd name="connsiteY4" fmla="*/ 0 h 108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248" h="1080248">
                <a:moveTo>
                  <a:pt x="540124" y="0"/>
                </a:moveTo>
                <a:cubicBezTo>
                  <a:pt x="838426" y="0"/>
                  <a:pt x="1080248" y="241822"/>
                  <a:pt x="1080248" y="540124"/>
                </a:cubicBezTo>
                <a:cubicBezTo>
                  <a:pt x="1080248" y="838426"/>
                  <a:pt x="838426" y="1080248"/>
                  <a:pt x="540124" y="1080248"/>
                </a:cubicBezTo>
                <a:cubicBezTo>
                  <a:pt x="241822" y="1080248"/>
                  <a:pt x="0" y="838426"/>
                  <a:pt x="0" y="540124"/>
                </a:cubicBezTo>
                <a:cubicBezTo>
                  <a:pt x="0" y="241822"/>
                  <a:pt x="241822" y="0"/>
                  <a:pt x="54012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8136491" y="2928620"/>
            <a:ext cx="824874" cy="824874"/>
          </a:xfrm>
          <a:custGeom>
            <a:avLst/>
            <a:gdLst>
              <a:gd name="connsiteX0" fmla="*/ 412437 w 824874"/>
              <a:gd name="connsiteY0" fmla="*/ 0 h 824874"/>
              <a:gd name="connsiteX1" fmla="*/ 824874 w 824874"/>
              <a:gd name="connsiteY1" fmla="*/ 412437 h 824874"/>
              <a:gd name="connsiteX2" fmla="*/ 412437 w 824874"/>
              <a:gd name="connsiteY2" fmla="*/ 824874 h 824874"/>
              <a:gd name="connsiteX3" fmla="*/ 0 w 824874"/>
              <a:gd name="connsiteY3" fmla="*/ 412437 h 824874"/>
              <a:gd name="connsiteX4" fmla="*/ 412437 w 824874"/>
              <a:gd name="connsiteY4" fmla="*/ 0 h 82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874" h="824874">
                <a:moveTo>
                  <a:pt x="412437" y="0"/>
                </a:moveTo>
                <a:cubicBezTo>
                  <a:pt x="640220" y="0"/>
                  <a:pt x="824874" y="184654"/>
                  <a:pt x="824874" y="412437"/>
                </a:cubicBezTo>
                <a:cubicBezTo>
                  <a:pt x="824874" y="640220"/>
                  <a:pt x="640220" y="824874"/>
                  <a:pt x="412437" y="824874"/>
                </a:cubicBezTo>
                <a:cubicBezTo>
                  <a:pt x="184654" y="824874"/>
                  <a:pt x="0" y="640220"/>
                  <a:pt x="0" y="412437"/>
                </a:cubicBezTo>
                <a:cubicBezTo>
                  <a:pt x="0" y="184654"/>
                  <a:pt x="184654" y="0"/>
                  <a:pt x="41243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8136491" y="4534338"/>
            <a:ext cx="824874" cy="824874"/>
          </a:xfrm>
          <a:custGeom>
            <a:avLst/>
            <a:gdLst>
              <a:gd name="connsiteX0" fmla="*/ 412437 w 824874"/>
              <a:gd name="connsiteY0" fmla="*/ 0 h 824874"/>
              <a:gd name="connsiteX1" fmla="*/ 824874 w 824874"/>
              <a:gd name="connsiteY1" fmla="*/ 412437 h 824874"/>
              <a:gd name="connsiteX2" fmla="*/ 412437 w 824874"/>
              <a:gd name="connsiteY2" fmla="*/ 824874 h 824874"/>
              <a:gd name="connsiteX3" fmla="*/ 0 w 824874"/>
              <a:gd name="connsiteY3" fmla="*/ 412437 h 824874"/>
              <a:gd name="connsiteX4" fmla="*/ 412437 w 824874"/>
              <a:gd name="connsiteY4" fmla="*/ 0 h 82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874" h="824874">
                <a:moveTo>
                  <a:pt x="412437" y="0"/>
                </a:moveTo>
                <a:cubicBezTo>
                  <a:pt x="640220" y="0"/>
                  <a:pt x="824874" y="184654"/>
                  <a:pt x="824874" y="412437"/>
                </a:cubicBezTo>
                <a:cubicBezTo>
                  <a:pt x="824874" y="640220"/>
                  <a:pt x="640220" y="824874"/>
                  <a:pt x="412437" y="824874"/>
                </a:cubicBezTo>
                <a:cubicBezTo>
                  <a:pt x="184654" y="824874"/>
                  <a:pt x="0" y="640220"/>
                  <a:pt x="0" y="412437"/>
                </a:cubicBezTo>
                <a:cubicBezTo>
                  <a:pt x="0" y="184654"/>
                  <a:pt x="184654" y="0"/>
                  <a:pt x="41243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10464893" y="1897654"/>
            <a:ext cx="691442" cy="691442"/>
          </a:xfrm>
          <a:custGeom>
            <a:avLst/>
            <a:gdLst>
              <a:gd name="connsiteX0" fmla="*/ 345721 w 691442"/>
              <a:gd name="connsiteY0" fmla="*/ 0 h 691442"/>
              <a:gd name="connsiteX1" fmla="*/ 691442 w 691442"/>
              <a:gd name="connsiteY1" fmla="*/ 345721 h 691442"/>
              <a:gd name="connsiteX2" fmla="*/ 345721 w 691442"/>
              <a:gd name="connsiteY2" fmla="*/ 691442 h 691442"/>
              <a:gd name="connsiteX3" fmla="*/ 0 w 691442"/>
              <a:gd name="connsiteY3" fmla="*/ 345721 h 691442"/>
              <a:gd name="connsiteX4" fmla="*/ 345721 w 691442"/>
              <a:gd name="connsiteY4" fmla="*/ 0 h 69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442" h="691442">
                <a:moveTo>
                  <a:pt x="345721" y="0"/>
                </a:moveTo>
                <a:cubicBezTo>
                  <a:pt x="536657" y="0"/>
                  <a:pt x="691442" y="154785"/>
                  <a:pt x="691442" y="345721"/>
                </a:cubicBezTo>
                <a:cubicBezTo>
                  <a:pt x="691442" y="536657"/>
                  <a:pt x="536657" y="691442"/>
                  <a:pt x="345721" y="691442"/>
                </a:cubicBezTo>
                <a:cubicBezTo>
                  <a:pt x="154785" y="691442"/>
                  <a:pt x="0" y="536657"/>
                  <a:pt x="0" y="345721"/>
                </a:cubicBezTo>
                <a:cubicBezTo>
                  <a:pt x="0" y="154785"/>
                  <a:pt x="154785" y="0"/>
                  <a:pt x="34572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9"/>
          </p:nvPr>
        </p:nvSpPr>
        <p:spPr>
          <a:xfrm>
            <a:off x="10462531" y="4107540"/>
            <a:ext cx="691442" cy="691442"/>
          </a:xfrm>
          <a:custGeom>
            <a:avLst/>
            <a:gdLst>
              <a:gd name="connsiteX0" fmla="*/ 345721 w 691442"/>
              <a:gd name="connsiteY0" fmla="*/ 0 h 691442"/>
              <a:gd name="connsiteX1" fmla="*/ 691442 w 691442"/>
              <a:gd name="connsiteY1" fmla="*/ 345721 h 691442"/>
              <a:gd name="connsiteX2" fmla="*/ 345721 w 691442"/>
              <a:gd name="connsiteY2" fmla="*/ 691442 h 691442"/>
              <a:gd name="connsiteX3" fmla="*/ 0 w 691442"/>
              <a:gd name="connsiteY3" fmla="*/ 345721 h 691442"/>
              <a:gd name="connsiteX4" fmla="*/ 345721 w 691442"/>
              <a:gd name="connsiteY4" fmla="*/ 0 h 69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442" h="691442">
                <a:moveTo>
                  <a:pt x="345721" y="0"/>
                </a:moveTo>
                <a:cubicBezTo>
                  <a:pt x="536657" y="0"/>
                  <a:pt x="691442" y="154785"/>
                  <a:pt x="691442" y="345721"/>
                </a:cubicBezTo>
                <a:cubicBezTo>
                  <a:pt x="691442" y="536657"/>
                  <a:pt x="536657" y="691442"/>
                  <a:pt x="345721" y="691442"/>
                </a:cubicBezTo>
                <a:cubicBezTo>
                  <a:pt x="154785" y="691442"/>
                  <a:pt x="0" y="536657"/>
                  <a:pt x="0" y="345721"/>
                </a:cubicBezTo>
                <a:cubicBezTo>
                  <a:pt x="0" y="154785"/>
                  <a:pt x="154785" y="0"/>
                  <a:pt x="34572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20"/>
          </p:nvPr>
        </p:nvSpPr>
        <p:spPr>
          <a:xfrm>
            <a:off x="10460169" y="5081203"/>
            <a:ext cx="691442" cy="691442"/>
          </a:xfrm>
          <a:custGeom>
            <a:avLst/>
            <a:gdLst>
              <a:gd name="connsiteX0" fmla="*/ 345721 w 691442"/>
              <a:gd name="connsiteY0" fmla="*/ 0 h 691442"/>
              <a:gd name="connsiteX1" fmla="*/ 691442 w 691442"/>
              <a:gd name="connsiteY1" fmla="*/ 345721 h 691442"/>
              <a:gd name="connsiteX2" fmla="*/ 345721 w 691442"/>
              <a:gd name="connsiteY2" fmla="*/ 691442 h 691442"/>
              <a:gd name="connsiteX3" fmla="*/ 0 w 691442"/>
              <a:gd name="connsiteY3" fmla="*/ 345721 h 691442"/>
              <a:gd name="connsiteX4" fmla="*/ 345721 w 691442"/>
              <a:gd name="connsiteY4" fmla="*/ 0 h 69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442" h="691442">
                <a:moveTo>
                  <a:pt x="345721" y="0"/>
                </a:moveTo>
                <a:cubicBezTo>
                  <a:pt x="536657" y="0"/>
                  <a:pt x="691442" y="154785"/>
                  <a:pt x="691442" y="345721"/>
                </a:cubicBezTo>
                <a:cubicBezTo>
                  <a:pt x="691442" y="536657"/>
                  <a:pt x="536657" y="691442"/>
                  <a:pt x="345721" y="691442"/>
                </a:cubicBezTo>
                <a:cubicBezTo>
                  <a:pt x="154785" y="691442"/>
                  <a:pt x="0" y="536657"/>
                  <a:pt x="0" y="345721"/>
                </a:cubicBezTo>
                <a:cubicBezTo>
                  <a:pt x="0" y="154785"/>
                  <a:pt x="154785" y="0"/>
                  <a:pt x="34572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3052482" y="2446828"/>
            <a:ext cx="1788460" cy="1788460"/>
          </a:xfrm>
          <a:custGeom>
            <a:avLst/>
            <a:gdLst>
              <a:gd name="connsiteX0" fmla="*/ 894230 w 1788460"/>
              <a:gd name="connsiteY0" fmla="*/ 0 h 1788460"/>
              <a:gd name="connsiteX1" fmla="*/ 1788460 w 1788460"/>
              <a:gd name="connsiteY1" fmla="*/ 894230 h 1788460"/>
              <a:gd name="connsiteX2" fmla="*/ 894230 w 1788460"/>
              <a:gd name="connsiteY2" fmla="*/ 1788460 h 1788460"/>
              <a:gd name="connsiteX3" fmla="*/ 0 w 1788460"/>
              <a:gd name="connsiteY3" fmla="*/ 894230 h 1788460"/>
              <a:gd name="connsiteX4" fmla="*/ 894230 w 1788460"/>
              <a:gd name="connsiteY4" fmla="*/ 0 h 178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8460" h="1788460">
                <a:moveTo>
                  <a:pt x="894230" y="0"/>
                </a:moveTo>
                <a:cubicBezTo>
                  <a:pt x="1388100" y="0"/>
                  <a:pt x="1788460" y="400360"/>
                  <a:pt x="1788460" y="894230"/>
                </a:cubicBezTo>
                <a:cubicBezTo>
                  <a:pt x="1788460" y="1388100"/>
                  <a:pt x="1388100" y="1788460"/>
                  <a:pt x="894230" y="1788460"/>
                </a:cubicBezTo>
                <a:cubicBezTo>
                  <a:pt x="400360" y="1788460"/>
                  <a:pt x="0" y="1388100"/>
                  <a:pt x="0" y="894230"/>
                </a:cubicBezTo>
                <a:cubicBezTo>
                  <a:pt x="0" y="400360"/>
                  <a:pt x="400360" y="0"/>
                  <a:pt x="894230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5705915" y="1189528"/>
            <a:ext cx="1080248" cy="1080248"/>
          </a:xfrm>
          <a:custGeom>
            <a:avLst/>
            <a:gdLst>
              <a:gd name="connsiteX0" fmla="*/ 540124 w 1080248"/>
              <a:gd name="connsiteY0" fmla="*/ 0 h 1080248"/>
              <a:gd name="connsiteX1" fmla="*/ 1080248 w 1080248"/>
              <a:gd name="connsiteY1" fmla="*/ 540124 h 1080248"/>
              <a:gd name="connsiteX2" fmla="*/ 540124 w 1080248"/>
              <a:gd name="connsiteY2" fmla="*/ 1080248 h 1080248"/>
              <a:gd name="connsiteX3" fmla="*/ 0 w 1080248"/>
              <a:gd name="connsiteY3" fmla="*/ 540124 h 1080248"/>
              <a:gd name="connsiteX4" fmla="*/ 540124 w 1080248"/>
              <a:gd name="connsiteY4" fmla="*/ 0 h 108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248" h="1080248">
                <a:moveTo>
                  <a:pt x="540124" y="0"/>
                </a:moveTo>
                <a:cubicBezTo>
                  <a:pt x="838426" y="0"/>
                  <a:pt x="1080248" y="241822"/>
                  <a:pt x="1080248" y="540124"/>
                </a:cubicBezTo>
                <a:cubicBezTo>
                  <a:pt x="1080248" y="838426"/>
                  <a:pt x="838426" y="1080248"/>
                  <a:pt x="540124" y="1080248"/>
                </a:cubicBezTo>
                <a:cubicBezTo>
                  <a:pt x="241822" y="1080248"/>
                  <a:pt x="0" y="838426"/>
                  <a:pt x="0" y="540124"/>
                </a:cubicBezTo>
                <a:cubicBezTo>
                  <a:pt x="0" y="241822"/>
                  <a:pt x="241822" y="0"/>
                  <a:pt x="54012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8136492" y="1317215"/>
            <a:ext cx="824874" cy="824874"/>
          </a:xfrm>
          <a:custGeom>
            <a:avLst/>
            <a:gdLst>
              <a:gd name="connsiteX0" fmla="*/ 412437 w 824874"/>
              <a:gd name="connsiteY0" fmla="*/ 0 h 824874"/>
              <a:gd name="connsiteX1" fmla="*/ 824874 w 824874"/>
              <a:gd name="connsiteY1" fmla="*/ 412437 h 824874"/>
              <a:gd name="connsiteX2" fmla="*/ 412437 w 824874"/>
              <a:gd name="connsiteY2" fmla="*/ 824874 h 824874"/>
              <a:gd name="connsiteX3" fmla="*/ 0 w 824874"/>
              <a:gd name="connsiteY3" fmla="*/ 412437 h 824874"/>
              <a:gd name="connsiteX4" fmla="*/ 412437 w 824874"/>
              <a:gd name="connsiteY4" fmla="*/ 0 h 82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874" h="824874">
                <a:moveTo>
                  <a:pt x="412437" y="0"/>
                </a:moveTo>
                <a:cubicBezTo>
                  <a:pt x="640220" y="0"/>
                  <a:pt x="824874" y="184654"/>
                  <a:pt x="824874" y="412437"/>
                </a:cubicBezTo>
                <a:cubicBezTo>
                  <a:pt x="824874" y="640220"/>
                  <a:pt x="640220" y="824874"/>
                  <a:pt x="412437" y="824874"/>
                </a:cubicBezTo>
                <a:cubicBezTo>
                  <a:pt x="184654" y="824874"/>
                  <a:pt x="0" y="640220"/>
                  <a:pt x="0" y="412437"/>
                </a:cubicBezTo>
                <a:cubicBezTo>
                  <a:pt x="0" y="184654"/>
                  <a:pt x="184654" y="0"/>
                  <a:pt x="41243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10467255" y="923991"/>
            <a:ext cx="691442" cy="691442"/>
          </a:xfrm>
          <a:custGeom>
            <a:avLst/>
            <a:gdLst>
              <a:gd name="connsiteX0" fmla="*/ 345721 w 691442"/>
              <a:gd name="connsiteY0" fmla="*/ 0 h 691442"/>
              <a:gd name="connsiteX1" fmla="*/ 691442 w 691442"/>
              <a:gd name="connsiteY1" fmla="*/ 345721 h 691442"/>
              <a:gd name="connsiteX2" fmla="*/ 345721 w 691442"/>
              <a:gd name="connsiteY2" fmla="*/ 691442 h 691442"/>
              <a:gd name="connsiteX3" fmla="*/ 0 w 691442"/>
              <a:gd name="connsiteY3" fmla="*/ 345721 h 691442"/>
              <a:gd name="connsiteX4" fmla="*/ 345721 w 691442"/>
              <a:gd name="connsiteY4" fmla="*/ 0 h 69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442" h="691442">
                <a:moveTo>
                  <a:pt x="345721" y="0"/>
                </a:moveTo>
                <a:cubicBezTo>
                  <a:pt x="536657" y="0"/>
                  <a:pt x="691442" y="154785"/>
                  <a:pt x="691442" y="345721"/>
                </a:cubicBezTo>
                <a:cubicBezTo>
                  <a:pt x="691442" y="536657"/>
                  <a:pt x="536657" y="691442"/>
                  <a:pt x="345721" y="691442"/>
                </a:cubicBezTo>
                <a:cubicBezTo>
                  <a:pt x="154785" y="691442"/>
                  <a:pt x="0" y="536657"/>
                  <a:pt x="0" y="345721"/>
                </a:cubicBezTo>
                <a:cubicBezTo>
                  <a:pt x="0" y="154785"/>
                  <a:pt x="154785" y="0"/>
                  <a:pt x="34572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39592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581731" y="3460312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8622082" y="3460312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2535824" y="3460312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4576175" y="3460312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515648" y="4954038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3555999" y="4954038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7581029" y="4954038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9621380" y="4954038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9"/>
          </p:nvPr>
        </p:nvSpPr>
        <p:spPr>
          <a:xfrm>
            <a:off x="5561555" y="4954037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5582432" y="1966586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56994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0"/>
          </p:nvPr>
        </p:nvSpPr>
        <p:spPr>
          <a:xfrm>
            <a:off x="5583935" y="1584427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2871558" y="3031929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12"/>
          </p:nvPr>
        </p:nvSpPr>
        <p:spPr>
          <a:xfrm>
            <a:off x="4679810" y="3031929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1" name="Picture Placeholder 50"/>
          <p:cNvSpPr>
            <a:spLocks noGrp="1"/>
          </p:cNvSpPr>
          <p:nvPr>
            <p:ph type="pic" sz="quarter" idx="13"/>
          </p:nvPr>
        </p:nvSpPr>
        <p:spPr>
          <a:xfrm>
            <a:off x="6488062" y="3031929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4"/>
          </p:nvPr>
        </p:nvSpPr>
        <p:spPr>
          <a:xfrm>
            <a:off x="8296314" y="3031929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8" name="Picture Placeholder 47"/>
          <p:cNvSpPr>
            <a:spLocks noGrp="1"/>
          </p:cNvSpPr>
          <p:nvPr>
            <p:ph type="pic" sz="quarter" idx="15"/>
          </p:nvPr>
        </p:nvSpPr>
        <p:spPr>
          <a:xfrm>
            <a:off x="8296314" y="4479432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9" name="Picture Placeholder 48"/>
          <p:cNvSpPr>
            <a:spLocks noGrp="1"/>
          </p:cNvSpPr>
          <p:nvPr>
            <p:ph type="pic" sz="quarter" idx="16"/>
          </p:nvPr>
        </p:nvSpPr>
        <p:spPr>
          <a:xfrm>
            <a:off x="10104566" y="4479432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6488062" y="4479432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8"/>
          </p:nvPr>
        </p:nvSpPr>
        <p:spPr>
          <a:xfrm>
            <a:off x="4679810" y="4479432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9"/>
          </p:nvPr>
        </p:nvSpPr>
        <p:spPr>
          <a:xfrm>
            <a:off x="2871558" y="4479432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20"/>
          </p:nvPr>
        </p:nvSpPr>
        <p:spPr>
          <a:xfrm>
            <a:off x="1063306" y="4479432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04609746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843330" y="1902443"/>
            <a:ext cx="1167400" cy="1167400"/>
          </a:xfrm>
          <a:custGeom>
            <a:avLst/>
            <a:gdLst>
              <a:gd name="connsiteX0" fmla="*/ 0 w 1167400"/>
              <a:gd name="connsiteY0" fmla="*/ 0 h 1167400"/>
              <a:gd name="connsiteX1" fmla="*/ 1167400 w 1167400"/>
              <a:gd name="connsiteY1" fmla="*/ 0 h 1167400"/>
              <a:gd name="connsiteX2" fmla="*/ 1167400 w 1167400"/>
              <a:gd name="connsiteY2" fmla="*/ 1167400 h 1167400"/>
              <a:gd name="connsiteX3" fmla="*/ 0 w 1167400"/>
              <a:gd name="connsiteY3" fmla="*/ 1167400 h 11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00" h="1167400">
                <a:moveTo>
                  <a:pt x="0" y="0"/>
                </a:moveTo>
                <a:lnTo>
                  <a:pt x="1167400" y="0"/>
                </a:lnTo>
                <a:lnTo>
                  <a:pt x="1167400" y="1167400"/>
                </a:lnTo>
                <a:lnTo>
                  <a:pt x="0" y="11674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3517458" y="1902442"/>
            <a:ext cx="1167400" cy="1167400"/>
          </a:xfrm>
          <a:custGeom>
            <a:avLst/>
            <a:gdLst>
              <a:gd name="connsiteX0" fmla="*/ 0 w 1167400"/>
              <a:gd name="connsiteY0" fmla="*/ 0 h 1167400"/>
              <a:gd name="connsiteX1" fmla="*/ 1167400 w 1167400"/>
              <a:gd name="connsiteY1" fmla="*/ 0 h 1167400"/>
              <a:gd name="connsiteX2" fmla="*/ 1167400 w 1167400"/>
              <a:gd name="connsiteY2" fmla="*/ 1167400 h 1167400"/>
              <a:gd name="connsiteX3" fmla="*/ 0 w 1167400"/>
              <a:gd name="connsiteY3" fmla="*/ 1167400 h 11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00" h="1167400">
                <a:moveTo>
                  <a:pt x="0" y="0"/>
                </a:moveTo>
                <a:lnTo>
                  <a:pt x="1167400" y="0"/>
                </a:lnTo>
                <a:lnTo>
                  <a:pt x="1167400" y="1167400"/>
                </a:lnTo>
                <a:lnTo>
                  <a:pt x="0" y="11674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2"/>
          </p:nvPr>
        </p:nvSpPr>
        <p:spPr>
          <a:xfrm>
            <a:off x="6191587" y="1902442"/>
            <a:ext cx="1167400" cy="1167400"/>
          </a:xfrm>
          <a:custGeom>
            <a:avLst/>
            <a:gdLst>
              <a:gd name="connsiteX0" fmla="*/ 0 w 1167400"/>
              <a:gd name="connsiteY0" fmla="*/ 0 h 1167400"/>
              <a:gd name="connsiteX1" fmla="*/ 1167400 w 1167400"/>
              <a:gd name="connsiteY1" fmla="*/ 0 h 1167400"/>
              <a:gd name="connsiteX2" fmla="*/ 1167400 w 1167400"/>
              <a:gd name="connsiteY2" fmla="*/ 1167400 h 1167400"/>
              <a:gd name="connsiteX3" fmla="*/ 0 w 1167400"/>
              <a:gd name="connsiteY3" fmla="*/ 1167400 h 11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00" h="1167400">
                <a:moveTo>
                  <a:pt x="0" y="0"/>
                </a:moveTo>
                <a:lnTo>
                  <a:pt x="1167400" y="0"/>
                </a:lnTo>
                <a:lnTo>
                  <a:pt x="1167400" y="1167400"/>
                </a:lnTo>
                <a:lnTo>
                  <a:pt x="0" y="11674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8865716" y="1902442"/>
            <a:ext cx="1167400" cy="1167400"/>
          </a:xfrm>
          <a:custGeom>
            <a:avLst/>
            <a:gdLst>
              <a:gd name="connsiteX0" fmla="*/ 0 w 1167400"/>
              <a:gd name="connsiteY0" fmla="*/ 0 h 1167400"/>
              <a:gd name="connsiteX1" fmla="*/ 1167400 w 1167400"/>
              <a:gd name="connsiteY1" fmla="*/ 0 h 1167400"/>
              <a:gd name="connsiteX2" fmla="*/ 1167400 w 1167400"/>
              <a:gd name="connsiteY2" fmla="*/ 1167400 h 1167400"/>
              <a:gd name="connsiteX3" fmla="*/ 0 w 1167400"/>
              <a:gd name="connsiteY3" fmla="*/ 1167400 h 11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00" h="1167400">
                <a:moveTo>
                  <a:pt x="0" y="0"/>
                </a:moveTo>
                <a:lnTo>
                  <a:pt x="1167400" y="0"/>
                </a:lnTo>
                <a:lnTo>
                  <a:pt x="1167400" y="1167400"/>
                </a:lnTo>
                <a:lnTo>
                  <a:pt x="0" y="11674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4"/>
          </p:nvPr>
        </p:nvSpPr>
        <p:spPr>
          <a:xfrm>
            <a:off x="843329" y="3367371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5"/>
          </p:nvPr>
        </p:nvSpPr>
        <p:spPr>
          <a:xfrm>
            <a:off x="843329" y="4590874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2" name="Picture Placeholder 51"/>
          <p:cNvSpPr>
            <a:spLocks noGrp="1"/>
          </p:cNvSpPr>
          <p:nvPr>
            <p:ph type="pic" sz="quarter" idx="16"/>
          </p:nvPr>
        </p:nvSpPr>
        <p:spPr>
          <a:xfrm>
            <a:off x="3517458" y="3367371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3" name="Picture Placeholder 52"/>
          <p:cNvSpPr>
            <a:spLocks noGrp="1"/>
          </p:cNvSpPr>
          <p:nvPr>
            <p:ph type="pic" sz="quarter" idx="17"/>
          </p:nvPr>
        </p:nvSpPr>
        <p:spPr>
          <a:xfrm>
            <a:off x="3517458" y="4590874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18"/>
          </p:nvPr>
        </p:nvSpPr>
        <p:spPr>
          <a:xfrm>
            <a:off x="6191586" y="3367371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9"/>
          </p:nvPr>
        </p:nvSpPr>
        <p:spPr>
          <a:xfrm>
            <a:off x="6191586" y="4590874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7" name="Picture Placeholder 56"/>
          <p:cNvSpPr>
            <a:spLocks noGrp="1"/>
          </p:cNvSpPr>
          <p:nvPr>
            <p:ph type="pic" sz="quarter" idx="20"/>
          </p:nvPr>
        </p:nvSpPr>
        <p:spPr>
          <a:xfrm>
            <a:off x="8865714" y="3367371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60" name="Picture Placeholder 59"/>
          <p:cNvSpPr>
            <a:spLocks noGrp="1"/>
          </p:cNvSpPr>
          <p:nvPr>
            <p:ph type="pic" sz="quarter" idx="21"/>
          </p:nvPr>
        </p:nvSpPr>
        <p:spPr>
          <a:xfrm>
            <a:off x="8865714" y="4590874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43922144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3064596" y="2271007"/>
            <a:ext cx="1101969" cy="1101969"/>
          </a:xfrm>
          <a:custGeom>
            <a:avLst/>
            <a:gdLst>
              <a:gd name="connsiteX0" fmla="*/ 0 w 1101969"/>
              <a:gd name="connsiteY0" fmla="*/ 0 h 1101969"/>
              <a:gd name="connsiteX1" fmla="*/ 1101969 w 1101969"/>
              <a:gd name="connsiteY1" fmla="*/ 0 h 1101969"/>
              <a:gd name="connsiteX2" fmla="*/ 1101969 w 1101969"/>
              <a:gd name="connsiteY2" fmla="*/ 1101969 h 1101969"/>
              <a:gd name="connsiteX3" fmla="*/ 0 w 1101969"/>
              <a:gd name="connsiteY3" fmla="*/ 1101969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1969" h="1101969">
                <a:moveTo>
                  <a:pt x="0" y="0"/>
                </a:moveTo>
                <a:lnTo>
                  <a:pt x="1101969" y="0"/>
                </a:lnTo>
                <a:lnTo>
                  <a:pt x="1101969" y="1101969"/>
                </a:lnTo>
                <a:lnTo>
                  <a:pt x="0" y="110196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1739735" y="3683486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4658781" y="3683486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1059796" y="4949578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4"/>
          </p:nvPr>
        </p:nvSpPr>
        <p:spPr>
          <a:xfrm>
            <a:off x="2443129" y="4949578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3980220" y="4938163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6"/>
          </p:nvPr>
        </p:nvSpPr>
        <p:spPr>
          <a:xfrm>
            <a:off x="5363553" y="4938163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7"/>
          </p:nvPr>
        </p:nvSpPr>
        <p:spPr>
          <a:xfrm>
            <a:off x="7380513" y="3701533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8851528" y="3676481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10310515" y="3660655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20"/>
          </p:nvPr>
        </p:nvSpPr>
        <p:spPr>
          <a:xfrm>
            <a:off x="9566506" y="4926748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21"/>
          </p:nvPr>
        </p:nvSpPr>
        <p:spPr>
          <a:xfrm>
            <a:off x="8194906" y="4938163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22"/>
          </p:nvPr>
        </p:nvSpPr>
        <p:spPr>
          <a:xfrm>
            <a:off x="8716865" y="2248176"/>
            <a:ext cx="1101969" cy="1101969"/>
          </a:xfrm>
          <a:custGeom>
            <a:avLst/>
            <a:gdLst>
              <a:gd name="connsiteX0" fmla="*/ 0 w 1101969"/>
              <a:gd name="connsiteY0" fmla="*/ 0 h 1101969"/>
              <a:gd name="connsiteX1" fmla="*/ 1101969 w 1101969"/>
              <a:gd name="connsiteY1" fmla="*/ 0 h 1101969"/>
              <a:gd name="connsiteX2" fmla="*/ 1101969 w 1101969"/>
              <a:gd name="connsiteY2" fmla="*/ 1101969 h 1101969"/>
              <a:gd name="connsiteX3" fmla="*/ 0 w 1101969"/>
              <a:gd name="connsiteY3" fmla="*/ 1101969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1969" h="1101969">
                <a:moveTo>
                  <a:pt x="0" y="0"/>
                </a:moveTo>
                <a:lnTo>
                  <a:pt x="1101969" y="0"/>
                </a:lnTo>
                <a:lnTo>
                  <a:pt x="1101969" y="1101969"/>
                </a:lnTo>
                <a:lnTo>
                  <a:pt x="0" y="110196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743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456486" y="-1"/>
            <a:ext cx="5735514" cy="5735517"/>
          </a:xfrm>
          <a:custGeom>
            <a:avLst/>
            <a:gdLst>
              <a:gd name="connsiteX0" fmla="*/ 5735514 w 5735514"/>
              <a:gd name="connsiteY0" fmla="*/ 0 h 5735517"/>
              <a:gd name="connsiteX1" fmla="*/ 5735514 w 5735514"/>
              <a:gd name="connsiteY1" fmla="*/ 5735517 h 5735517"/>
              <a:gd name="connsiteX2" fmla="*/ 0 w 5735514"/>
              <a:gd name="connsiteY2" fmla="*/ 5101 h 573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5514" h="5735517">
                <a:moveTo>
                  <a:pt x="5735514" y="0"/>
                </a:moveTo>
                <a:lnTo>
                  <a:pt x="5735514" y="5735517"/>
                </a:lnTo>
                <a:cubicBezTo>
                  <a:pt x="2569867" y="5735517"/>
                  <a:pt x="2815" y="3170746"/>
                  <a:pt x="0" y="5101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500698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239864"/>
            <a:ext cx="4215679" cy="5618136"/>
          </a:xfrm>
          <a:custGeom>
            <a:avLst/>
            <a:gdLst>
              <a:gd name="connsiteX0" fmla="*/ 0 w 2641783"/>
              <a:gd name="connsiteY0" fmla="*/ 0 h 3788229"/>
              <a:gd name="connsiteX1" fmla="*/ 2641783 w 2641783"/>
              <a:gd name="connsiteY1" fmla="*/ 0 h 3788229"/>
              <a:gd name="connsiteX2" fmla="*/ 2641783 w 2641783"/>
              <a:gd name="connsiteY2" fmla="*/ 3788229 h 3788229"/>
              <a:gd name="connsiteX3" fmla="*/ 0 w 2641783"/>
              <a:gd name="connsiteY3" fmla="*/ 3788229 h 378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783" h="3788229">
                <a:moveTo>
                  <a:pt x="0" y="0"/>
                </a:moveTo>
                <a:lnTo>
                  <a:pt x="2641783" y="0"/>
                </a:lnTo>
                <a:lnTo>
                  <a:pt x="2641783" y="3788229"/>
                </a:lnTo>
                <a:lnTo>
                  <a:pt x="0" y="378822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553250" y="1239864"/>
            <a:ext cx="4215679" cy="5618136"/>
          </a:xfrm>
          <a:custGeom>
            <a:avLst/>
            <a:gdLst>
              <a:gd name="connsiteX0" fmla="*/ 0 w 2641783"/>
              <a:gd name="connsiteY0" fmla="*/ 0 h 3788229"/>
              <a:gd name="connsiteX1" fmla="*/ 2641783 w 2641783"/>
              <a:gd name="connsiteY1" fmla="*/ 0 h 3788229"/>
              <a:gd name="connsiteX2" fmla="*/ 2641783 w 2641783"/>
              <a:gd name="connsiteY2" fmla="*/ 3788229 h 3788229"/>
              <a:gd name="connsiteX3" fmla="*/ 0 w 2641783"/>
              <a:gd name="connsiteY3" fmla="*/ 3788229 h 378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783" h="3788229">
                <a:moveTo>
                  <a:pt x="0" y="0"/>
                </a:moveTo>
                <a:lnTo>
                  <a:pt x="2641783" y="0"/>
                </a:lnTo>
                <a:lnTo>
                  <a:pt x="2641783" y="3788229"/>
                </a:lnTo>
                <a:lnTo>
                  <a:pt x="0" y="378822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6973534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1122486"/>
            <a:ext cx="5735517" cy="5735514"/>
          </a:xfrm>
          <a:custGeom>
            <a:avLst/>
            <a:gdLst>
              <a:gd name="connsiteX0" fmla="*/ 5101 w 5735517"/>
              <a:gd name="connsiteY0" fmla="*/ 0 h 5735514"/>
              <a:gd name="connsiteX1" fmla="*/ 5735517 w 5735517"/>
              <a:gd name="connsiteY1" fmla="*/ 5735514 h 5735514"/>
              <a:gd name="connsiteX2" fmla="*/ 0 w 5735517"/>
              <a:gd name="connsiteY2" fmla="*/ 5735514 h 573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5517" h="5735514">
                <a:moveTo>
                  <a:pt x="5101" y="0"/>
                </a:moveTo>
                <a:cubicBezTo>
                  <a:pt x="3170746" y="2815"/>
                  <a:pt x="5735517" y="2569867"/>
                  <a:pt x="5735517" y="5735514"/>
                </a:cubicBezTo>
                <a:lnTo>
                  <a:pt x="0" y="573551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3494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2" y="-1"/>
            <a:ext cx="5735514" cy="5735517"/>
          </a:xfrm>
          <a:custGeom>
            <a:avLst/>
            <a:gdLst>
              <a:gd name="connsiteX0" fmla="*/ 0 w 5735514"/>
              <a:gd name="connsiteY0" fmla="*/ 0 h 5735517"/>
              <a:gd name="connsiteX1" fmla="*/ 5735514 w 5735514"/>
              <a:gd name="connsiteY1" fmla="*/ 5101 h 5735517"/>
              <a:gd name="connsiteX2" fmla="*/ 0 w 5735514"/>
              <a:gd name="connsiteY2" fmla="*/ 5735517 h 573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5514" h="5735517">
                <a:moveTo>
                  <a:pt x="0" y="0"/>
                </a:moveTo>
                <a:lnTo>
                  <a:pt x="5735514" y="5101"/>
                </a:lnTo>
                <a:cubicBezTo>
                  <a:pt x="5732699" y="3170746"/>
                  <a:pt x="3165647" y="5735517"/>
                  <a:pt x="0" y="5735517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790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88731" y="1934308"/>
            <a:ext cx="2741459" cy="4273061"/>
          </a:xfrm>
          <a:custGeom>
            <a:avLst/>
            <a:gdLst>
              <a:gd name="connsiteX0" fmla="*/ 0 w 2741459"/>
              <a:gd name="connsiteY0" fmla="*/ 0 h 4273061"/>
              <a:gd name="connsiteX1" fmla="*/ 2741459 w 2741459"/>
              <a:gd name="connsiteY1" fmla="*/ 0 h 4273061"/>
              <a:gd name="connsiteX2" fmla="*/ 2741459 w 2741459"/>
              <a:gd name="connsiteY2" fmla="*/ 4273061 h 4273061"/>
              <a:gd name="connsiteX3" fmla="*/ 0 w 2741459"/>
              <a:gd name="connsiteY3" fmla="*/ 4273061 h 427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1459" h="4273061">
                <a:moveTo>
                  <a:pt x="0" y="0"/>
                </a:moveTo>
                <a:lnTo>
                  <a:pt x="2741459" y="0"/>
                </a:lnTo>
                <a:lnTo>
                  <a:pt x="2741459" y="4273061"/>
                </a:lnTo>
                <a:lnTo>
                  <a:pt x="0" y="42730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724903" y="4278222"/>
            <a:ext cx="3742366" cy="1929147"/>
          </a:xfrm>
          <a:custGeom>
            <a:avLst/>
            <a:gdLst>
              <a:gd name="connsiteX0" fmla="*/ 0 w 3742366"/>
              <a:gd name="connsiteY0" fmla="*/ 0 h 1929147"/>
              <a:gd name="connsiteX1" fmla="*/ 3742366 w 3742366"/>
              <a:gd name="connsiteY1" fmla="*/ 0 h 1929147"/>
              <a:gd name="connsiteX2" fmla="*/ 3742366 w 3742366"/>
              <a:gd name="connsiteY2" fmla="*/ 1929147 h 1929147"/>
              <a:gd name="connsiteX3" fmla="*/ 0 w 3742366"/>
              <a:gd name="connsiteY3" fmla="*/ 1929147 h 192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2366" h="1929147">
                <a:moveTo>
                  <a:pt x="0" y="0"/>
                </a:moveTo>
                <a:lnTo>
                  <a:pt x="3742366" y="0"/>
                </a:lnTo>
                <a:lnTo>
                  <a:pt x="3742366" y="1929147"/>
                </a:lnTo>
                <a:lnTo>
                  <a:pt x="0" y="19291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7760903" y="1934309"/>
            <a:ext cx="3742366" cy="1929147"/>
          </a:xfrm>
          <a:custGeom>
            <a:avLst/>
            <a:gdLst>
              <a:gd name="connsiteX0" fmla="*/ 0 w 3742366"/>
              <a:gd name="connsiteY0" fmla="*/ 0 h 1929147"/>
              <a:gd name="connsiteX1" fmla="*/ 3742366 w 3742366"/>
              <a:gd name="connsiteY1" fmla="*/ 0 h 1929147"/>
              <a:gd name="connsiteX2" fmla="*/ 3742366 w 3742366"/>
              <a:gd name="connsiteY2" fmla="*/ 1929147 h 1929147"/>
              <a:gd name="connsiteX3" fmla="*/ 0 w 3742366"/>
              <a:gd name="connsiteY3" fmla="*/ 1929147 h 192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2366" h="1929147">
                <a:moveTo>
                  <a:pt x="0" y="0"/>
                </a:moveTo>
                <a:lnTo>
                  <a:pt x="3742366" y="0"/>
                </a:lnTo>
                <a:lnTo>
                  <a:pt x="3742366" y="1929147"/>
                </a:lnTo>
                <a:lnTo>
                  <a:pt x="0" y="19291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0395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80275" y="1775684"/>
            <a:ext cx="2652373" cy="1978702"/>
          </a:xfrm>
          <a:custGeom>
            <a:avLst/>
            <a:gdLst>
              <a:gd name="connsiteX0" fmla="*/ 2652373 w 2652373"/>
              <a:gd name="connsiteY0" fmla="*/ 0 h 1978702"/>
              <a:gd name="connsiteX1" fmla="*/ 2652373 w 2652373"/>
              <a:gd name="connsiteY1" fmla="*/ 1978702 h 1978702"/>
              <a:gd name="connsiteX2" fmla="*/ 0 w 2652373"/>
              <a:gd name="connsiteY2" fmla="*/ 1978702 h 1978702"/>
              <a:gd name="connsiteX3" fmla="*/ 0 w 2652373"/>
              <a:gd name="connsiteY3" fmla="*/ 395740 h 197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373" h="1978702">
                <a:moveTo>
                  <a:pt x="2652373" y="0"/>
                </a:moveTo>
                <a:lnTo>
                  <a:pt x="2652373" y="1978702"/>
                </a:lnTo>
                <a:lnTo>
                  <a:pt x="0" y="1978702"/>
                </a:lnTo>
                <a:lnTo>
                  <a:pt x="0" y="39574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405460" y="3814020"/>
            <a:ext cx="2652373" cy="1978702"/>
          </a:xfrm>
          <a:custGeom>
            <a:avLst/>
            <a:gdLst>
              <a:gd name="connsiteX0" fmla="*/ 0 w 2652373"/>
              <a:gd name="connsiteY0" fmla="*/ 0 h 1978702"/>
              <a:gd name="connsiteX1" fmla="*/ 2652373 w 2652373"/>
              <a:gd name="connsiteY1" fmla="*/ 0 h 1978702"/>
              <a:gd name="connsiteX2" fmla="*/ 2652373 w 2652373"/>
              <a:gd name="connsiteY2" fmla="*/ 1582962 h 1978702"/>
              <a:gd name="connsiteX3" fmla="*/ 0 w 2652373"/>
              <a:gd name="connsiteY3" fmla="*/ 1978702 h 197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373" h="1978702">
                <a:moveTo>
                  <a:pt x="0" y="0"/>
                </a:moveTo>
                <a:lnTo>
                  <a:pt x="2652373" y="0"/>
                </a:lnTo>
                <a:lnTo>
                  <a:pt x="2652373" y="1582962"/>
                </a:lnTo>
                <a:lnTo>
                  <a:pt x="0" y="197870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134168" y="1775684"/>
            <a:ext cx="2652373" cy="1978702"/>
          </a:xfrm>
          <a:custGeom>
            <a:avLst/>
            <a:gdLst>
              <a:gd name="connsiteX0" fmla="*/ 2652373 w 2652373"/>
              <a:gd name="connsiteY0" fmla="*/ 0 h 1978702"/>
              <a:gd name="connsiteX1" fmla="*/ 2652373 w 2652373"/>
              <a:gd name="connsiteY1" fmla="*/ 1978702 h 1978702"/>
              <a:gd name="connsiteX2" fmla="*/ 0 w 2652373"/>
              <a:gd name="connsiteY2" fmla="*/ 1978702 h 1978702"/>
              <a:gd name="connsiteX3" fmla="*/ 0 w 2652373"/>
              <a:gd name="connsiteY3" fmla="*/ 395740 h 197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373" h="1978702">
                <a:moveTo>
                  <a:pt x="2652373" y="0"/>
                </a:moveTo>
                <a:lnTo>
                  <a:pt x="2652373" y="1978702"/>
                </a:lnTo>
                <a:lnTo>
                  <a:pt x="0" y="1978702"/>
                </a:lnTo>
                <a:lnTo>
                  <a:pt x="0" y="39574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8859353" y="3814020"/>
            <a:ext cx="2652373" cy="1978702"/>
          </a:xfrm>
          <a:custGeom>
            <a:avLst/>
            <a:gdLst>
              <a:gd name="connsiteX0" fmla="*/ 0 w 2652373"/>
              <a:gd name="connsiteY0" fmla="*/ 0 h 1978702"/>
              <a:gd name="connsiteX1" fmla="*/ 2652373 w 2652373"/>
              <a:gd name="connsiteY1" fmla="*/ 0 h 1978702"/>
              <a:gd name="connsiteX2" fmla="*/ 2652373 w 2652373"/>
              <a:gd name="connsiteY2" fmla="*/ 1582962 h 1978702"/>
              <a:gd name="connsiteX3" fmla="*/ 0 w 2652373"/>
              <a:gd name="connsiteY3" fmla="*/ 1978702 h 197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373" h="1978702">
                <a:moveTo>
                  <a:pt x="0" y="0"/>
                </a:moveTo>
                <a:lnTo>
                  <a:pt x="2652373" y="0"/>
                </a:lnTo>
                <a:lnTo>
                  <a:pt x="2652373" y="1582962"/>
                </a:lnTo>
                <a:lnTo>
                  <a:pt x="0" y="197870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1423194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647507" y="742950"/>
            <a:ext cx="4896986" cy="611505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7297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0B899">
                <a:alpha val="69000"/>
              </a:srgbClr>
            </a:gs>
            <a:gs pos="0">
              <a:schemeClr val="bg1"/>
            </a:gs>
            <a:gs pos="64000">
              <a:schemeClr val="bg1">
                <a:alpha val="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5526C28-5713-4693-86D4-D4F2F443A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98EC133-792E-409B-A945-8298EA0EA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DE3E-EA79-4A69-96A0-2ADEDA0D2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E7975A-DAD6-41F4-ABF1-E7736A1288CE}" type="datetimeFigureOut">
              <a:rPr lang="en-US"/>
              <a:pPr>
                <a:defRPr/>
              </a:pPr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402FE-6AF5-4A7B-9AE3-D8A50BD1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2A8F8-030D-4524-875D-9A4130C75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1E91EE0-2AB3-4ADB-8908-7270812F4E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  <p:sldLayoutId id="2147484586" r:id="rId4"/>
    <p:sldLayoutId id="2147484587" r:id="rId5"/>
    <p:sldLayoutId id="2147484588" r:id="rId6"/>
    <p:sldLayoutId id="2147484589" r:id="rId7"/>
    <p:sldLayoutId id="2147484590" r:id="rId8"/>
    <p:sldLayoutId id="2147484591" r:id="rId9"/>
    <p:sldLayoutId id="2147484592" r:id="rId10"/>
    <p:sldLayoutId id="2147484593" r:id="rId11"/>
    <p:sldLayoutId id="2147484594" r:id="rId12"/>
    <p:sldLayoutId id="2147484595" r:id="rId13"/>
    <p:sldLayoutId id="2147484596" r:id="rId14"/>
    <p:sldLayoutId id="2147484597" r:id="rId15"/>
    <p:sldLayoutId id="2147484598" r:id="rId16"/>
    <p:sldLayoutId id="2147484599" r:id="rId17"/>
    <p:sldLayoutId id="2147484600" r:id="rId18"/>
    <p:sldLayoutId id="2147484601" r:id="rId19"/>
    <p:sldLayoutId id="2147484602" r:id="rId20"/>
    <p:sldLayoutId id="2147484603" r:id="rId21"/>
    <p:sldLayoutId id="2147484604" r:id="rId22"/>
    <p:sldLayoutId id="2147484605" r:id="rId23"/>
    <p:sldLayoutId id="2147484606" r:id="rId24"/>
    <p:sldLayoutId id="2147484607" r:id="rId25"/>
    <p:sldLayoutId id="2147484608" r:id="rId26"/>
    <p:sldLayoutId id="2147484609" r:id="rId27"/>
    <p:sldLayoutId id="2147484610" r:id="rId28"/>
    <p:sldLayoutId id="2147484611" r:id="rId29"/>
    <p:sldLayoutId id="2147484612" r:id="rId30"/>
    <p:sldLayoutId id="2147484613" r:id="rId31"/>
    <p:sldLayoutId id="2147484614" r:id="rId32"/>
    <p:sldLayoutId id="2147484615" r:id="rId33"/>
    <p:sldLayoutId id="2147484616" r:id="rId34"/>
    <p:sldLayoutId id="2147484617" r:id="rId35"/>
    <p:sldLayoutId id="2147484618" r:id="rId36"/>
    <p:sldLayoutId id="2147484619" r:id="rId37"/>
    <p:sldLayoutId id="2147484620" r:id="rId38"/>
    <p:sldLayoutId id="2147484621" r:id="rId39"/>
    <p:sldLayoutId id="2147484624" r:id="rId4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515E0B8-CB3A-496D-9F13-C420C31ACC7D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custGeom>
            <a:avLst/>
            <a:gdLst>
              <a:gd name="connsiteX0" fmla="*/ 9979152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5191457 h 6858000"/>
              <a:gd name="connsiteX5" fmla="*/ 9214451 w 12191999"/>
              <a:gd name="connsiteY5" fmla="*/ 5191457 h 6858000"/>
              <a:gd name="connsiteX6" fmla="*/ 9979152 w 12191999"/>
              <a:gd name="connsiteY6" fmla="*/ 44267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8000">
                <a:moveTo>
                  <a:pt x="9979152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lnTo>
                  <a:pt x="0" y="5191457"/>
                </a:lnTo>
                <a:lnTo>
                  <a:pt x="9214451" y="5191457"/>
                </a:lnTo>
                <a:cubicBezTo>
                  <a:pt x="9636784" y="5191457"/>
                  <a:pt x="9979152" y="4849089"/>
                  <a:pt x="9979152" y="4426756"/>
                </a:cubicBezTo>
                <a:close/>
              </a:path>
            </a:pathLst>
          </a:custGeom>
          <a:solidFill>
            <a:srgbClr val="10B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502D17A-4CCE-4E1F-A27F-9E42CD8C73F0}"/>
              </a:ext>
            </a:extLst>
          </p:cNvPr>
          <p:cNvSpPr txBox="1">
            <a:spLocks/>
          </p:cNvSpPr>
          <p:nvPr/>
        </p:nvSpPr>
        <p:spPr>
          <a:xfrm>
            <a:off x="2244089" y="1621782"/>
            <a:ext cx="7703822" cy="1044464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ar-SA" sz="5400" b="1" dirty="0">
                <a:solidFill>
                  <a:sysClr val="windowText" lastClr="000000"/>
                </a:solidFill>
                <a:latin typeface="Almarai Bold" pitchFamily="2" charset="-78"/>
                <a:cs typeface="Almarai Bold" pitchFamily="2" charset="-78"/>
              </a:rPr>
              <a:t>مبادئ ريادة الأعمال</a:t>
            </a:r>
            <a:endParaRPr lang="en-US" sz="5400" b="1" dirty="0">
              <a:solidFill>
                <a:sysClr val="windowText" lastClr="000000"/>
              </a:solidFill>
              <a:latin typeface="Almarai Bold" pitchFamily="2" charset="-78"/>
              <a:cs typeface="Almarai Bold" pitchFamily="2" charset="-78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1241BE9-941D-454F-B325-EDAE396927EB}"/>
              </a:ext>
            </a:extLst>
          </p:cNvPr>
          <p:cNvSpPr/>
          <p:nvPr/>
        </p:nvSpPr>
        <p:spPr>
          <a:xfrm>
            <a:off x="4234968" y="3311190"/>
            <a:ext cx="3607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3600" dirty="0">
                <a:solidFill>
                  <a:srgbClr val="0D977D"/>
                </a:solidFill>
                <a:latin typeface="Bodoni MT" panose="02070603080606020203" pitchFamily="18" charset="0"/>
                <a:cs typeface="+mj-cs"/>
              </a:rPr>
              <a:t>Entrepreneurship</a:t>
            </a:r>
            <a:endParaRPr lang="ar-SA" sz="3600" dirty="0">
              <a:solidFill>
                <a:srgbClr val="0D977D"/>
              </a:solidFill>
              <a:latin typeface="Bodoni MT" panose="02070603080606020203" pitchFamily="18" charset="0"/>
              <a:cs typeface="+mj-cs"/>
            </a:endParaRP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476D82A8-0FD3-4561-B6B8-E77957EE5C22}"/>
              </a:ext>
            </a:extLst>
          </p:cNvPr>
          <p:cNvSpPr/>
          <p:nvPr/>
        </p:nvSpPr>
        <p:spPr>
          <a:xfrm rot="5400000">
            <a:off x="8369061" y="3591850"/>
            <a:ext cx="872590" cy="4842323"/>
          </a:xfrm>
          <a:prstGeom prst="round2SameRect">
            <a:avLst>
              <a:gd name="adj1" fmla="val 50000"/>
              <a:gd name="adj2" fmla="val 42756"/>
            </a:avLst>
          </a:prstGeom>
          <a:solidFill>
            <a:srgbClr val="0D977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1A7F0F3-5470-4B76-A157-0127D692FB77}"/>
              </a:ext>
            </a:extLst>
          </p:cNvPr>
          <p:cNvSpPr txBox="1">
            <a:spLocks/>
          </p:cNvSpPr>
          <p:nvPr/>
        </p:nvSpPr>
        <p:spPr bwMode="auto">
          <a:xfrm>
            <a:off x="6647218" y="5521295"/>
            <a:ext cx="4364219" cy="90320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rtl="1">
              <a:defRPr/>
            </a:pPr>
            <a:r>
              <a:rPr lang="ar-SA" sz="2400" dirty="0">
                <a:solidFill>
                  <a:schemeClr val="bg1"/>
                </a:solidFill>
                <a:cs typeface="AL-Mohanad Bold" pitchFamily="2" charset="-78"/>
              </a:rPr>
              <a:t>أ. د. وفاء </a:t>
            </a:r>
            <a:r>
              <a:rPr lang="ar-SA" sz="2400" dirty="0" err="1">
                <a:solidFill>
                  <a:schemeClr val="bg1"/>
                </a:solidFill>
                <a:cs typeface="AL-Mohanad Bold" pitchFamily="2" charset="-78"/>
              </a:rPr>
              <a:t>المبيريك</a:t>
            </a:r>
            <a:endParaRPr lang="ar-SA" sz="2400" dirty="0">
              <a:solidFill>
                <a:schemeClr val="bg1"/>
              </a:solidFill>
              <a:cs typeface="AL-Mohanad Bold" pitchFamily="2" charset="-78"/>
            </a:endParaRPr>
          </a:p>
          <a:p>
            <a:pPr algn="ctr" rtl="1">
              <a:defRPr/>
            </a:pPr>
            <a:r>
              <a:rPr lang="ar-SA" sz="2400" dirty="0">
                <a:solidFill>
                  <a:schemeClr val="bg1"/>
                </a:solidFill>
                <a:cs typeface="AL-Mohanad Bold" pitchFamily="2" charset="-78"/>
              </a:rPr>
              <a:t> أستاذ التسويق وريادة الأعمال</a:t>
            </a:r>
            <a:endParaRPr lang="en-US" sz="2400" dirty="0">
              <a:solidFill>
                <a:schemeClr val="bg1"/>
              </a:solidFill>
              <a:cs typeface="AL-Mohanad Bold" pitchFamily="2" charset="-78"/>
            </a:endParaRPr>
          </a:p>
        </p:txBody>
      </p:sp>
      <p:sp>
        <p:nvSpPr>
          <p:cNvPr id="36" name="مستطيل: زوايا علوية مستديرة 35">
            <a:extLst>
              <a:ext uri="{FF2B5EF4-FFF2-40B4-BE49-F238E27FC236}">
                <a16:creationId xmlns:a16="http://schemas.microsoft.com/office/drawing/2014/main" id="{90F83D54-2AAD-4DEC-998B-1412F5F4DB47}"/>
              </a:ext>
            </a:extLst>
          </p:cNvPr>
          <p:cNvSpPr/>
          <p:nvPr/>
        </p:nvSpPr>
        <p:spPr>
          <a:xfrm rot="5400000">
            <a:off x="2420812" y="3591850"/>
            <a:ext cx="872589" cy="4842323"/>
          </a:xfrm>
          <a:prstGeom prst="round2SameRect">
            <a:avLst>
              <a:gd name="adj1" fmla="val 50000"/>
              <a:gd name="adj2" fmla="val 42756"/>
            </a:avLst>
          </a:prstGeom>
          <a:solidFill>
            <a:srgbClr val="0D977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1781816-24C4-4537-ABA4-D260B7B0EB98}"/>
              </a:ext>
            </a:extLst>
          </p:cNvPr>
          <p:cNvSpPr txBox="1">
            <a:spLocks/>
          </p:cNvSpPr>
          <p:nvPr/>
        </p:nvSpPr>
        <p:spPr bwMode="auto">
          <a:xfrm>
            <a:off x="607667" y="5521295"/>
            <a:ext cx="4364219" cy="89602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rtl="1">
              <a:defRPr/>
            </a:pPr>
            <a:r>
              <a:rPr lang="ar-SA" sz="2400" dirty="0">
                <a:solidFill>
                  <a:schemeClr val="bg1"/>
                </a:solidFill>
                <a:cs typeface="AL-Mohanad Bold" pitchFamily="2" charset="-78"/>
              </a:rPr>
              <a:t>أ. د. أحمد الشميمري</a:t>
            </a:r>
          </a:p>
          <a:p>
            <a:pPr algn="ctr" rtl="1">
              <a:defRPr/>
            </a:pPr>
            <a:r>
              <a:rPr lang="ar-SA" sz="2400" dirty="0">
                <a:solidFill>
                  <a:schemeClr val="bg1"/>
                </a:solidFill>
                <a:cs typeface="AL-Mohanad Bold" pitchFamily="2" charset="-78"/>
              </a:rPr>
              <a:t> أستاذ التسويق وريادة الأعمال </a:t>
            </a:r>
            <a:endParaRPr lang="en-US" sz="2400" dirty="0">
              <a:solidFill>
                <a:schemeClr val="bg1"/>
              </a:solidFill>
              <a:cs typeface="AL-Mohanad Bold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C98429-4380-A452-9F7B-92BA4AA91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3" y="778827"/>
            <a:ext cx="2775293" cy="367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31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0B899">
                <a:alpha val="29000"/>
              </a:srgbClr>
            </a:gs>
            <a:gs pos="0">
              <a:schemeClr val="bg1">
                <a:alpha val="0"/>
              </a:schemeClr>
            </a:gs>
            <a:gs pos="64000">
              <a:schemeClr val="bg1">
                <a:alpha val="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8785D78F-A790-46B2-B40F-A97907182CC8}"/>
              </a:ext>
            </a:extLst>
          </p:cNvPr>
          <p:cNvSpPr/>
          <p:nvPr/>
        </p:nvSpPr>
        <p:spPr>
          <a:xfrm>
            <a:off x="-600" y="0"/>
            <a:ext cx="12193200" cy="748800"/>
          </a:xfrm>
          <a:prstGeom prst="rect">
            <a:avLst/>
          </a:prstGeom>
          <a:solidFill>
            <a:srgbClr val="10B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B6B0750-1DEC-4A35-A603-B796C78DECFF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مع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0B8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09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10232810" y="6397624"/>
            <a:ext cx="195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المبيريك والشميمري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2014271" y="1136237"/>
            <a:ext cx="0" cy="4890673"/>
          </a:xfrm>
          <a:prstGeom prst="line">
            <a:avLst/>
          </a:prstGeom>
          <a:ln w="38100">
            <a:solidFill>
              <a:srgbClr val="0D977D"/>
            </a:solidFill>
          </a:ln>
          <a:effectLst>
            <a:outerShdw blurRad="177800" dist="76200" dir="13440000" sx="139000" sy="139000" algn="br" rotWithShape="0">
              <a:prstClr val="black">
                <a:alpha val="16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4FE5257-7CA8-42A2-916D-759EE97631F4}"/>
              </a:ext>
            </a:extLst>
          </p:cNvPr>
          <p:cNvGrpSpPr/>
          <p:nvPr/>
        </p:nvGrpSpPr>
        <p:grpSpPr>
          <a:xfrm>
            <a:off x="8757453" y="993720"/>
            <a:ext cx="3440592" cy="865760"/>
            <a:chOff x="8915400" y="1222596"/>
            <a:chExt cx="3440592" cy="865760"/>
          </a:xfrm>
          <a:solidFill>
            <a:srgbClr val="0D977D"/>
          </a:solidFill>
        </p:grpSpPr>
        <p:sp>
          <p:nvSpPr>
            <p:cNvPr id="2" name="سهم: بشكل رتبة عسكرية 1">
              <a:extLst>
                <a:ext uri="{FF2B5EF4-FFF2-40B4-BE49-F238E27FC236}">
                  <a16:creationId xmlns:a16="http://schemas.microsoft.com/office/drawing/2014/main" id="{A412F44D-D446-4050-8ECF-DD9C137DD3C1}"/>
                </a:ext>
              </a:extLst>
            </p:cNvPr>
            <p:cNvSpPr/>
            <p:nvPr/>
          </p:nvSpPr>
          <p:spPr>
            <a:xfrm flipH="1">
              <a:off x="8915400" y="1222596"/>
              <a:ext cx="3440592" cy="749300"/>
            </a:xfrm>
            <a:custGeom>
              <a:avLst/>
              <a:gdLst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263681 w 4444548"/>
                <a:gd name="connsiteY5" fmla="*/ 446795 h 893590"/>
                <a:gd name="connsiteX6" fmla="*/ 0 w 4444548"/>
                <a:gd name="connsiteY6" fmla="*/ 0 h 893590"/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3331 w 4444548"/>
                <a:gd name="connsiteY5" fmla="*/ 478545 h 893590"/>
                <a:gd name="connsiteX6" fmla="*/ 0 w 4444548"/>
                <a:gd name="connsiteY6" fmla="*/ 0 h 8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548" h="893590">
                  <a:moveTo>
                    <a:pt x="0" y="0"/>
                  </a:moveTo>
                  <a:lnTo>
                    <a:pt x="4180867" y="0"/>
                  </a:lnTo>
                  <a:lnTo>
                    <a:pt x="4444548" y="446795"/>
                  </a:lnTo>
                  <a:lnTo>
                    <a:pt x="4180867" y="893590"/>
                  </a:lnTo>
                  <a:lnTo>
                    <a:pt x="0" y="893590"/>
                  </a:lnTo>
                  <a:cubicBezTo>
                    <a:pt x="1110" y="755242"/>
                    <a:pt x="2221" y="616893"/>
                    <a:pt x="3331" y="478545"/>
                  </a:cubicBezTo>
                  <a:cubicBezTo>
                    <a:pt x="2221" y="319030"/>
                    <a:pt x="1110" y="1595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" name="مثلث متساوي الساقين 4">
              <a:extLst>
                <a:ext uri="{FF2B5EF4-FFF2-40B4-BE49-F238E27FC236}">
                  <a16:creationId xmlns:a16="http://schemas.microsoft.com/office/drawing/2014/main" id="{98AC0D06-26D1-435D-BF82-E0BD759FFDFE}"/>
                </a:ext>
              </a:extLst>
            </p:cNvPr>
            <p:cNvSpPr/>
            <p:nvPr/>
          </p:nvSpPr>
          <p:spPr>
            <a:xfrm flipV="1">
              <a:off x="12184918" y="1971896"/>
              <a:ext cx="171073" cy="116460"/>
            </a:xfrm>
            <a:prstGeom prst="triangle">
              <a:avLst>
                <a:gd name="adj" fmla="val 0"/>
              </a:avLst>
            </a:prstGeom>
            <a:solidFill>
              <a:srgbClr val="10B8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3" name="عنوان 1">
            <a:extLst>
              <a:ext uri="{FF2B5EF4-FFF2-40B4-BE49-F238E27FC236}">
                <a16:creationId xmlns:a16="http://schemas.microsoft.com/office/drawing/2014/main" id="{16CED25A-3047-41B4-B1A4-3FF01A5BDB47}"/>
              </a:ext>
            </a:extLst>
          </p:cNvPr>
          <p:cNvSpPr txBox="1">
            <a:spLocks/>
          </p:cNvSpPr>
          <p:nvPr/>
        </p:nvSpPr>
        <p:spPr>
          <a:xfrm>
            <a:off x="9028195" y="1120014"/>
            <a:ext cx="2726302" cy="4416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SA" sz="2800" b="1" dirty="0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بناء الهوية والعلامة 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E0846B1-F941-49FF-A8E5-C1E2C5D5CEA1}"/>
              </a:ext>
            </a:extLst>
          </p:cNvPr>
          <p:cNvGrpSpPr/>
          <p:nvPr/>
        </p:nvGrpSpPr>
        <p:grpSpPr>
          <a:xfrm>
            <a:off x="11494722" y="43638"/>
            <a:ext cx="638176" cy="638176"/>
            <a:chOff x="11289278" y="55505"/>
            <a:chExt cx="638176" cy="638176"/>
          </a:xfrm>
        </p:grpSpPr>
        <p:sp>
          <p:nvSpPr>
            <p:cNvPr id="67" name="دمعة 66">
              <a:extLst>
                <a:ext uri="{FF2B5EF4-FFF2-40B4-BE49-F238E27FC236}">
                  <a16:creationId xmlns:a16="http://schemas.microsoft.com/office/drawing/2014/main" id="{FFB13483-68B4-4602-8D8B-5C600906D198}"/>
                </a:ext>
              </a:extLst>
            </p:cNvPr>
            <p:cNvSpPr/>
            <p:nvPr/>
          </p:nvSpPr>
          <p:spPr>
            <a:xfrm rot="10800000">
              <a:off x="11289278" y="55505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DEB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38521D9D-41D3-4EB5-A99C-120CEA648F7C}"/>
                </a:ext>
              </a:extLst>
            </p:cNvPr>
            <p:cNvSpPr txBox="1"/>
            <p:nvPr/>
          </p:nvSpPr>
          <p:spPr>
            <a:xfrm>
              <a:off x="11360541" y="143760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04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85A36F87-169A-4C71-9F1D-5FDB9266F3B9}"/>
              </a:ext>
            </a:extLst>
          </p:cNvPr>
          <p:cNvSpPr/>
          <p:nvPr/>
        </p:nvSpPr>
        <p:spPr>
          <a:xfrm>
            <a:off x="2284686" y="1281355"/>
            <a:ext cx="5381448" cy="461665"/>
          </a:xfrm>
          <a:prstGeom prst="rect">
            <a:avLst/>
          </a:prstGeom>
          <a:gradFill flip="none" rotWithShape="1">
            <a:gsLst>
              <a:gs pos="45000">
                <a:srgbClr val="C0ECE4"/>
              </a:gs>
              <a:gs pos="100000">
                <a:srgbClr val="10B899">
                  <a:alpha val="43000"/>
                </a:srgbClr>
              </a:gs>
              <a:gs pos="0">
                <a:schemeClr val="bg1">
                  <a:alpha val="0"/>
                </a:schemeClr>
              </a:gs>
              <a:gs pos="17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r"/>
            <a:r>
              <a:rPr lang="ar-SA" sz="2400" b="1" u="sng" dirty="0">
                <a:latin typeface="Simplified Arabic" panose="02020603050405020304" pitchFamily="18" charset="-78"/>
                <a:cs typeface="AL-Mohanad Bold" pitchFamily="2" charset="-78"/>
              </a:rPr>
              <a:t>مكونات الخطة التسويقية </a:t>
            </a: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510B9C44-420B-4B40-9F34-C787BE3BF66B}"/>
              </a:ext>
            </a:extLst>
          </p:cNvPr>
          <p:cNvGrpSpPr/>
          <p:nvPr/>
        </p:nvGrpSpPr>
        <p:grpSpPr>
          <a:xfrm>
            <a:off x="1069400" y="1987440"/>
            <a:ext cx="10211518" cy="4039470"/>
            <a:chOff x="8146446" y="3108632"/>
            <a:chExt cx="14057381" cy="7397355"/>
          </a:xfrm>
        </p:grpSpPr>
        <p:grpSp>
          <p:nvGrpSpPr>
            <p:cNvPr id="32" name="Group 2813">
              <a:extLst>
                <a:ext uri="{FF2B5EF4-FFF2-40B4-BE49-F238E27FC236}">
                  <a16:creationId xmlns:a16="http://schemas.microsoft.com/office/drawing/2014/main" id="{5F0C43D8-16C8-4AF6-800A-9362F75CB80A}"/>
                </a:ext>
              </a:extLst>
            </p:cNvPr>
            <p:cNvGrpSpPr/>
            <p:nvPr/>
          </p:nvGrpSpPr>
          <p:grpSpPr>
            <a:xfrm>
              <a:off x="8146446" y="3108632"/>
              <a:ext cx="3901439" cy="7397354"/>
              <a:chOff x="0" y="0"/>
              <a:chExt cx="3901436" cy="7397354"/>
            </a:xfrm>
          </p:grpSpPr>
          <p:sp>
            <p:nvSpPr>
              <p:cNvPr id="33" name="Shape 2810">
                <a:extLst>
                  <a:ext uri="{FF2B5EF4-FFF2-40B4-BE49-F238E27FC236}">
                    <a16:creationId xmlns:a16="http://schemas.microsoft.com/office/drawing/2014/main" id="{759A6519-E639-4AC0-B6C8-A429E671AA47}"/>
                  </a:ext>
                </a:extLst>
              </p:cNvPr>
              <p:cNvSpPr/>
              <p:nvPr/>
            </p:nvSpPr>
            <p:spPr>
              <a:xfrm>
                <a:off x="3149344" y="431655"/>
                <a:ext cx="751261" cy="1754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55" y="3126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8474"/>
                    </a:lnTo>
                    <a:lnTo>
                      <a:pt x="21455" y="3126"/>
                    </a:lnTo>
                    <a:close/>
                  </a:path>
                </a:pathLst>
              </a:custGeom>
              <a:solidFill>
                <a:srgbClr val="1A7F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/>
              </a:p>
            </p:txBody>
          </p:sp>
          <p:sp>
            <p:nvSpPr>
              <p:cNvPr id="34" name="Shape 2811">
                <a:extLst>
                  <a:ext uri="{FF2B5EF4-FFF2-40B4-BE49-F238E27FC236}">
                    <a16:creationId xmlns:a16="http://schemas.microsoft.com/office/drawing/2014/main" id="{B7C23434-67A0-4DC9-BC5A-8E5C39B374C3}"/>
                  </a:ext>
                </a:extLst>
              </p:cNvPr>
              <p:cNvSpPr/>
              <p:nvPr/>
            </p:nvSpPr>
            <p:spPr>
              <a:xfrm>
                <a:off x="0" y="0"/>
                <a:ext cx="3675261" cy="7397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7" y="0"/>
                    </a:moveTo>
                    <a:lnTo>
                      <a:pt x="20423" y="0"/>
                    </a:lnTo>
                    <a:cubicBezTo>
                      <a:pt x="20592" y="0"/>
                      <a:pt x="20719" y="0"/>
                      <a:pt x="20827" y="4"/>
                    </a:cubicBezTo>
                    <a:cubicBezTo>
                      <a:pt x="20934" y="7"/>
                      <a:pt x="21023" y="14"/>
                      <a:pt x="21114" y="29"/>
                    </a:cubicBezTo>
                    <a:cubicBezTo>
                      <a:pt x="21213" y="47"/>
                      <a:pt x="21302" y="75"/>
                      <a:pt x="21376" y="112"/>
                    </a:cubicBezTo>
                    <a:cubicBezTo>
                      <a:pt x="21449" y="148"/>
                      <a:pt x="21506" y="192"/>
                      <a:pt x="21542" y="242"/>
                    </a:cubicBezTo>
                    <a:cubicBezTo>
                      <a:pt x="21571" y="287"/>
                      <a:pt x="21586" y="331"/>
                      <a:pt x="21593" y="385"/>
                    </a:cubicBezTo>
                    <a:cubicBezTo>
                      <a:pt x="21600" y="438"/>
                      <a:pt x="21600" y="502"/>
                      <a:pt x="21600" y="587"/>
                    </a:cubicBezTo>
                    <a:lnTo>
                      <a:pt x="21600" y="21015"/>
                    </a:lnTo>
                    <a:cubicBezTo>
                      <a:pt x="21600" y="21099"/>
                      <a:pt x="21600" y="21162"/>
                      <a:pt x="21593" y="21216"/>
                    </a:cubicBezTo>
                    <a:cubicBezTo>
                      <a:pt x="21586" y="21269"/>
                      <a:pt x="21571" y="21313"/>
                      <a:pt x="21542" y="21358"/>
                    </a:cubicBezTo>
                    <a:cubicBezTo>
                      <a:pt x="21506" y="21408"/>
                      <a:pt x="21449" y="21452"/>
                      <a:pt x="21376" y="21488"/>
                    </a:cubicBezTo>
                    <a:cubicBezTo>
                      <a:pt x="21302" y="21525"/>
                      <a:pt x="21213" y="21553"/>
                      <a:pt x="21114" y="21571"/>
                    </a:cubicBezTo>
                    <a:cubicBezTo>
                      <a:pt x="21023" y="21586"/>
                      <a:pt x="20934" y="21593"/>
                      <a:pt x="20826" y="21596"/>
                    </a:cubicBezTo>
                    <a:cubicBezTo>
                      <a:pt x="20718" y="21600"/>
                      <a:pt x="20589" y="21600"/>
                      <a:pt x="20418" y="21600"/>
                    </a:cubicBezTo>
                    <a:lnTo>
                      <a:pt x="1177" y="21600"/>
                    </a:lnTo>
                    <a:cubicBezTo>
                      <a:pt x="1008" y="21600"/>
                      <a:pt x="881" y="21600"/>
                      <a:pt x="773" y="21596"/>
                    </a:cubicBezTo>
                    <a:cubicBezTo>
                      <a:pt x="666" y="21593"/>
                      <a:pt x="577" y="21586"/>
                      <a:pt x="486" y="21571"/>
                    </a:cubicBezTo>
                    <a:cubicBezTo>
                      <a:pt x="387" y="21553"/>
                      <a:pt x="298" y="21525"/>
                      <a:pt x="224" y="21488"/>
                    </a:cubicBezTo>
                    <a:cubicBezTo>
                      <a:pt x="151" y="21452"/>
                      <a:pt x="94" y="21408"/>
                      <a:pt x="58" y="21358"/>
                    </a:cubicBezTo>
                    <a:cubicBezTo>
                      <a:pt x="29" y="21313"/>
                      <a:pt x="14" y="21269"/>
                      <a:pt x="7" y="21215"/>
                    </a:cubicBezTo>
                    <a:cubicBezTo>
                      <a:pt x="0" y="21162"/>
                      <a:pt x="0" y="21098"/>
                      <a:pt x="0" y="21013"/>
                    </a:cubicBezTo>
                    <a:lnTo>
                      <a:pt x="0" y="585"/>
                    </a:lnTo>
                    <a:cubicBezTo>
                      <a:pt x="0" y="501"/>
                      <a:pt x="0" y="438"/>
                      <a:pt x="7" y="384"/>
                    </a:cubicBezTo>
                    <a:cubicBezTo>
                      <a:pt x="14" y="331"/>
                      <a:pt x="29" y="287"/>
                      <a:pt x="58" y="242"/>
                    </a:cubicBezTo>
                    <a:cubicBezTo>
                      <a:pt x="94" y="192"/>
                      <a:pt x="151" y="148"/>
                      <a:pt x="224" y="112"/>
                    </a:cubicBezTo>
                    <a:cubicBezTo>
                      <a:pt x="298" y="75"/>
                      <a:pt x="387" y="47"/>
                      <a:pt x="486" y="29"/>
                    </a:cubicBezTo>
                    <a:cubicBezTo>
                      <a:pt x="577" y="14"/>
                      <a:pt x="666" y="7"/>
                      <a:pt x="774" y="4"/>
                    </a:cubicBezTo>
                    <a:cubicBezTo>
                      <a:pt x="882" y="0"/>
                      <a:pt x="1011" y="0"/>
                      <a:pt x="1182" y="0"/>
                    </a:cubicBezTo>
                    <a:lnTo>
                      <a:pt x="1177" y="0"/>
                    </a:lnTo>
                    <a:close/>
                  </a:path>
                </a:pathLst>
              </a:custGeom>
              <a:solidFill>
                <a:srgbClr val="E9E9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/>
              </a:p>
            </p:txBody>
          </p:sp>
          <p:sp>
            <p:nvSpPr>
              <p:cNvPr id="35" name="Shape 2812">
                <a:extLst>
                  <a:ext uri="{FF2B5EF4-FFF2-40B4-BE49-F238E27FC236}">
                    <a16:creationId xmlns:a16="http://schemas.microsoft.com/office/drawing/2014/main" id="{1E1726C1-EA38-4300-8ED6-8A0A8F8767AB}"/>
                  </a:ext>
                </a:extLst>
              </p:cNvPr>
              <p:cNvSpPr/>
              <p:nvPr/>
            </p:nvSpPr>
            <p:spPr>
              <a:xfrm rot="16200000">
                <a:off x="2642337" y="669430"/>
                <a:ext cx="1241847" cy="1276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24" y="0"/>
                    </a:moveTo>
                    <a:lnTo>
                      <a:pt x="21600" y="21576"/>
                    </a:lnTo>
                    <a:lnTo>
                      <a:pt x="0" y="21600"/>
                    </a:lnTo>
                    <a:lnTo>
                      <a:pt x="10824" y="0"/>
                    </a:lnTo>
                    <a:close/>
                  </a:path>
                </a:pathLst>
              </a:custGeom>
              <a:solidFill>
                <a:srgbClr val="30A7E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36" name="Group 2817">
              <a:extLst>
                <a:ext uri="{FF2B5EF4-FFF2-40B4-BE49-F238E27FC236}">
                  <a16:creationId xmlns:a16="http://schemas.microsoft.com/office/drawing/2014/main" id="{8E66C695-CCD9-44F1-9E68-907CC7BF7266}"/>
                </a:ext>
              </a:extLst>
            </p:cNvPr>
            <p:cNvGrpSpPr/>
            <p:nvPr/>
          </p:nvGrpSpPr>
          <p:grpSpPr>
            <a:xfrm>
              <a:off x="13224419" y="3108632"/>
              <a:ext cx="3901436" cy="7397355"/>
              <a:chOff x="0" y="0"/>
              <a:chExt cx="3901435" cy="7397353"/>
            </a:xfrm>
          </p:grpSpPr>
          <p:sp>
            <p:nvSpPr>
              <p:cNvPr id="37" name="Shape 2814">
                <a:extLst>
                  <a:ext uri="{FF2B5EF4-FFF2-40B4-BE49-F238E27FC236}">
                    <a16:creationId xmlns:a16="http://schemas.microsoft.com/office/drawing/2014/main" id="{66417F47-01FD-4648-83A4-E35DD1048B04}"/>
                  </a:ext>
                </a:extLst>
              </p:cNvPr>
              <p:cNvSpPr/>
              <p:nvPr/>
            </p:nvSpPr>
            <p:spPr>
              <a:xfrm>
                <a:off x="3149344" y="431655"/>
                <a:ext cx="751261" cy="1754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55" y="3126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8474"/>
                    </a:lnTo>
                    <a:lnTo>
                      <a:pt x="21455" y="3126"/>
                    </a:lnTo>
                    <a:close/>
                  </a:path>
                </a:pathLst>
              </a:custGeom>
              <a:solidFill>
                <a:srgbClr val="BC46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/>
              </a:p>
            </p:txBody>
          </p:sp>
          <p:sp>
            <p:nvSpPr>
              <p:cNvPr id="38" name="Shape 2815">
                <a:extLst>
                  <a:ext uri="{FF2B5EF4-FFF2-40B4-BE49-F238E27FC236}">
                    <a16:creationId xmlns:a16="http://schemas.microsoft.com/office/drawing/2014/main" id="{59B632E3-1B9E-49F4-B6E4-8E216B9E11E6}"/>
                  </a:ext>
                </a:extLst>
              </p:cNvPr>
              <p:cNvSpPr/>
              <p:nvPr/>
            </p:nvSpPr>
            <p:spPr>
              <a:xfrm>
                <a:off x="0" y="0"/>
                <a:ext cx="3675261" cy="7397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7" y="0"/>
                    </a:moveTo>
                    <a:lnTo>
                      <a:pt x="20423" y="0"/>
                    </a:lnTo>
                    <a:cubicBezTo>
                      <a:pt x="20592" y="0"/>
                      <a:pt x="20719" y="0"/>
                      <a:pt x="20827" y="4"/>
                    </a:cubicBezTo>
                    <a:cubicBezTo>
                      <a:pt x="20934" y="7"/>
                      <a:pt x="21023" y="14"/>
                      <a:pt x="21114" y="29"/>
                    </a:cubicBezTo>
                    <a:cubicBezTo>
                      <a:pt x="21213" y="47"/>
                      <a:pt x="21302" y="75"/>
                      <a:pt x="21376" y="112"/>
                    </a:cubicBezTo>
                    <a:cubicBezTo>
                      <a:pt x="21449" y="148"/>
                      <a:pt x="21506" y="192"/>
                      <a:pt x="21542" y="242"/>
                    </a:cubicBezTo>
                    <a:cubicBezTo>
                      <a:pt x="21571" y="287"/>
                      <a:pt x="21586" y="331"/>
                      <a:pt x="21593" y="385"/>
                    </a:cubicBezTo>
                    <a:cubicBezTo>
                      <a:pt x="21600" y="438"/>
                      <a:pt x="21600" y="502"/>
                      <a:pt x="21600" y="587"/>
                    </a:cubicBezTo>
                    <a:lnTo>
                      <a:pt x="21600" y="21015"/>
                    </a:lnTo>
                    <a:cubicBezTo>
                      <a:pt x="21600" y="21099"/>
                      <a:pt x="21600" y="21162"/>
                      <a:pt x="21593" y="21216"/>
                    </a:cubicBezTo>
                    <a:cubicBezTo>
                      <a:pt x="21586" y="21269"/>
                      <a:pt x="21571" y="21313"/>
                      <a:pt x="21542" y="21358"/>
                    </a:cubicBezTo>
                    <a:cubicBezTo>
                      <a:pt x="21506" y="21408"/>
                      <a:pt x="21449" y="21452"/>
                      <a:pt x="21376" y="21488"/>
                    </a:cubicBezTo>
                    <a:cubicBezTo>
                      <a:pt x="21302" y="21525"/>
                      <a:pt x="21213" y="21553"/>
                      <a:pt x="21114" y="21571"/>
                    </a:cubicBezTo>
                    <a:cubicBezTo>
                      <a:pt x="21023" y="21586"/>
                      <a:pt x="20934" y="21593"/>
                      <a:pt x="20826" y="21596"/>
                    </a:cubicBezTo>
                    <a:cubicBezTo>
                      <a:pt x="20718" y="21600"/>
                      <a:pt x="20589" y="21600"/>
                      <a:pt x="20418" y="21600"/>
                    </a:cubicBezTo>
                    <a:lnTo>
                      <a:pt x="1177" y="21600"/>
                    </a:lnTo>
                    <a:cubicBezTo>
                      <a:pt x="1008" y="21600"/>
                      <a:pt x="881" y="21600"/>
                      <a:pt x="773" y="21596"/>
                    </a:cubicBezTo>
                    <a:cubicBezTo>
                      <a:pt x="666" y="21593"/>
                      <a:pt x="577" y="21586"/>
                      <a:pt x="486" y="21571"/>
                    </a:cubicBezTo>
                    <a:cubicBezTo>
                      <a:pt x="387" y="21553"/>
                      <a:pt x="298" y="21525"/>
                      <a:pt x="224" y="21488"/>
                    </a:cubicBezTo>
                    <a:cubicBezTo>
                      <a:pt x="151" y="21452"/>
                      <a:pt x="94" y="21408"/>
                      <a:pt x="58" y="21358"/>
                    </a:cubicBezTo>
                    <a:cubicBezTo>
                      <a:pt x="29" y="21313"/>
                      <a:pt x="14" y="21269"/>
                      <a:pt x="7" y="21215"/>
                    </a:cubicBezTo>
                    <a:cubicBezTo>
                      <a:pt x="0" y="21162"/>
                      <a:pt x="0" y="21098"/>
                      <a:pt x="0" y="21013"/>
                    </a:cubicBezTo>
                    <a:lnTo>
                      <a:pt x="0" y="585"/>
                    </a:lnTo>
                    <a:cubicBezTo>
                      <a:pt x="0" y="501"/>
                      <a:pt x="0" y="438"/>
                      <a:pt x="7" y="384"/>
                    </a:cubicBezTo>
                    <a:cubicBezTo>
                      <a:pt x="14" y="331"/>
                      <a:pt x="29" y="287"/>
                      <a:pt x="58" y="242"/>
                    </a:cubicBezTo>
                    <a:cubicBezTo>
                      <a:pt x="94" y="192"/>
                      <a:pt x="151" y="148"/>
                      <a:pt x="224" y="112"/>
                    </a:cubicBezTo>
                    <a:cubicBezTo>
                      <a:pt x="298" y="75"/>
                      <a:pt x="387" y="47"/>
                      <a:pt x="486" y="29"/>
                    </a:cubicBezTo>
                    <a:cubicBezTo>
                      <a:pt x="577" y="14"/>
                      <a:pt x="666" y="7"/>
                      <a:pt x="774" y="4"/>
                    </a:cubicBezTo>
                    <a:cubicBezTo>
                      <a:pt x="882" y="0"/>
                      <a:pt x="1011" y="0"/>
                      <a:pt x="1182" y="0"/>
                    </a:cubicBezTo>
                    <a:lnTo>
                      <a:pt x="1177" y="0"/>
                    </a:lnTo>
                    <a:close/>
                  </a:path>
                </a:pathLst>
              </a:custGeom>
              <a:solidFill>
                <a:srgbClr val="E9E9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/>
              </a:p>
            </p:txBody>
          </p:sp>
          <p:sp>
            <p:nvSpPr>
              <p:cNvPr id="39" name="Shape 2816">
                <a:extLst>
                  <a:ext uri="{FF2B5EF4-FFF2-40B4-BE49-F238E27FC236}">
                    <a16:creationId xmlns:a16="http://schemas.microsoft.com/office/drawing/2014/main" id="{7CD442DC-1C1D-487E-87C6-4FFC8F1308EE}"/>
                  </a:ext>
                </a:extLst>
              </p:cNvPr>
              <p:cNvSpPr/>
              <p:nvPr/>
            </p:nvSpPr>
            <p:spPr>
              <a:xfrm rot="16200000">
                <a:off x="2642337" y="669430"/>
                <a:ext cx="1241847" cy="1276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24" y="0"/>
                    </a:moveTo>
                    <a:lnTo>
                      <a:pt x="21600" y="21576"/>
                    </a:lnTo>
                    <a:lnTo>
                      <a:pt x="0" y="21600"/>
                    </a:lnTo>
                    <a:lnTo>
                      <a:pt x="10824" y="0"/>
                    </a:lnTo>
                    <a:close/>
                  </a:path>
                </a:pathLst>
              </a:custGeom>
              <a:solidFill>
                <a:srgbClr val="E958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41" name="Group 2821">
              <a:extLst>
                <a:ext uri="{FF2B5EF4-FFF2-40B4-BE49-F238E27FC236}">
                  <a16:creationId xmlns:a16="http://schemas.microsoft.com/office/drawing/2014/main" id="{9350976E-194A-489C-AFF9-AC76F0A2DBA2}"/>
                </a:ext>
              </a:extLst>
            </p:cNvPr>
            <p:cNvGrpSpPr/>
            <p:nvPr/>
          </p:nvGrpSpPr>
          <p:grpSpPr>
            <a:xfrm>
              <a:off x="18302391" y="3108632"/>
              <a:ext cx="3901436" cy="7397355"/>
              <a:chOff x="0" y="0"/>
              <a:chExt cx="3901435" cy="7397353"/>
            </a:xfrm>
          </p:grpSpPr>
          <p:sp>
            <p:nvSpPr>
              <p:cNvPr id="42" name="Shape 2818">
                <a:extLst>
                  <a:ext uri="{FF2B5EF4-FFF2-40B4-BE49-F238E27FC236}">
                    <a16:creationId xmlns:a16="http://schemas.microsoft.com/office/drawing/2014/main" id="{BDB6D268-0868-4BD4-AA63-3D0436B0DCF7}"/>
                  </a:ext>
                </a:extLst>
              </p:cNvPr>
              <p:cNvSpPr/>
              <p:nvPr/>
            </p:nvSpPr>
            <p:spPr>
              <a:xfrm>
                <a:off x="3149344" y="431655"/>
                <a:ext cx="751261" cy="1754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55" y="3126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8474"/>
                    </a:lnTo>
                    <a:lnTo>
                      <a:pt x="21455" y="3126"/>
                    </a:lnTo>
                    <a:close/>
                  </a:path>
                </a:pathLst>
              </a:custGeom>
              <a:solidFill>
                <a:srgbClr val="D098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/>
              </a:p>
            </p:txBody>
          </p:sp>
          <p:sp>
            <p:nvSpPr>
              <p:cNvPr id="46" name="Shape 2819">
                <a:extLst>
                  <a:ext uri="{FF2B5EF4-FFF2-40B4-BE49-F238E27FC236}">
                    <a16:creationId xmlns:a16="http://schemas.microsoft.com/office/drawing/2014/main" id="{A67FB14A-4DBB-4879-A671-2419D7FC2CD4}"/>
                  </a:ext>
                </a:extLst>
              </p:cNvPr>
              <p:cNvSpPr/>
              <p:nvPr/>
            </p:nvSpPr>
            <p:spPr>
              <a:xfrm>
                <a:off x="0" y="0"/>
                <a:ext cx="3675261" cy="7397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7" y="0"/>
                    </a:moveTo>
                    <a:lnTo>
                      <a:pt x="20423" y="0"/>
                    </a:lnTo>
                    <a:cubicBezTo>
                      <a:pt x="20592" y="0"/>
                      <a:pt x="20719" y="0"/>
                      <a:pt x="20827" y="4"/>
                    </a:cubicBezTo>
                    <a:cubicBezTo>
                      <a:pt x="20934" y="7"/>
                      <a:pt x="21023" y="14"/>
                      <a:pt x="21114" y="29"/>
                    </a:cubicBezTo>
                    <a:cubicBezTo>
                      <a:pt x="21213" y="47"/>
                      <a:pt x="21302" y="75"/>
                      <a:pt x="21376" y="112"/>
                    </a:cubicBezTo>
                    <a:cubicBezTo>
                      <a:pt x="21449" y="148"/>
                      <a:pt x="21506" y="192"/>
                      <a:pt x="21542" y="242"/>
                    </a:cubicBezTo>
                    <a:cubicBezTo>
                      <a:pt x="21571" y="287"/>
                      <a:pt x="21586" y="331"/>
                      <a:pt x="21593" y="385"/>
                    </a:cubicBezTo>
                    <a:cubicBezTo>
                      <a:pt x="21600" y="438"/>
                      <a:pt x="21600" y="502"/>
                      <a:pt x="21600" y="587"/>
                    </a:cubicBezTo>
                    <a:lnTo>
                      <a:pt x="21600" y="21015"/>
                    </a:lnTo>
                    <a:cubicBezTo>
                      <a:pt x="21600" y="21099"/>
                      <a:pt x="21600" y="21162"/>
                      <a:pt x="21593" y="21216"/>
                    </a:cubicBezTo>
                    <a:cubicBezTo>
                      <a:pt x="21586" y="21269"/>
                      <a:pt x="21571" y="21313"/>
                      <a:pt x="21542" y="21358"/>
                    </a:cubicBezTo>
                    <a:cubicBezTo>
                      <a:pt x="21506" y="21408"/>
                      <a:pt x="21449" y="21452"/>
                      <a:pt x="21376" y="21488"/>
                    </a:cubicBezTo>
                    <a:cubicBezTo>
                      <a:pt x="21302" y="21525"/>
                      <a:pt x="21213" y="21553"/>
                      <a:pt x="21114" y="21571"/>
                    </a:cubicBezTo>
                    <a:cubicBezTo>
                      <a:pt x="21023" y="21586"/>
                      <a:pt x="20934" y="21593"/>
                      <a:pt x="20826" y="21596"/>
                    </a:cubicBezTo>
                    <a:cubicBezTo>
                      <a:pt x="20718" y="21600"/>
                      <a:pt x="20589" y="21600"/>
                      <a:pt x="20418" y="21600"/>
                    </a:cubicBezTo>
                    <a:lnTo>
                      <a:pt x="1177" y="21600"/>
                    </a:lnTo>
                    <a:cubicBezTo>
                      <a:pt x="1008" y="21600"/>
                      <a:pt x="881" y="21600"/>
                      <a:pt x="773" y="21596"/>
                    </a:cubicBezTo>
                    <a:cubicBezTo>
                      <a:pt x="666" y="21593"/>
                      <a:pt x="577" y="21586"/>
                      <a:pt x="486" y="21571"/>
                    </a:cubicBezTo>
                    <a:cubicBezTo>
                      <a:pt x="387" y="21553"/>
                      <a:pt x="298" y="21525"/>
                      <a:pt x="224" y="21488"/>
                    </a:cubicBezTo>
                    <a:cubicBezTo>
                      <a:pt x="151" y="21452"/>
                      <a:pt x="94" y="21408"/>
                      <a:pt x="58" y="21358"/>
                    </a:cubicBezTo>
                    <a:cubicBezTo>
                      <a:pt x="29" y="21313"/>
                      <a:pt x="14" y="21269"/>
                      <a:pt x="7" y="21215"/>
                    </a:cubicBezTo>
                    <a:cubicBezTo>
                      <a:pt x="0" y="21162"/>
                      <a:pt x="0" y="21098"/>
                      <a:pt x="0" y="21013"/>
                    </a:cubicBezTo>
                    <a:lnTo>
                      <a:pt x="0" y="585"/>
                    </a:lnTo>
                    <a:cubicBezTo>
                      <a:pt x="0" y="501"/>
                      <a:pt x="0" y="438"/>
                      <a:pt x="7" y="384"/>
                    </a:cubicBezTo>
                    <a:cubicBezTo>
                      <a:pt x="14" y="331"/>
                      <a:pt x="29" y="287"/>
                      <a:pt x="58" y="242"/>
                    </a:cubicBezTo>
                    <a:cubicBezTo>
                      <a:pt x="94" y="192"/>
                      <a:pt x="151" y="148"/>
                      <a:pt x="224" y="112"/>
                    </a:cubicBezTo>
                    <a:cubicBezTo>
                      <a:pt x="298" y="75"/>
                      <a:pt x="387" y="47"/>
                      <a:pt x="486" y="29"/>
                    </a:cubicBezTo>
                    <a:cubicBezTo>
                      <a:pt x="577" y="14"/>
                      <a:pt x="666" y="7"/>
                      <a:pt x="774" y="4"/>
                    </a:cubicBezTo>
                    <a:cubicBezTo>
                      <a:pt x="882" y="0"/>
                      <a:pt x="1011" y="0"/>
                      <a:pt x="1182" y="0"/>
                    </a:cubicBezTo>
                    <a:lnTo>
                      <a:pt x="1177" y="0"/>
                    </a:lnTo>
                    <a:close/>
                  </a:path>
                </a:pathLst>
              </a:custGeom>
              <a:solidFill>
                <a:srgbClr val="E9E9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/>
              </a:p>
            </p:txBody>
          </p:sp>
          <p:sp>
            <p:nvSpPr>
              <p:cNvPr id="60" name="Shape 2820">
                <a:extLst>
                  <a:ext uri="{FF2B5EF4-FFF2-40B4-BE49-F238E27FC236}">
                    <a16:creationId xmlns:a16="http://schemas.microsoft.com/office/drawing/2014/main" id="{0D6EAFA6-E515-4725-AEC0-F87CEDD67319}"/>
                  </a:ext>
                </a:extLst>
              </p:cNvPr>
              <p:cNvSpPr/>
              <p:nvPr/>
            </p:nvSpPr>
            <p:spPr>
              <a:xfrm rot="16200000">
                <a:off x="2642337" y="669430"/>
                <a:ext cx="1241847" cy="1276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24" y="0"/>
                    </a:moveTo>
                    <a:lnTo>
                      <a:pt x="21600" y="21576"/>
                    </a:lnTo>
                    <a:lnTo>
                      <a:pt x="0" y="21600"/>
                    </a:lnTo>
                    <a:lnTo>
                      <a:pt x="10824" y="0"/>
                    </a:lnTo>
                    <a:close/>
                  </a:path>
                </a:pathLst>
              </a:custGeom>
              <a:solidFill>
                <a:srgbClr val="FAB72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/>
              </a:p>
            </p:txBody>
          </p:sp>
        </p:grpSp>
      </p:grp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F2571E9-9271-4039-927E-C3ACD405B807}"/>
              </a:ext>
            </a:extLst>
          </p:cNvPr>
          <p:cNvSpPr/>
          <p:nvPr/>
        </p:nvSpPr>
        <p:spPr>
          <a:xfrm>
            <a:off x="8504377" y="3119113"/>
            <a:ext cx="25736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/>
            <a:r>
              <a:rPr lang="ar-SA" sz="3200" dirty="0">
                <a:latin typeface="Simplified Arabic" pitchFamily="18" charset="-78"/>
                <a:cs typeface="AL-Mohanad Bold" pitchFamily="2" charset="-78"/>
              </a:rPr>
              <a:t>شروط العلامة التجارية من الناحية القانونية.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875A3D73-6C02-4D98-B496-BA3910F2C07C}"/>
              </a:ext>
            </a:extLst>
          </p:cNvPr>
          <p:cNvSpPr/>
          <p:nvPr/>
        </p:nvSpPr>
        <p:spPr>
          <a:xfrm>
            <a:off x="5125751" y="3176103"/>
            <a:ext cx="19907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/>
            <a:r>
              <a:rPr lang="ar-SA" sz="3200" dirty="0">
                <a:latin typeface="Simplified Arabic" pitchFamily="18" charset="-78"/>
                <a:cs typeface="AL-Mohanad Bold" pitchFamily="2" charset="-78"/>
              </a:rPr>
              <a:t>شروط العلامة التجارية من الناحية التسويقية.</a:t>
            </a: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B5BFED93-3639-4443-8EA8-0F422FDD154E}"/>
              </a:ext>
            </a:extLst>
          </p:cNvPr>
          <p:cNvSpPr/>
          <p:nvPr/>
        </p:nvSpPr>
        <p:spPr>
          <a:xfrm>
            <a:off x="1099476" y="3201474"/>
            <a:ext cx="25014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/>
            <a:r>
              <a:rPr lang="ar-SA" sz="3200" dirty="0">
                <a:latin typeface="Simplified Arabic" pitchFamily="18" charset="-78"/>
                <a:cs typeface="AL-Mohanad Bold" pitchFamily="2" charset="-78"/>
              </a:rPr>
              <a:t>شروط الاسم </a:t>
            </a:r>
            <a:r>
              <a:rPr lang="ar-SA" sz="3200" dirty="0" err="1">
                <a:latin typeface="Simplified Arabic" pitchFamily="18" charset="-78"/>
                <a:cs typeface="AL-Mohanad Bold" pitchFamily="2" charset="-78"/>
              </a:rPr>
              <a:t>التجارى</a:t>
            </a:r>
            <a:r>
              <a:rPr lang="ar-SA" sz="3200" dirty="0">
                <a:latin typeface="Simplified Arabic" pitchFamily="18" charset="-78"/>
                <a:cs typeface="AL-Mohanad Bold" pitchFamily="2" charset="-78"/>
              </a:rPr>
              <a:t>.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908A6E2B-4E5B-496E-907E-3535C63C2D34}"/>
              </a:ext>
            </a:extLst>
          </p:cNvPr>
          <p:cNvSpPr/>
          <p:nvPr/>
        </p:nvSpPr>
        <p:spPr>
          <a:xfrm>
            <a:off x="10721887" y="2473246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مستطيل 83">
            <a:extLst>
              <a:ext uri="{FF2B5EF4-FFF2-40B4-BE49-F238E27FC236}">
                <a16:creationId xmlns:a16="http://schemas.microsoft.com/office/drawing/2014/main" id="{D1EBF8BD-59DC-4E7F-9C36-192A0D111E56}"/>
              </a:ext>
            </a:extLst>
          </p:cNvPr>
          <p:cNvSpPr/>
          <p:nvPr/>
        </p:nvSpPr>
        <p:spPr>
          <a:xfrm>
            <a:off x="7080295" y="2473246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مستطيل 84">
            <a:extLst>
              <a:ext uri="{FF2B5EF4-FFF2-40B4-BE49-F238E27FC236}">
                <a16:creationId xmlns:a16="http://schemas.microsoft.com/office/drawing/2014/main" id="{79E25245-F547-4BF3-B621-EC181D4F1B87}"/>
              </a:ext>
            </a:extLst>
          </p:cNvPr>
          <p:cNvSpPr/>
          <p:nvPr/>
        </p:nvSpPr>
        <p:spPr>
          <a:xfrm>
            <a:off x="3364957" y="2473246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2735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B41F1D8F-5BB9-4611-80AE-A808E02D8718}"/>
              </a:ext>
            </a:extLst>
          </p:cNvPr>
          <p:cNvSpPr/>
          <p:nvPr/>
        </p:nvSpPr>
        <p:spPr>
          <a:xfrm>
            <a:off x="-600" y="0"/>
            <a:ext cx="12193200" cy="748800"/>
          </a:xfrm>
          <a:prstGeom prst="rect">
            <a:avLst/>
          </a:prstGeom>
          <a:solidFill>
            <a:srgbClr val="10B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B6B0750-1DEC-4A35-A603-B796C78DECFF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مع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0B8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02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10232810" y="6397624"/>
            <a:ext cx="195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المبيريك والشميمري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2014271" y="1136237"/>
            <a:ext cx="0" cy="4890673"/>
          </a:xfrm>
          <a:prstGeom prst="line">
            <a:avLst/>
          </a:prstGeom>
          <a:ln w="38100">
            <a:solidFill>
              <a:srgbClr val="0D977D"/>
            </a:solidFill>
          </a:ln>
          <a:effectLst>
            <a:outerShdw blurRad="177800" dist="76200" dir="13440000" sx="139000" sy="139000" algn="br" rotWithShape="0">
              <a:prstClr val="black">
                <a:alpha val="16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4FE5257-7CA8-42A2-916D-759EE97631F4}"/>
              </a:ext>
            </a:extLst>
          </p:cNvPr>
          <p:cNvGrpSpPr/>
          <p:nvPr/>
        </p:nvGrpSpPr>
        <p:grpSpPr>
          <a:xfrm>
            <a:off x="7983126" y="993720"/>
            <a:ext cx="4214919" cy="865760"/>
            <a:chOff x="8915400" y="1222596"/>
            <a:chExt cx="3440592" cy="865760"/>
          </a:xfrm>
          <a:solidFill>
            <a:srgbClr val="0D977D"/>
          </a:solidFill>
        </p:grpSpPr>
        <p:sp>
          <p:nvSpPr>
            <p:cNvPr id="2" name="سهم: بشكل رتبة عسكرية 1">
              <a:extLst>
                <a:ext uri="{FF2B5EF4-FFF2-40B4-BE49-F238E27FC236}">
                  <a16:creationId xmlns:a16="http://schemas.microsoft.com/office/drawing/2014/main" id="{A412F44D-D446-4050-8ECF-DD9C137DD3C1}"/>
                </a:ext>
              </a:extLst>
            </p:cNvPr>
            <p:cNvSpPr/>
            <p:nvPr/>
          </p:nvSpPr>
          <p:spPr>
            <a:xfrm flipH="1">
              <a:off x="8915400" y="1222596"/>
              <a:ext cx="3440592" cy="749300"/>
            </a:xfrm>
            <a:custGeom>
              <a:avLst/>
              <a:gdLst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263681 w 4444548"/>
                <a:gd name="connsiteY5" fmla="*/ 446795 h 893590"/>
                <a:gd name="connsiteX6" fmla="*/ 0 w 4444548"/>
                <a:gd name="connsiteY6" fmla="*/ 0 h 893590"/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3331 w 4444548"/>
                <a:gd name="connsiteY5" fmla="*/ 478545 h 893590"/>
                <a:gd name="connsiteX6" fmla="*/ 0 w 4444548"/>
                <a:gd name="connsiteY6" fmla="*/ 0 h 8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548" h="893590">
                  <a:moveTo>
                    <a:pt x="0" y="0"/>
                  </a:moveTo>
                  <a:lnTo>
                    <a:pt x="4180867" y="0"/>
                  </a:lnTo>
                  <a:lnTo>
                    <a:pt x="4444548" y="446795"/>
                  </a:lnTo>
                  <a:lnTo>
                    <a:pt x="4180867" y="893590"/>
                  </a:lnTo>
                  <a:lnTo>
                    <a:pt x="0" y="893590"/>
                  </a:lnTo>
                  <a:cubicBezTo>
                    <a:pt x="1110" y="755242"/>
                    <a:pt x="2221" y="616893"/>
                    <a:pt x="3331" y="478545"/>
                  </a:cubicBezTo>
                  <a:cubicBezTo>
                    <a:pt x="2221" y="319030"/>
                    <a:pt x="1110" y="1595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" name="مثلث متساوي الساقين 4">
              <a:extLst>
                <a:ext uri="{FF2B5EF4-FFF2-40B4-BE49-F238E27FC236}">
                  <a16:creationId xmlns:a16="http://schemas.microsoft.com/office/drawing/2014/main" id="{98AC0D06-26D1-435D-BF82-E0BD759FFDFE}"/>
                </a:ext>
              </a:extLst>
            </p:cNvPr>
            <p:cNvSpPr/>
            <p:nvPr/>
          </p:nvSpPr>
          <p:spPr>
            <a:xfrm flipV="1">
              <a:off x="12184918" y="1971896"/>
              <a:ext cx="171073" cy="116460"/>
            </a:xfrm>
            <a:prstGeom prst="triangle">
              <a:avLst>
                <a:gd name="adj" fmla="val 0"/>
              </a:avLst>
            </a:prstGeom>
            <a:solidFill>
              <a:srgbClr val="10B8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3" name="عنوان 1">
            <a:extLst>
              <a:ext uri="{FF2B5EF4-FFF2-40B4-BE49-F238E27FC236}">
                <a16:creationId xmlns:a16="http://schemas.microsoft.com/office/drawing/2014/main" id="{16CED25A-3047-41B4-B1A4-3FF01A5BDB47}"/>
              </a:ext>
            </a:extLst>
          </p:cNvPr>
          <p:cNvSpPr txBox="1">
            <a:spLocks/>
          </p:cNvSpPr>
          <p:nvPr/>
        </p:nvSpPr>
        <p:spPr>
          <a:xfrm>
            <a:off x="7237584" y="1084027"/>
            <a:ext cx="4689872" cy="749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SA" sz="2800" b="1" dirty="0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بناء هوية العلامة التجارية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E0846B1-F941-49FF-A8E5-C1E2C5D5CEA1}"/>
              </a:ext>
            </a:extLst>
          </p:cNvPr>
          <p:cNvGrpSpPr/>
          <p:nvPr/>
        </p:nvGrpSpPr>
        <p:grpSpPr>
          <a:xfrm>
            <a:off x="11494722" y="43638"/>
            <a:ext cx="638176" cy="638176"/>
            <a:chOff x="11289278" y="55505"/>
            <a:chExt cx="638176" cy="638176"/>
          </a:xfrm>
        </p:grpSpPr>
        <p:sp>
          <p:nvSpPr>
            <p:cNvPr id="67" name="دمعة 66">
              <a:extLst>
                <a:ext uri="{FF2B5EF4-FFF2-40B4-BE49-F238E27FC236}">
                  <a16:creationId xmlns:a16="http://schemas.microsoft.com/office/drawing/2014/main" id="{FFB13483-68B4-4602-8D8B-5C600906D198}"/>
                </a:ext>
              </a:extLst>
            </p:cNvPr>
            <p:cNvSpPr/>
            <p:nvPr/>
          </p:nvSpPr>
          <p:spPr>
            <a:xfrm rot="10800000">
              <a:off x="11289278" y="55505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DEB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38521D9D-41D3-4EB5-A99C-120CEA648F7C}"/>
                </a:ext>
              </a:extLst>
            </p:cNvPr>
            <p:cNvSpPr txBox="1"/>
            <p:nvPr/>
          </p:nvSpPr>
          <p:spPr>
            <a:xfrm>
              <a:off x="11360541" y="143760"/>
              <a:ext cx="356188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5C051FDE-BF86-49E4-872C-9E8951315BFB}"/>
              </a:ext>
            </a:extLst>
          </p:cNvPr>
          <p:cNvGrpSpPr/>
          <p:nvPr/>
        </p:nvGrpSpPr>
        <p:grpSpPr>
          <a:xfrm>
            <a:off x="688803" y="2535680"/>
            <a:ext cx="10805919" cy="3893873"/>
            <a:chOff x="143597" y="1953190"/>
            <a:chExt cx="6544309" cy="2358218"/>
          </a:xfrm>
        </p:grpSpPr>
        <p:sp>
          <p:nvSpPr>
            <p:cNvPr id="71" name="Can 3">
              <a:extLst>
                <a:ext uri="{FF2B5EF4-FFF2-40B4-BE49-F238E27FC236}">
                  <a16:creationId xmlns:a16="http://schemas.microsoft.com/office/drawing/2014/main" id="{2E824BEF-8863-4B6A-ABDB-D2925694751B}"/>
                </a:ext>
              </a:extLst>
            </p:cNvPr>
            <p:cNvSpPr/>
            <p:nvPr/>
          </p:nvSpPr>
          <p:spPr bwMode="auto">
            <a:xfrm>
              <a:off x="314876" y="2841691"/>
              <a:ext cx="1127760" cy="285750"/>
            </a:xfrm>
            <a:prstGeom prst="can">
              <a:avLst>
                <a:gd name="adj" fmla="val 46875"/>
              </a:avLst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vert="horz" wrap="none" lIns="68580" tIns="34290" rIns="68580" bIns="3429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Can 4">
              <a:extLst>
                <a:ext uri="{FF2B5EF4-FFF2-40B4-BE49-F238E27FC236}">
                  <a16:creationId xmlns:a16="http://schemas.microsoft.com/office/drawing/2014/main" id="{B510F5B0-61C9-4F5E-843C-0DDFCDD8D7D1}"/>
                </a:ext>
              </a:extLst>
            </p:cNvPr>
            <p:cNvSpPr/>
            <p:nvPr/>
          </p:nvSpPr>
          <p:spPr bwMode="auto">
            <a:xfrm>
              <a:off x="1595714" y="3156016"/>
              <a:ext cx="1127760" cy="285750"/>
            </a:xfrm>
            <a:prstGeom prst="can">
              <a:avLst>
                <a:gd name="adj" fmla="val 46875"/>
              </a:avLst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vert="horz" wrap="none" lIns="68580" tIns="34290" rIns="68580" bIns="3429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Can 6">
              <a:extLst>
                <a:ext uri="{FF2B5EF4-FFF2-40B4-BE49-F238E27FC236}">
                  <a16:creationId xmlns:a16="http://schemas.microsoft.com/office/drawing/2014/main" id="{8329C1EC-3448-485F-A631-7D4D416BB316}"/>
                </a:ext>
              </a:extLst>
            </p:cNvPr>
            <p:cNvSpPr/>
            <p:nvPr/>
          </p:nvSpPr>
          <p:spPr bwMode="auto">
            <a:xfrm>
              <a:off x="2876551" y="3423719"/>
              <a:ext cx="1127760" cy="285750"/>
            </a:xfrm>
            <a:prstGeom prst="can">
              <a:avLst>
                <a:gd name="adj" fmla="val 46875"/>
              </a:avLst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vert="horz" wrap="none" lIns="68580" tIns="34290" rIns="68580" bIns="3429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Can 7">
              <a:extLst>
                <a:ext uri="{FF2B5EF4-FFF2-40B4-BE49-F238E27FC236}">
                  <a16:creationId xmlns:a16="http://schemas.microsoft.com/office/drawing/2014/main" id="{F9B76E67-1484-482B-8DBB-C485ACC1420B}"/>
                </a:ext>
              </a:extLst>
            </p:cNvPr>
            <p:cNvSpPr/>
            <p:nvPr/>
          </p:nvSpPr>
          <p:spPr bwMode="auto">
            <a:xfrm>
              <a:off x="4157388" y="3156016"/>
              <a:ext cx="1127760" cy="285750"/>
            </a:xfrm>
            <a:prstGeom prst="can">
              <a:avLst>
                <a:gd name="adj" fmla="val 46875"/>
              </a:avLst>
            </a:prstGeom>
            <a:solidFill>
              <a:schemeClr val="accent4"/>
            </a:solidFill>
            <a:ln w="19050">
              <a:noFill/>
              <a:round/>
              <a:headEnd/>
              <a:tailEnd/>
            </a:ln>
          </p:spPr>
          <p:txBody>
            <a:bodyPr vert="horz" wrap="none" lIns="68580" tIns="34290" rIns="68580" bIns="3429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Can 9">
              <a:extLst>
                <a:ext uri="{FF2B5EF4-FFF2-40B4-BE49-F238E27FC236}">
                  <a16:creationId xmlns:a16="http://schemas.microsoft.com/office/drawing/2014/main" id="{05303A52-AC83-4A46-96D0-0C56271D8325}"/>
                </a:ext>
              </a:extLst>
            </p:cNvPr>
            <p:cNvSpPr/>
            <p:nvPr/>
          </p:nvSpPr>
          <p:spPr bwMode="auto">
            <a:xfrm>
              <a:off x="5438226" y="2841691"/>
              <a:ext cx="1127760" cy="285750"/>
            </a:xfrm>
            <a:prstGeom prst="can">
              <a:avLst>
                <a:gd name="adj" fmla="val 46875"/>
              </a:avLst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vert="horz" wrap="none" lIns="68580" tIns="34290" rIns="68580" bIns="3429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6" name="Inhaltsplatzhalter 4">
              <a:extLst>
                <a:ext uri="{FF2B5EF4-FFF2-40B4-BE49-F238E27FC236}">
                  <a16:creationId xmlns:a16="http://schemas.microsoft.com/office/drawing/2014/main" id="{7E1CBCBA-C310-4010-A02A-AE803B565CFC}"/>
                </a:ext>
              </a:extLst>
            </p:cNvPr>
            <p:cNvSpPr txBox="1">
              <a:spLocks/>
            </p:cNvSpPr>
            <p:nvPr/>
          </p:nvSpPr>
          <p:spPr>
            <a:xfrm>
              <a:off x="143597" y="3459687"/>
              <a:ext cx="1371600" cy="24138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ar-SA" sz="2800" b="1" dirty="0">
                  <a:solidFill>
                    <a:schemeClr val="accent1"/>
                  </a:solidFill>
                  <a:latin typeface="Simplified Arabic" panose="02020603050405020304" pitchFamily="18" charset="-78"/>
                  <a:cs typeface="AL-Mohanad Bold" pitchFamily="2" charset="-78"/>
                </a:rPr>
                <a:t>القصص والتاريخ</a:t>
              </a:r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AL-Mohanad Bold" pitchFamily="2" charset="-78"/>
              </a:endParaRPr>
            </a:p>
          </p:txBody>
        </p:sp>
        <p:sp>
          <p:nvSpPr>
            <p:cNvPr id="77" name="Inhaltsplatzhalter 4">
              <a:extLst>
                <a:ext uri="{FF2B5EF4-FFF2-40B4-BE49-F238E27FC236}">
                  <a16:creationId xmlns:a16="http://schemas.microsoft.com/office/drawing/2014/main" id="{747F92E8-1A51-48BE-BBF4-A0FDBE42E22B}"/>
                </a:ext>
              </a:extLst>
            </p:cNvPr>
            <p:cNvSpPr txBox="1">
              <a:spLocks/>
            </p:cNvSpPr>
            <p:nvPr/>
          </p:nvSpPr>
          <p:spPr>
            <a:xfrm>
              <a:off x="2738087" y="4070024"/>
              <a:ext cx="1371600" cy="24138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ar-SA" sz="2800" b="1" dirty="0">
                  <a:solidFill>
                    <a:schemeClr val="accent3"/>
                  </a:solidFill>
                  <a:latin typeface="Simplified Arabic" panose="02020603050405020304" pitchFamily="18" charset="-78"/>
                  <a:cs typeface="AL-Mohanad Bold" pitchFamily="2" charset="-78"/>
                </a:rPr>
                <a:t>الألوان</a:t>
              </a:r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AL-Mohanad Bold" pitchFamily="2" charset="-78"/>
              </a:endParaRPr>
            </a:p>
          </p:txBody>
        </p:sp>
        <p:sp>
          <p:nvSpPr>
            <p:cNvPr id="78" name="Inhaltsplatzhalter 4">
              <a:extLst>
                <a:ext uri="{FF2B5EF4-FFF2-40B4-BE49-F238E27FC236}">
                  <a16:creationId xmlns:a16="http://schemas.microsoft.com/office/drawing/2014/main" id="{8E683E67-47D1-442D-B042-20BD5E9C05F6}"/>
                </a:ext>
              </a:extLst>
            </p:cNvPr>
            <p:cNvSpPr txBox="1">
              <a:spLocks/>
            </p:cNvSpPr>
            <p:nvPr/>
          </p:nvSpPr>
          <p:spPr>
            <a:xfrm>
              <a:off x="1478281" y="3718990"/>
              <a:ext cx="1371600" cy="24138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ar-SA" sz="2800" b="1" dirty="0">
                  <a:solidFill>
                    <a:schemeClr val="accent2"/>
                  </a:solidFill>
                  <a:latin typeface="Simplified Arabic" panose="02020603050405020304" pitchFamily="18" charset="-78"/>
                  <a:cs typeface="AL-Mohanad Bold" pitchFamily="2" charset="-78"/>
                </a:rPr>
                <a:t>الرموز والتصاميم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AL-Mohanad Bold" pitchFamily="2" charset="-78"/>
              </a:endParaRPr>
            </a:p>
          </p:txBody>
        </p:sp>
        <p:sp>
          <p:nvSpPr>
            <p:cNvPr id="79" name="Inhaltsplatzhalter 4">
              <a:extLst>
                <a:ext uri="{FF2B5EF4-FFF2-40B4-BE49-F238E27FC236}">
                  <a16:creationId xmlns:a16="http://schemas.microsoft.com/office/drawing/2014/main" id="{C8687529-08B7-49DE-9D2C-9AC86DA0AC8D}"/>
                </a:ext>
              </a:extLst>
            </p:cNvPr>
            <p:cNvSpPr txBox="1">
              <a:spLocks/>
            </p:cNvSpPr>
            <p:nvPr/>
          </p:nvSpPr>
          <p:spPr>
            <a:xfrm>
              <a:off x="5316306" y="3367955"/>
              <a:ext cx="1371600" cy="24138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ar-SA" sz="2800" b="1" dirty="0">
                  <a:solidFill>
                    <a:schemeClr val="accent5"/>
                  </a:solidFill>
                  <a:latin typeface="Simplified Arabic" panose="02020603050405020304" pitchFamily="18" charset="-78"/>
                  <a:cs typeface="AL-Mohanad Bold" pitchFamily="2" charset="-78"/>
                </a:rPr>
                <a:t>الكلمة</a:t>
              </a:r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AL-Mohanad Bold" pitchFamily="2" charset="-78"/>
              </a:endParaRPr>
            </a:p>
          </p:txBody>
        </p:sp>
        <p:sp>
          <p:nvSpPr>
            <p:cNvPr id="80" name="Inhaltsplatzhalter 4">
              <a:extLst>
                <a:ext uri="{FF2B5EF4-FFF2-40B4-BE49-F238E27FC236}">
                  <a16:creationId xmlns:a16="http://schemas.microsoft.com/office/drawing/2014/main" id="{45127F80-68F3-4887-B937-7BEA3FBEFFBF}"/>
                </a:ext>
              </a:extLst>
            </p:cNvPr>
            <p:cNvSpPr txBox="1">
              <a:spLocks/>
            </p:cNvSpPr>
            <p:nvPr/>
          </p:nvSpPr>
          <p:spPr>
            <a:xfrm>
              <a:off x="4035467" y="3718991"/>
              <a:ext cx="1371600" cy="24138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ar-SA" sz="2800" b="1" dirty="0">
                  <a:solidFill>
                    <a:schemeClr val="accent4"/>
                  </a:solidFill>
                  <a:latin typeface="Simplified Arabic" panose="02020603050405020304" pitchFamily="18" charset="-78"/>
                  <a:cs typeface="AL-Mohanad Bold" pitchFamily="2" charset="-78"/>
                </a:rPr>
                <a:t>الشعار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AL-Mohanad Bold" pitchFamily="2" charset="-78"/>
              </a:endParaRPr>
            </a:p>
          </p:txBody>
        </p:sp>
        <p:grpSp>
          <p:nvGrpSpPr>
            <p:cNvPr id="81" name="Group 2">
              <a:extLst>
                <a:ext uri="{FF2B5EF4-FFF2-40B4-BE49-F238E27FC236}">
                  <a16:creationId xmlns:a16="http://schemas.microsoft.com/office/drawing/2014/main" id="{610E25BD-1BAF-4D95-AB79-CD8880AA01EB}"/>
                </a:ext>
              </a:extLst>
            </p:cNvPr>
            <p:cNvGrpSpPr/>
            <p:nvPr/>
          </p:nvGrpSpPr>
          <p:grpSpPr>
            <a:xfrm>
              <a:off x="580884" y="1953190"/>
              <a:ext cx="595744" cy="854356"/>
              <a:chOff x="774512" y="1437881"/>
              <a:chExt cx="794325" cy="1139141"/>
            </a:xfrm>
          </p:grpSpPr>
          <p:sp>
            <p:nvSpPr>
              <p:cNvPr id="147" name="Oval 11">
                <a:extLst>
                  <a:ext uri="{FF2B5EF4-FFF2-40B4-BE49-F238E27FC236}">
                    <a16:creationId xmlns:a16="http://schemas.microsoft.com/office/drawing/2014/main" id="{7D458F49-2F51-4284-AC59-55429BFE139C}"/>
                  </a:ext>
                </a:extLst>
              </p:cNvPr>
              <p:cNvSpPr/>
              <p:nvPr/>
            </p:nvSpPr>
            <p:spPr>
              <a:xfrm>
                <a:off x="774512" y="1437881"/>
                <a:ext cx="794325" cy="79432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/>
              </a:p>
            </p:txBody>
          </p:sp>
          <p:sp>
            <p:nvSpPr>
              <p:cNvPr id="148" name="Isosceles Triangle 12">
                <a:extLst>
                  <a:ext uri="{FF2B5EF4-FFF2-40B4-BE49-F238E27FC236}">
                    <a16:creationId xmlns:a16="http://schemas.microsoft.com/office/drawing/2014/main" id="{4A1BBF53-C38D-4899-810A-D6A62622238B}"/>
                  </a:ext>
                </a:extLst>
              </p:cNvPr>
              <p:cNvSpPr/>
              <p:nvPr/>
            </p:nvSpPr>
            <p:spPr>
              <a:xfrm rot="10800000">
                <a:off x="997184" y="2276176"/>
                <a:ext cx="348982" cy="300846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9" name="Oval 1">
                <a:extLst>
                  <a:ext uri="{FF2B5EF4-FFF2-40B4-BE49-F238E27FC236}">
                    <a16:creationId xmlns:a16="http://schemas.microsoft.com/office/drawing/2014/main" id="{C71D49BB-6EFD-4A26-98B3-CDC9D6D0152A}"/>
                  </a:ext>
                </a:extLst>
              </p:cNvPr>
              <p:cNvSpPr/>
              <p:nvPr/>
            </p:nvSpPr>
            <p:spPr>
              <a:xfrm>
                <a:off x="826968" y="1492549"/>
                <a:ext cx="689412" cy="689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82" name="Group 34">
              <a:extLst>
                <a:ext uri="{FF2B5EF4-FFF2-40B4-BE49-F238E27FC236}">
                  <a16:creationId xmlns:a16="http://schemas.microsoft.com/office/drawing/2014/main" id="{B2E7B2B1-B270-4F01-9887-682019B49B7D}"/>
                </a:ext>
              </a:extLst>
            </p:cNvPr>
            <p:cNvGrpSpPr/>
            <p:nvPr/>
          </p:nvGrpSpPr>
          <p:grpSpPr>
            <a:xfrm>
              <a:off x="1861722" y="2190636"/>
              <a:ext cx="595744" cy="854356"/>
              <a:chOff x="2482295" y="1754476"/>
              <a:chExt cx="794325" cy="1139141"/>
            </a:xfrm>
          </p:grpSpPr>
          <p:sp>
            <p:nvSpPr>
              <p:cNvPr id="144" name="Oval 14">
                <a:extLst>
                  <a:ext uri="{FF2B5EF4-FFF2-40B4-BE49-F238E27FC236}">
                    <a16:creationId xmlns:a16="http://schemas.microsoft.com/office/drawing/2014/main" id="{E48064E1-FC3C-4D30-B92C-C8DA309B7545}"/>
                  </a:ext>
                </a:extLst>
              </p:cNvPr>
              <p:cNvSpPr/>
              <p:nvPr/>
            </p:nvSpPr>
            <p:spPr>
              <a:xfrm>
                <a:off x="2482295" y="1754476"/>
                <a:ext cx="794325" cy="79432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/>
              </a:p>
            </p:txBody>
          </p:sp>
          <p:sp>
            <p:nvSpPr>
              <p:cNvPr id="145" name="Isosceles Triangle 15">
                <a:extLst>
                  <a:ext uri="{FF2B5EF4-FFF2-40B4-BE49-F238E27FC236}">
                    <a16:creationId xmlns:a16="http://schemas.microsoft.com/office/drawing/2014/main" id="{3DACF75D-70A9-4F1D-9185-E89F0D683A47}"/>
                  </a:ext>
                </a:extLst>
              </p:cNvPr>
              <p:cNvSpPr/>
              <p:nvPr/>
            </p:nvSpPr>
            <p:spPr>
              <a:xfrm rot="10800000">
                <a:off x="2704967" y="2592771"/>
                <a:ext cx="348982" cy="300846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6" name="Oval 30">
                <a:extLst>
                  <a:ext uri="{FF2B5EF4-FFF2-40B4-BE49-F238E27FC236}">
                    <a16:creationId xmlns:a16="http://schemas.microsoft.com/office/drawing/2014/main" id="{D0894C8C-4542-4493-B246-B26DDB51EC83}"/>
                  </a:ext>
                </a:extLst>
              </p:cNvPr>
              <p:cNvSpPr/>
              <p:nvPr/>
            </p:nvSpPr>
            <p:spPr>
              <a:xfrm>
                <a:off x="2534751" y="1807431"/>
                <a:ext cx="689412" cy="689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83" name="Group 36">
              <a:extLst>
                <a:ext uri="{FF2B5EF4-FFF2-40B4-BE49-F238E27FC236}">
                  <a16:creationId xmlns:a16="http://schemas.microsoft.com/office/drawing/2014/main" id="{7043C0D8-9145-4C59-B9CC-4E1E4D1895AD}"/>
                </a:ext>
              </a:extLst>
            </p:cNvPr>
            <p:cNvGrpSpPr/>
            <p:nvPr/>
          </p:nvGrpSpPr>
          <p:grpSpPr>
            <a:xfrm>
              <a:off x="4423396" y="2190636"/>
              <a:ext cx="595744" cy="854356"/>
              <a:chOff x="5897861" y="1754476"/>
              <a:chExt cx="794325" cy="1139141"/>
            </a:xfrm>
          </p:grpSpPr>
          <p:sp>
            <p:nvSpPr>
              <p:cNvPr id="141" name="Oval 20">
                <a:extLst>
                  <a:ext uri="{FF2B5EF4-FFF2-40B4-BE49-F238E27FC236}">
                    <a16:creationId xmlns:a16="http://schemas.microsoft.com/office/drawing/2014/main" id="{F3087341-20BF-4379-8225-92231EA79664}"/>
                  </a:ext>
                </a:extLst>
              </p:cNvPr>
              <p:cNvSpPr/>
              <p:nvPr/>
            </p:nvSpPr>
            <p:spPr>
              <a:xfrm>
                <a:off x="5897861" y="1754476"/>
                <a:ext cx="794325" cy="79432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/>
              </a:p>
            </p:txBody>
          </p:sp>
          <p:sp>
            <p:nvSpPr>
              <p:cNvPr id="142" name="Isosceles Triangle 21">
                <a:extLst>
                  <a:ext uri="{FF2B5EF4-FFF2-40B4-BE49-F238E27FC236}">
                    <a16:creationId xmlns:a16="http://schemas.microsoft.com/office/drawing/2014/main" id="{37054F16-CD2D-4BAF-BC65-01A56BE10E85}"/>
                  </a:ext>
                </a:extLst>
              </p:cNvPr>
              <p:cNvSpPr/>
              <p:nvPr/>
            </p:nvSpPr>
            <p:spPr>
              <a:xfrm rot="10800000">
                <a:off x="6120533" y="2592771"/>
                <a:ext cx="348982" cy="300846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3" name="Oval 31">
                <a:extLst>
                  <a:ext uri="{FF2B5EF4-FFF2-40B4-BE49-F238E27FC236}">
                    <a16:creationId xmlns:a16="http://schemas.microsoft.com/office/drawing/2014/main" id="{5B351F87-8B67-4486-813E-49233328254E}"/>
                  </a:ext>
                </a:extLst>
              </p:cNvPr>
              <p:cNvSpPr/>
              <p:nvPr/>
            </p:nvSpPr>
            <p:spPr>
              <a:xfrm>
                <a:off x="5950317" y="1807431"/>
                <a:ext cx="689412" cy="689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84" name="Group 35">
              <a:extLst>
                <a:ext uri="{FF2B5EF4-FFF2-40B4-BE49-F238E27FC236}">
                  <a16:creationId xmlns:a16="http://schemas.microsoft.com/office/drawing/2014/main" id="{0AC7E3A5-C32A-47E4-9C79-297ACC45AC6F}"/>
                </a:ext>
              </a:extLst>
            </p:cNvPr>
            <p:cNvGrpSpPr/>
            <p:nvPr/>
          </p:nvGrpSpPr>
          <p:grpSpPr>
            <a:xfrm>
              <a:off x="3142559" y="2467396"/>
              <a:ext cx="595744" cy="854356"/>
              <a:chOff x="4190078" y="2123489"/>
              <a:chExt cx="794325" cy="1139141"/>
            </a:xfrm>
          </p:grpSpPr>
          <p:sp>
            <p:nvSpPr>
              <p:cNvPr id="138" name="Oval 17">
                <a:extLst>
                  <a:ext uri="{FF2B5EF4-FFF2-40B4-BE49-F238E27FC236}">
                    <a16:creationId xmlns:a16="http://schemas.microsoft.com/office/drawing/2014/main" id="{BDEFD31D-EA19-4640-AA77-8CA314546F32}"/>
                  </a:ext>
                </a:extLst>
              </p:cNvPr>
              <p:cNvSpPr/>
              <p:nvPr/>
            </p:nvSpPr>
            <p:spPr>
              <a:xfrm>
                <a:off x="4190078" y="2123489"/>
                <a:ext cx="794325" cy="79432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/>
              </a:p>
            </p:txBody>
          </p:sp>
          <p:sp>
            <p:nvSpPr>
              <p:cNvPr id="139" name="Isosceles Triangle 18">
                <a:extLst>
                  <a:ext uri="{FF2B5EF4-FFF2-40B4-BE49-F238E27FC236}">
                    <a16:creationId xmlns:a16="http://schemas.microsoft.com/office/drawing/2014/main" id="{4D1B7EAF-A4F0-43E7-A61B-6B55629AF979}"/>
                  </a:ext>
                </a:extLst>
              </p:cNvPr>
              <p:cNvSpPr/>
              <p:nvPr/>
            </p:nvSpPr>
            <p:spPr>
              <a:xfrm rot="10800000">
                <a:off x="4412750" y="2961784"/>
                <a:ext cx="348982" cy="300846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0" name="Oval 32">
                <a:extLst>
                  <a:ext uri="{FF2B5EF4-FFF2-40B4-BE49-F238E27FC236}">
                    <a16:creationId xmlns:a16="http://schemas.microsoft.com/office/drawing/2014/main" id="{D895CEAB-FDA9-44D9-B88F-B6981570F575}"/>
                  </a:ext>
                </a:extLst>
              </p:cNvPr>
              <p:cNvSpPr/>
              <p:nvPr/>
            </p:nvSpPr>
            <p:spPr>
              <a:xfrm>
                <a:off x="4242534" y="2168288"/>
                <a:ext cx="689412" cy="689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85" name="Group 37">
              <a:extLst>
                <a:ext uri="{FF2B5EF4-FFF2-40B4-BE49-F238E27FC236}">
                  <a16:creationId xmlns:a16="http://schemas.microsoft.com/office/drawing/2014/main" id="{4D5A38E9-4349-4B49-95E6-44AD7B1414F8}"/>
                </a:ext>
              </a:extLst>
            </p:cNvPr>
            <p:cNvGrpSpPr/>
            <p:nvPr/>
          </p:nvGrpSpPr>
          <p:grpSpPr>
            <a:xfrm>
              <a:off x="5704234" y="1953190"/>
              <a:ext cx="595744" cy="854356"/>
              <a:chOff x="7605645" y="1437881"/>
              <a:chExt cx="794325" cy="1139141"/>
            </a:xfrm>
          </p:grpSpPr>
          <p:sp>
            <p:nvSpPr>
              <p:cNvPr id="135" name="Oval 23">
                <a:extLst>
                  <a:ext uri="{FF2B5EF4-FFF2-40B4-BE49-F238E27FC236}">
                    <a16:creationId xmlns:a16="http://schemas.microsoft.com/office/drawing/2014/main" id="{DF4F07B9-8109-491C-8666-7D5CD9481497}"/>
                  </a:ext>
                </a:extLst>
              </p:cNvPr>
              <p:cNvSpPr/>
              <p:nvPr/>
            </p:nvSpPr>
            <p:spPr>
              <a:xfrm>
                <a:off x="7605645" y="1437881"/>
                <a:ext cx="794325" cy="79432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/>
              </a:p>
            </p:txBody>
          </p:sp>
          <p:sp>
            <p:nvSpPr>
              <p:cNvPr id="136" name="Isosceles Triangle 24">
                <a:extLst>
                  <a:ext uri="{FF2B5EF4-FFF2-40B4-BE49-F238E27FC236}">
                    <a16:creationId xmlns:a16="http://schemas.microsoft.com/office/drawing/2014/main" id="{AA0BC706-CA72-432D-831A-D771493EE9F3}"/>
                  </a:ext>
                </a:extLst>
              </p:cNvPr>
              <p:cNvSpPr/>
              <p:nvPr/>
            </p:nvSpPr>
            <p:spPr>
              <a:xfrm rot="10800000">
                <a:off x="7828317" y="2276176"/>
                <a:ext cx="348982" cy="300846"/>
              </a:xfrm>
              <a:prstGeom prst="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7" name="Oval 33">
                <a:extLst>
                  <a:ext uri="{FF2B5EF4-FFF2-40B4-BE49-F238E27FC236}">
                    <a16:creationId xmlns:a16="http://schemas.microsoft.com/office/drawing/2014/main" id="{2996A657-15DD-4888-9F51-B47D2191799C}"/>
                  </a:ext>
                </a:extLst>
              </p:cNvPr>
              <p:cNvSpPr/>
              <p:nvPr/>
            </p:nvSpPr>
            <p:spPr>
              <a:xfrm>
                <a:off x="7658101" y="1492549"/>
                <a:ext cx="689412" cy="689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06" name="Group 38">
              <a:extLst>
                <a:ext uri="{FF2B5EF4-FFF2-40B4-BE49-F238E27FC236}">
                  <a16:creationId xmlns:a16="http://schemas.microsoft.com/office/drawing/2014/main" id="{8340AE43-9F8F-4199-AAD0-C357395AD7F6}"/>
                </a:ext>
              </a:extLst>
            </p:cNvPr>
            <p:cNvGrpSpPr/>
            <p:nvPr/>
          </p:nvGrpSpPr>
          <p:grpSpPr>
            <a:xfrm>
              <a:off x="4561204" y="2333183"/>
              <a:ext cx="320126" cy="320126"/>
              <a:chOff x="1630363" y="2689225"/>
              <a:chExt cx="554037" cy="554038"/>
            </a:xfrm>
            <a:solidFill>
              <a:schemeClr val="accent4"/>
            </a:solidFill>
          </p:grpSpPr>
          <p:sp>
            <p:nvSpPr>
              <p:cNvPr id="133" name="Freeform 197">
                <a:extLst>
                  <a:ext uri="{FF2B5EF4-FFF2-40B4-BE49-F238E27FC236}">
                    <a16:creationId xmlns:a16="http://schemas.microsoft.com/office/drawing/2014/main" id="{B06F3FC1-8F40-4ADF-B378-6B0DA9341E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30363" y="2689225"/>
                <a:ext cx="554037" cy="554038"/>
              </a:xfrm>
              <a:custGeom>
                <a:avLst/>
                <a:gdLst>
                  <a:gd name="T0" fmla="*/ 609 w 3491"/>
                  <a:gd name="T1" fmla="*/ 2824 h 3490"/>
                  <a:gd name="T2" fmla="*/ 160 w 3491"/>
                  <a:gd name="T3" fmla="*/ 3345 h 3490"/>
                  <a:gd name="T4" fmla="*/ 1843 w 3491"/>
                  <a:gd name="T5" fmla="*/ 2609 h 3490"/>
                  <a:gd name="T6" fmla="*/ 1646 w 3491"/>
                  <a:gd name="T7" fmla="*/ 2910 h 3490"/>
                  <a:gd name="T8" fmla="*/ 1170 w 3491"/>
                  <a:gd name="T9" fmla="*/ 1657 h 3490"/>
                  <a:gd name="T10" fmla="*/ 811 w 3491"/>
                  <a:gd name="T11" fmla="*/ 1917 h 3490"/>
                  <a:gd name="T12" fmla="*/ 764 w 3491"/>
                  <a:gd name="T13" fmla="*/ 2370 h 3490"/>
                  <a:gd name="T14" fmla="*/ 1060 w 3491"/>
                  <a:gd name="T15" fmla="*/ 2699 h 3490"/>
                  <a:gd name="T16" fmla="*/ 1517 w 3491"/>
                  <a:gd name="T17" fmla="*/ 2699 h 3490"/>
                  <a:gd name="T18" fmla="*/ 1812 w 3491"/>
                  <a:gd name="T19" fmla="*/ 2370 h 3490"/>
                  <a:gd name="T20" fmla="*/ 1766 w 3491"/>
                  <a:gd name="T21" fmla="*/ 1917 h 3490"/>
                  <a:gd name="T22" fmla="*/ 1406 w 3491"/>
                  <a:gd name="T23" fmla="*/ 1657 h 3490"/>
                  <a:gd name="T24" fmla="*/ 564 w 3491"/>
                  <a:gd name="T25" fmla="*/ 2077 h 3490"/>
                  <a:gd name="T26" fmla="*/ 747 w 3491"/>
                  <a:gd name="T27" fmla="*/ 1765 h 3490"/>
                  <a:gd name="T28" fmla="*/ 2801 w 3491"/>
                  <a:gd name="T29" fmla="*/ 1950 h 3490"/>
                  <a:gd name="T30" fmla="*/ 2570 w 3491"/>
                  <a:gd name="T31" fmla="*/ 2665 h 3490"/>
                  <a:gd name="T32" fmla="*/ 2613 w 3491"/>
                  <a:gd name="T33" fmla="*/ 2829 h 3490"/>
                  <a:gd name="T34" fmla="*/ 3131 w 3491"/>
                  <a:gd name="T35" fmla="*/ 2338 h 3490"/>
                  <a:gd name="T36" fmla="*/ 3350 w 3491"/>
                  <a:gd name="T37" fmla="*/ 1641 h 3490"/>
                  <a:gd name="T38" fmla="*/ 1700 w 3491"/>
                  <a:gd name="T39" fmla="*/ 1641 h 3490"/>
                  <a:gd name="T40" fmla="*/ 2648 w 3491"/>
                  <a:gd name="T41" fmla="*/ 643 h 3490"/>
                  <a:gd name="T42" fmla="*/ 2821 w 3491"/>
                  <a:gd name="T43" fmla="*/ 1398 h 3490"/>
                  <a:gd name="T44" fmla="*/ 3215 w 3491"/>
                  <a:gd name="T45" fmla="*/ 968 h 3490"/>
                  <a:gd name="T46" fmla="*/ 2764 w 3491"/>
                  <a:gd name="T47" fmla="*/ 418 h 3490"/>
                  <a:gd name="T48" fmla="*/ 1293 w 3491"/>
                  <a:gd name="T49" fmla="*/ 279 h 3490"/>
                  <a:gd name="T50" fmla="*/ 746 w 3491"/>
                  <a:gd name="T51" fmla="*/ 735 h 3490"/>
                  <a:gd name="T52" fmla="*/ 483 w 3491"/>
                  <a:gd name="T53" fmla="*/ 1408 h 3490"/>
                  <a:gd name="T54" fmla="*/ 1084 w 3491"/>
                  <a:gd name="T55" fmla="*/ 906 h 3490"/>
                  <a:gd name="T56" fmla="*/ 1373 w 3491"/>
                  <a:gd name="T57" fmla="*/ 308 h 3490"/>
                  <a:gd name="T58" fmla="*/ 2184 w 3491"/>
                  <a:gd name="T59" fmla="*/ 2906 h 3490"/>
                  <a:gd name="T60" fmla="*/ 2522 w 3491"/>
                  <a:gd name="T61" fmla="*/ 2449 h 3490"/>
                  <a:gd name="T62" fmla="*/ 2682 w 3491"/>
                  <a:gd name="T63" fmla="*/ 1740 h 3490"/>
                  <a:gd name="T64" fmla="*/ 2330 w 3491"/>
                  <a:gd name="T65" fmla="*/ 1572 h 3490"/>
                  <a:gd name="T66" fmla="*/ 2681 w 3491"/>
                  <a:gd name="T67" fmla="*/ 1395 h 3490"/>
                  <a:gd name="T68" fmla="*/ 2491 w 3491"/>
                  <a:gd name="T69" fmla="*/ 632 h 3490"/>
                  <a:gd name="T70" fmla="*/ 2135 w 3491"/>
                  <a:gd name="T71" fmla="*/ 213 h 3490"/>
                  <a:gd name="T72" fmla="*/ 1641 w 3491"/>
                  <a:gd name="T73" fmla="*/ 243 h 3490"/>
                  <a:gd name="T74" fmla="*/ 1296 w 3491"/>
                  <a:gd name="T75" fmla="*/ 715 h 3490"/>
                  <a:gd name="T76" fmla="*/ 1138 w 3491"/>
                  <a:gd name="T77" fmla="*/ 1503 h 3490"/>
                  <a:gd name="T78" fmla="*/ 2383 w 3491"/>
                  <a:gd name="T79" fmla="*/ 71 h 3490"/>
                  <a:gd name="T80" fmla="*/ 3028 w 3491"/>
                  <a:gd name="T81" fmla="*/ 461 h 3490"/>
                  <a:gd name="T82" fmla="*/ 3419 w 3491"/>
                  <a:gd name="T83" fmla="*/ 1105 h 3490"/>
                  <a:gd name="T84" fmla="*/ 3465 w 3491"/>
                  <a:gd name="T85" fmla="*/ 1861 h 3490"/>
                  <a:gd name="T86" fmla="*/ 3156 w 3491"/>
                  <a:gd name="T87" fmla="*/ 2545 h 3490"/>
                  <a:gd name="T88" fmla="*/ 2559 w 3491"/>
                  <a:gd name="T89" fmla="*/ 3012 h 3490"/>
                  <a:gd name="T90" fmla="*/ 1821 w 3491"/>
                  <a:gd name="T91" fmla="*/ 3147 h 3490"/>
                  <a:gd name="T92" fmla="*/ 1139 w 3491"/>
                  <a:gd name="T93" fmla="*/ 2950 h 3490"/>
                  <a:gd name="T94" fmla="*/ 834 w 3491"/>
                  <a:gd name="T95" fmla="*/ 2864 h 3490"/>
                  <a:gd name="T96" fmla="*/ 237 w 3491"/>
                  <a:gd name="T97" fmla="*/ 3482 h 3490"/>
                  <a:gd name="T98" fmla="*/ 35 w 3491"/>
                  <a:gd name="T99" fmla="*/ 3416 h 3490"/>
                  <a:gd name="T100" fmla="*/ 35 w 3491"/>
                  <a:gd name="T101" fmla="*/ 3204 h 3490"/>
                  <a:gd name="T102" fmla="*/ 659 w 3491"/>
                  <a:gd name="T103" fmla="*/ 2676 h 3490"/>
                  <a:gd name="T104" fmla="*/ 458 w 3491"/>
                  <a:gd name="T105" fmla="*/ 2189 h 3490"/>
                  <a:gd name="T106" fmla="*/ 337 w 3491"/>
                  <a:gd name="T107" fmla="*/ 1478 h 3490"/>
                  <a:gd name="T108" fmla="*/ 560 w 3491"/>
                  <a:gd name="T109" fmla="*/ 761 h 3490"/>
                  <a:gd name="T110" fmla="*/ 1097 w 3491"/>
                  <a:gd name="T111" fmla="*/ 225 h 3490"/>
                  <a:gd name="T112" fmla="*/ 1815 w 3491"/>
                  <a:gd name="T113" fmla="*/ 3 h 3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491" h="3490">
                    <a:moveTo>
                      <a:pt x="1403" y="2877"/>
                    </a:moveTo>
                    <a:lnTo>
                      <a:pt x="1364" y="2883"/>
                    </a:lnTo>
                    <a:lnTo>
                      <a:pt x="1325" y="2886"/>
                    </a:lnTo>
                    <a:lnTo>
                      <a:pt x="1393" y="2914"/>
                    </a:lnTo>
                    <a:lnTo>
                      <a:pt x="1462" y="2939"/>
                    </a:lnTo>
                    <a:lnTo>
                      <a:pt x="1433" y="2909"/>
                    </a:lnTo>
                    <a:lnTo>
                      <a:pt x="1403" y="2877"/>
                    </a:lnTo>
                    <a:close/>
                    <a:moveTo>
                      <a:pt x="609" y="2824"/>
                    </a:moveTo>
                    <a:lnTo>
                      <a:pt x="151" y="3281"/>
                    </a:lnTo>
                    <a:lnTo>
                      <a:pt x="145" y="3289"/>
                    </a:lnTo>
                    <a:lnTo>
                      <a:pt x="141" y="3299"/>
                    </a:lnTo>
                    <a:lnTo>
                      <a:pt x="140" y="3310"/>
                    </a:lnTo>
                    <a:lnTo>
                      <a:pt x="141" y="3321"/>
                    </a:lnTo>
                    <a:lnTo>
                      <a:pt x="145" y="3330"/>
                    </a:lnTo>
                    <a:lnTo>
                      <a:pt x="151" y="3339"/>
                    </a:lnTo>
                    <a:lnTo>
                      <a:pt x="160" y="3345"/>
                    </a:lnTo>
                    <a:lnTo>
                      <a:pt x="171" y="3349"/>
                    </a:lnTo>
                    <a:lnTo>
                      <a:pt x="181" y="3351"/>
                    </a:lnTo>
                    <a:lnTo>
                      <a:pt x="192" y="3349"/>
                    </a:lnTo>
                    <a:lnTo>
                      <a:pt x="201" y="3345"/>
                    </a:lnTo>
                    <a:lnTo>
                      <a:pt x="210" y="3339"/>
                    </a:lnTo>
                    <a:lnTo>
                      <a:pt x="669" y="2882"/>
                    </a:lnTo>
                    <a:lnTo>
                      <a:pt x="609" y="2824"/>
                    </a:lnTo>
                    <a:close/>
                    <a:moveTo>
                      <a:pt x="1843" y="2609"/>
                    </a:moveTo>
                    <a:lnTo>
                      <a:pt x="1804" y="2657"/>
                    </a:lnTo>
                    <a:lnTo>
                      <a:pt x="1760" y="2700"/>
                    </a:lnTo>
                    <a:lnTo>
                      <a:pt x="1714" y="2740"/>
                    </a:lnTo>
                    <a:lnTo>
                      <a:pt x="1664" y="2776"/>
                    </a:lnTo>
                    <a:lnTo>
                      <a:pt x="1610" y="2807"/>
                    </a:lnTo>
                    <a:lnTo>
                      <a:pt x="1554" y="2833"/>
                    </a:lnTo>
                    <a:lnTo>
                      <a:pt x="1599" y="2874"/>
                    </a:lnTo>
                    <a:lnTo>
                      <a:pt x="1646" y="2910"/>
                    </a:lnTo>
                    <a:lnTo>
                      <a:pt x="1695" y="2940"/>
                    </a:lnTo>
                    <a:lnTo>
                      <a:pt x="1743" y="2963"/>
                    </a:lnTo>
                    <a:lnTo>
                      <a:pt x="1792" y="2981"/>
                    </a:lnTo>
                    <a:lnTo>
                      <a:pt x="1843" y="2993"/>
                    </a:lnTo>
                    <a:lnTo>
                      <a:pt x="1843" y="2609"/>
                    </a:lnTo>
                    <a:close/>
                    <a:moveTo>
                      <a:pt x="1288" y="1645"/>
                    </a:moveTo>
                    <a:lnTo>
                      <a:pt x="1228" y="1648"/>
                    </a:lnTo>
                    <a:lnTo>
                      <a:pt x="1170" y="1657"/>
                    </a:lnTo>
                    <a:lnTo>
                      <a:pt x="1114" y="1673"/>
                    </a:lnTo>
                    <a:lnTo>
                      <a:pt x="1060" y="1693"/>
                    </a:lnTo>
                    <a:lnTo>
                      <a:pt x="1009" y="1720"/>
                    </a:lnTo>
                    <a:lnTo>
                      <a:pt x="962" y="1751"/>
                    </a:lnTo>
                    <a:lnTo>
                      <a:pt x="918" y="1787"/>
                    </a:lnTo>
                    <a:lnTo>
                      <a:pt x="877" y="1826"/>
                    </a:lnTo>
                    <a:lnTo>
                      <a:pt x="843" y="1871"/>
                    </a:lnTo>
                    <a:lnTo>
                      <a:pt x="811" y="1917"/>
                    </a:lnTo>
                    <a:lnTo>
                      <a:pt x="784" y="1968"/>
                    </a:lnTo>
                    <a:lnTo>
                      <a:pt x="764" y="2022"/>
                    </a:lnTo>
                    <a:lnTo>
                      <a:pt x="748" y="2078"/>
                    </a:lnTo>
                    <a:lnTo>
                      <a:pt x="739" y="2136"/>
                    </a:lnTo>
                    <a:lnTo>
                      <a:pt x="735" y="2197"/>
                    </a:lnTo>
                    <a:lnTo>
                      <a:pt x="739" y="2256"/>
                    </a:lnTo>
                    <a:lnTo>
                      <a:pt x="748" y="2314"/>
                    </a:lnTo>
                    <a:lnTo>
                      <a:pt x="764" y="2370"/>
                    </a:lnTo>
                    <a:lnTo>
                      <a:pt x="784" y="2424"/>
                    </a:lnTo>
                    <a:lnTo>
                      <a:pt x="811" y="2475"/>
                    </a:lnTo>
                    <a:lnTo>
                      <a:pt x="843" y="2521"/>
                    </a:lnTo>
                    <a:lnTo>
                      <a:pt x="877" y="2566"/>
                    </a:lnTo>
                    <a:lnTo>
                      <a:pt x="918" y="2606"/>
                    </a:lnTo>
                    <a:lnTo>
                      <a:pt x="962" y="2641"/>
                    </a:lnTo>
                    <a:lnTo>
                      <a:pt x="1009" y="2672"/>
                    </a:lnTo>
                    <a:lnTo>
                      <a:pt x="1060" y="2699"/>
                    </a:lnTo>
                    <a:lnTo>
                      <a:pt x="1114" y="2719"/>
                    </a:lnTo>
                    <a:lnTo>
                      <a:pt x="1170" y="2735"/>
                    </a:lnTo>
                    <a:lnTo>
                      <a:pt x="1228" y="2744"/>
                    </a:lnTo>
                    <a:lnTo>
                      <a:pt x="1288" y="2748"/>
                    </a:lnTo>
                    <a:lnTo>
                      <a:pt x="1348" y="2744"/>
                    </a:lnTo>
                    <a:lnTo>
                      <a:pt x="1406" y="2735"/>
                    </a:lnTo>
                    <a:lnTo>
                      <a:pt x="1462" y="2719"/>
                    </a:lnTo>
                    <a:lnTo>
                      <a:pt x="1517" y="2699"/>
                    </a:lnTo>
                    <a:lnTo>
                      <a:pt x="1566" y="2672"/>
                    </a:lnTo>
                    <a:lnTo>
                      <a:pt x="1614" y="2641"/>
                    </a:lnTo>
                    <a:lnTo>
                      <a:pt x="1659" y="2606"/>
                    </a:lnTo>
                    <a:lnTo>
                      <a:pt x="1698" y="2566"/>
                    </a:lnTo>
                    <a:lnTo>
                      <a:pt x="1734" y="2521"/>
                    </a:lnTo>
                    <a:lnTo>
                      <a:pt x="1766" y="2475"/>
                    </a:lnTo>
                    <a:lnTo>
                      <a:pt x="1791" y="2424"/>
                    </a:lnTo>
                    <a:lnTo>
                      <a:pt x="1812" y="2370"/>
                    </a:lnTo>
                    <a:lnTo>
                      <a:pt x="1828" y="2314"/>
                    </a:lnTo>
                    <a:lnTo>
                      <a:pt x="1838" y="2256"/>
                    </a:lnTo>
                    <a:lnTo>
                      <a:pt x="1841" y="2197"/>
                    </a:lnTo>
                    <a:lnTo>
                      <a:pt x="1838" y="2136"/>
                    </a:lnTo>
                    <a:lnTo>
                      <a:pt x="1828" y="2078"/>
                    </a:lnTo>
                    <a:lnTo>
                      <a:pt x="1812" y="2022"/>
                    </a:lnTo>
                    <a:lnTo>
                      <a:pt x="1791" y="1968"/>
                    </a:lnTo>
                    <a:lnTo>
                      <a:pt x="1766" y="1917"/>
                    </a:lnTo>
                    <a:lnTo>
                      <a:pt x="1734" y="1871"/>
                    </a:lnTo>
                    <a:lnTo>
                      <a:pt x="1698" y="1826"/>
                    </a:lnTo>
                    <a:lnTo>
                      <a:pt x="1659" y="1787"/>
                    </a:lnTo>
                    <a:lnTo>
                      <a:pt x="1614" y="1751"/>
                    </a:lnTo>
                    <a:lnTo>
                      <a:pt x="1566" y="1720"/>
                    </a:lnTo>
                    <a:lnTo>
                      <a:pt x="1517" y="1693"/>
                    </a:lnTo>
                    <a:lnTo>
                      <a:pt x="1462" y="1673"/>
                    </a:lnTo>
                    <a:lnTo>
                      <a:pt x="1406" y="1657"/>
                    </a:lnTo>
                    <a:lnTo>
                      <a:pt x="1348" y="1648"/>
                    </a:lnTo>
                    <a:lnTo>
                      <a:pt x="1288" y="1645"/>
                    </a:lnTo>
                    <a:close/>
                    <a:moveTo>
                      <a:pt x="475" y="1641"/>
                    </a:moveTo>
                    <a:lnTo>
                      <a:pt x="482" y="1732"/>
                    </a:lnTo>
                    <a:lnTo>
                      <a:pt x="495" y="1821"/>
                    </a:lnTo>
                    <a:lnTo>
                      <a:pt x="513" y="1909"/>
                    </a:lnTo>
                    <a:lnTo>
                      <a:pt x="536" y="1994"/>
                    </a:lnTo>
                    <a:lnTo>
                      <a:pt x="564" y="2077"/>
                    </a:lnTo>
                    <a:lnTo>
                      <a:pt x="597" y="2157"/>
                    </a:lnTo>
                    <a:lnTo>
                      <a:pt x="603" y="2095"/>
                    </a:lnTo>
                    <a:lnTo>
                      <a:pt x="616" y="2034"/>
                    </a:lnTo>
                    <a:lnTo>
                      <a:pt x="633" y="1976"/>
                    </a:lnTo>
                    <a:lnTo>
                      <a:pt x="654" y="1918"/>
                    </a:lnTo>
                    <a:lnTo>
                      <a:pt x="681" y="1865"/>
                    </a:lnTo>
                    <a:lnTo>
                      <a:pt x="712" y="1814"/>
                    </a:lnTo>
                    <a:lnTo>
                      <a:pt x="747" y="1765"/>
                    </a:lnTo>
                    <a:lnTo>
                      <a:pt x="786" y="1721"/>
                    </a:lnTo>
                    <a:lnTo>
                      <a:pt x="830" y="1679"/>
                    </a:lnTo>
                    <a:lnTo>
                      <a:pt x="876" y="1641"/>
                    </a:lnTo>
                    <a:lnTo>
                      <a:pt x="475" y="1641"/>
                    </a:lnTo>
                    <a:close/>
                    <a:moveTo>
                      <a:pt x="2826" y="1641"/>
                    </a:moveTo>
                    <a:lnTo>
                      <a:pt x="2821" y="1746"/>
                    </a:lnTo>
                    <a:lnTo>
                      <a:pt x="2813" y="1849"/>
                    </a:lnTo>
                    <a:lnTo>
                      <a:pt x="2801" y="1950"/>
                    </a:lnTo>
                    <a:lnTo>
                      <a:pt x="2785" y="2050"/>
                    </a:lnTo>
                    <a:lnTo>
                      <a:pt x="2765" y="2147"/>
                    </a:lnTo>
                    <a:lnTo>
                      <a:pt x="2742" y="2241"/>
                    </a:lnTo>
                    <a:lnTo>
                      <a:pt x="2714" y="2333"/>
                    </a:lnTo>
                    <a:lnTo>
                      <a:pt x="2683" y="2421"/>
                    </a:lnTo>
                    <a:lnTo>
                      <a:pt x="2649" y="2506"/>
                    </a:lnTo>
                    <a:lnTo>
                      <a:pt x="2611" y="2588"/>
                    </a:lnTo>
                    <a:lnTo>
                      <a:pt x="2570" y="2665"/>
                    </a:lnTo>
                    <a:lnTo>
                      <a:pt x="2532" y="2729"/>
                    </a:lnTo>
                    <a:lnTo>
                      <a:pt x="2493" y="2788"/>
                    </a:lnTo>
                    <a:lnTo>
                      <a:pt x="2451" y="2843"/>
                    </a:lnTo>
                    <a:lnTo>
                      <a:pt x="2408" y="2892"/>
                    </a:lnTo>
                    <a:lnTo>
                      <a:pt x="2362" y="2939"/>
                    </a:lnTo>
                    <a:lnTo>
                      <a:pt x="2449" y="2907"/>
                    </a:lnTo>
                    <a:lnTo>
                      <a:pt x="2532" y="2870"/>
                    </a:lnTo>
                    <a:lnTo>
                      <a:pt x="2613" y="2829"/>
                    </a:lnTo>
                    <a:lnTo>
                      <a:pt x="2691" y="2782"/>
                    </a:lnTo>
                    <a:lnTo>
                      <a:pt x="2765" y="2731"/>
                    </a:lnTo>
                    <a:lnTo>
                      <a:pt x="2836" y="2676"/>
                    </a:lnTo>
                    <a:lnTo>
                      <a:pt x="2903" y="2615"/>
                    </a:lnTo>
                    <a:lnTo>
                      <a:pt x="2966" y="2552"/>
                    </a:lnTo>
                    <a:lnTo>
                      <a:pt x="3026" y="2484"/>
                    </a:lnTo>
                    <a:lnTo>
                      <a:pt x="3080" y="2412"/>
                    </a:lnTo>
                    <a:lnTo>
                      <a:pt x="3131" y="2338"/>
                    </a:lnTo>
                    <a:lnTo>
                      <a:pt x="3176" y="2260"/>
                    </a:lnTo>
                    <a:lnTo>
                      <a:pt x="3218" y="2179"/>
                    </a:lnTo>
                    <a:lnTo>
                      <a:pt x="3254" y="2095"/>
                    </a:lnTo>
                    <a:lnTo>
                      <a:pt x="3284" y="2009"/>
                    </a:lnTo>
                    <a:lnTo>
                      <a:pt x="3309" y="1921"/>
                    </a:lnTo>
                    <a:lnTo>
                      <a:pt x="3329" y="1830"/>
                    </a:lnTo>
                    <a:lnTo>
                      <a:pt x="3343" y="1737"/>
                    </a:lnTo>
                    <a:lnTo>
                      <a:pt x="3350" y="1641"/>
                    </a:lnTo>
                    <a:lnTo>
                      <a:pt x="2826" y="1641"/>
                    </a:lnTo>
                    <a:close/>
                    <a:moveTo>
                      <a:pt x="1700" y="1641"/>
                    </a:moveTo>
                    <a:lnTo>
                      <a:pt x="1739" y="1673"/>
                    </a:lnTo>
                    <a:lnTo>
                      <a:pt x="1776" y="1707"/>
                    </a:lnTo>
                    <a:lnTo>
                      <a:pt x="1811" y="1744"/>
                    </a:lnTo>
                    <a:lnTo>
                      <a:pt x="1843" y="1783"/>
                    </a:lnTo>
                    <a:lnTo>
                      <a:pt x="1843" y="1641"/>
                    </a:lnTo>
                    <a:lnTo>
                      <a:pt x="1700" y="1641"/>
                    </a:lnTo>
                    <a:close/>
                    <a:moveTo>
                      <a:pt x="2362" y="212"/>
                    </a:moveTo>
                    <a:lnTo>
                      <a:pt x="2408" y="257"/>
                    </a:lnTo>
                    <a:lnTo>
                      <a:pt x="2451" y="308"/>
                    </a:lnTo>
                    <a:lnTo>
                      <a:pt x="2493" y="363"/>
                    </a:lnTo>
                    <a:lnTo>
                      <a:pt x="2532" y="422"/>
                    </a:lnTo>
                    <a:lnTo>
                      <a:pt x="2570" y="485"/>
                    </a:lnTo>
                    <a:lnTo>
                      <a:pt x="2611" y="563"/>
                    </a:lnTo>
                    <a:lnTo>
                      <a:pt x="2648" y="643"/>
                    </a:lnTo>
                    <a:lnTo>
                      <a:pt x="2682" y="728"/>
                    </a:lnTo>
                    <a:lnTo>
                      <a:pt x="2713" y="815"/>
                    </a:lnTo>
                    <a:lnTo>
                      <a:pt x="2741" y="906"/>
                    </a:lnTo>
                    <a:lnTo>
                      <a:pt x="2764" y="1000"/>
                    </a:lnTo>
                    <a:lnTo>
                      <a:pt x="2784" y="1097"/>
                    </a:lnTo>
                    <a:lnTo>
                      <a:pt x="2800" y="1195"/>
                    </a:lnTo>
                    <a:lnTo>
                      <a:pt x="2813" y="1296"/>
                    </a:lnTo>
                    <a:lnTo>
                      <a:pt x="2821" y="1398"/>
                    </a:lnTo>
                    <a:lnTo>
                      <a:pt x="2826" y="1503"/>
                    </a:lnTo>
                    <a:lnTo>
                      <a:pt x="3349" y="1503"/>
                    </a:lnTo>
                    <a:lnTo>
                      <a:pt x="3342" y="1408"/>
                    </a:lnTo>
                    <a:lnTo>
                      <a:pt x="3328" y="1316"/>
                    </a:lnTo>
                    <a:lnTo>
                      <a:pt x="3308" y="1225"/>
                    </a:lnTo>
                    <a:lnTo>
                      <a:pt x="3282" y="1137"/>
                    </a:lnTo>
                    <a:lnTo>
                      <a:pt x="3251" y="1050"/>
                    </a:lnTo>
                    <a:lnTo>
                      <a:pt x="3215" y="968"/>
                    </a:lnTo>
                    <a:lnTo>
                      <a:pt x="3175" y="886"/>
                    </a:lnTo>
                    <a:lnTo>
                      <a:pt x="3129" y="809"/>
                    </a:lnTo>
                    <a:lnTo>
                      <a:pt x="3079" y="735"/>
                    </a:lnTo>
                    <a:lnTo>
                      <a:pt x="3024" y="664"/>
                    </a:lnTo>
                    <a:lnTo>
                      <a:pt x="2964" y="596"/>
                    </a:lnTo>
                    <a:lnTo>
                      <a:pt x="2901" y="533"/>
                    </a:lnTo>
                    <a:lnTo>
                      <a:pt x="2834" y="474"/>
                    </a:lnTo>
                    <a:lnTo>
                      <a:pt x="2764" y="418"/>
                    </a:lnTo>
                    <a:lnTo>
                      <a:pt x="2690" y="367"/>
                    </a:lnTo>
                    <a:lnTo>
                      <a:pt x="2612" y="320"/>
                    </a:lnTo>
                    <a:lnTo>
                      <a:pt x="2532" y="279"/>
                    </a:lnTo>
                    <a:lnTo>
                      <a:pt x="2448" y="242"/>
                    </a:lnTo>
                    <a:lnTo>
                      <a:pt x="2362" y="212"/>
                    </a:lnTo>
                    <a:close/>
                    <a:moveTo>
                      <a:pt x="1461" y="212"/>
                    </a:moveTo>
                    <a:lnTo>
                      <a:pt x="1376" y="242"/>
                    </a:lnTo>
                    <a:lnTo>
                      <a:pt x="1293" y="279"/>
                    </a:lnTo>
                    <a:lnTo>
                      <a:pt x="1212" y="320"/>
                    </a:lnTo>
                    <a:lnTo>
                      <a:pt x="1135" y="367"/>
                    </a:lnTo>
                    <a:lnTo>
                      <a:pt x="1061" y="418"/>
                    </a:lnTo>
                    <a:lnTo>
                      <a:pt x="990" y="474"/>
                    </a:lnTo>
                    <a:lnTo>
                      <a:pt x="923" y="533"/>
                    </a:lnTo>
                    <a:lnTo>
                      <a:pt x="861" y="596"/>
                    </a:lnTo>
                    <a:lnTo>
                      <a:pt x="801" y="664"/>
                    </a:lnTo>
                    <a:lnTo>
                      <a:pt x="746" y="735"/>
                    </a:lnTo>
                    <a:lnTo>
                      <a:pt x="695" y="809"/>
                    </a:lnTo>
                    <a:lnTo>
                      <a:pt x="650" y="886"/>
                    </a:lnTo>
                    <a:lnTo>
                      <a:pt x="608" y="968"/>
                    </a:lnTo>
                    <a:lnTo>
                      <a:pt x="572" y="1050"/>
                    </a:lnTo>
                    <a:lnTo>
                      <a:pt x="542" y="1137"/>
                    </a:lnTo>
                    <a:lnTo>
                      <a:pt x="516" y="1225"/>
                    </a:lnTo>
                    <a:lnTo>
                      <a:pt x="497" y="1316"/>
                    </a:lnTo>
                    <a:lnTo>
                      <a:pt x="483" y="1408"/>
                    </a:lnTo>
                    <a:lnTo>
                      <a:pt x="475" y="1503"/>
                    </a:lnTo>
                    <a:lnTo>
                      <a:pt x="998" y="1503"/>
                    </a:lnTo>
                    <a:lnTo>
                      <a:pt x="1004" y="1398"/>
                    </a:lnTo>
                    <a:lnTo>
                      <a:pt x="1012" y="1296"/>
                    </a:lnTo>
                    <a:lnTo>
                      <a:pt x="1024" y="1195"/>
                    </a:lnTo>
                    <a:lnTo>
                      <a:pt x="1041" y="1097"/>
                    </a:lnTo>
                    <a:lnTo>
                      <a:pt x="1061" y="1000"/>
                    </a:lnTo>
                    <a:lnTo>
                      <a:pt x="1084" y="906"/>
                    </a:lnTo>
                    <a:lnTo>
                      <a:pt x="1111" y="815"/>
                    </a:lnTo>
                    <a:lnTo>
                      <a:pt x="1141" y="728"/>
                    </a:lnTo>
                    <a:lnTo>
                      <a:pt x="1175" y="643"/>
                    </a:lnTo>
                    <a:lnTo>
                      <a:pt x="1213" y="563"/>
                    </a:lnTo>
                    <a:lnTo>
                      <a:pt x="1254" y="485"/>
                    </a:lnTo>
                    <a:lnTo>
                      <a:pt x="1292" y="422"/>
                    </a:lnTo>
                    <a:lnTo>
                      <a:pt x="1332" y="363"/>
                    </a:lnTo>
                    <a:lnTo>
                      <a:pt x="1373" y="308"/>
                    </a:lnTo>
                    <a:lnTo>
                      <a:pt x="1417" y="257"/>
                    </a:lnTo>
                    <a:lnTo>
                      <a:pt x="1461" y="212"/>
                    </a:lnTo>
                    <a:close/>
                    <a:moveTo>
                      <a:pt x="1982" y="158"/>
                    </a:moveTo>
                    <a:lnTo>
                      <a:pt x="1982" y="2993"/>
                    </a:lnTo>
                    <a:lnTo>
                      <a:pt x="2034" y="2980"/>
                    </a:lnTo>
                    <a:lnTo>
                      <a:pt x="2085" y="2962"/>
                    </a:lnTo>
                    <a:lnTo>
                      <a:pt x="2135" y="2937"/>
                    </a:lnTo>
                    <a:lnTo>
                      <a:pt x="2184" y="2906"/>
                    </a:lnTo>
                    <a:lnTo>
                      <a:pt x="2232" y="2869"/>
                    </a:lnTo>
                    <a:lnTo>
                      <a:pt x="2279" y="2826"/>
                    </a:lnTo>
                    <a:lnTo>
                      <a:pt x="2324" y="2777"/>
                    </a:lnTo>
                    <a:lnTo>
                      <a:pt x="2368" y="2723"/>
                    </a:lnTo>
                    <a:lnTo>
                      <a:pt x="2409" y="2662"/>
                    </a:lnTo>
                    <a:lnTo>
                      <a:pt x="2449" y="2596"/>
                    </a:lnTo>
                    <a:lnTo>
                      <a:pt x="2487" y="2524"/>
                    </a:lnTo>
                    <a:lnTo>
                      <a:pt x="2522" y="2449"/>
                    </a:lnTo>
                    <a:lnTo>
                      <a:pt x="2554" y="2370"/>
                    </a:lnTo>
                    <a:lnTo>
                      <a:pt x="2583" y="2288"/>
                    </a:lnTo>
                    <a:lnTo>
                      <a:pt x="2607" y="2202"/>
                    </a:lnTo>
                    <a:lnTo>
                      <a:pt x="2629" y="2114"/>
                    </a:lnTo>
                    <a:lnTo>
                      <a:pt x="2648" y="2023"/>
                    </a:lnTo>
                    <a:lnTo>
                      <a:pt x="2663" y="1931"/>
                    </a:lnTo>
                    <a:lnTo>
                      <a:pt x="2675" y="1836"/>
                    </a:lnTo>
                    <a:lnTo>
                      <a:pt x="2682" y="1740"/>
                    </a:lnTo>
                    <a:lnTo>
                      <a:pt x="2687" y="1641"/>
                    </a:lnTo>
                    <a:lnTo>
                      <a:pt x="2400" y="1641"/>
                    </a:lnTo>
                    <a:lnTo>
                      <a:pt x="2382" y="1639"/>
                    </a:lnTo>
                    <a:lnTo>
                      <a:pt x="2365" y="1632"/>
                    </a:lnTo>
                    <a:lnTo>
                      <a:pt x="2352" y="1621"/>
                    </a:lnTo>
                    <a:lnTo>
                      <a:pt x="2340" y="1606"/>
                    </a:lnTo>
                    <a:lnTo>
                      <a:pt x="2334" y="1591"/>
                    </a:lnTo>
                    <a:lnTo>
                      <a:pt x="2330" y="1572"/>
                    </a:lnTo>
                    <a:lnTo>
                      <a:pt x="2334" y="1554"/>
                    </a:lnTo>
                    <a:lnTo>
                      <a:pt x="2340" y="1537"/>
                    </a:lnTo>
                    <a:lnTo>
                      <a:pt x="2352" y="1523"/>
                    </a:lnTo>
                    <a:lnTo>
                      <a:pt x="2365" y="1512"/>
                    </a:lnTo>
                    <a:lnTo>
                      <a:pt x="2382" y="1505"/>
                    </a:lnTo>
                    <a:lnTo>
                      <a:pt x="2400" y="1503"/>
                    </a:lnTo>
                    <a:lnTo>
                      <a:pt x="2687" y="1503"/>
                    </a:lnTo>
                    <a:lnTo>
                      <a:pt x="2681" y="1395"/>
                    </a:lnTo>
                    <a:lnTo>
                      <a:pt x="2672" y="1290"/>
                    </a:lnTo>
                    <a:lnTo>
                      <a:pt x="2658" y="1187"/>
                    </a:lnTo>
                    <a:lnTo>
                      <a:pt x="2640" y="1086"/>
                    </a:lnTo>
                    <a:lnTo>
                      <a:pt x="2618" y="989"/>
                    </a:lnTo>
                    <a:lnTo>
                      <a:pt x="2592" y="894"/>
                    </a:lnTo>
                    <a:lnTo>
                      <a:pt x="2563" y="803"/>
                    </a:lnTo>
                    <a:lnTo>
                      <a:pt x="2529" y="715"/>
                    </a:lnTo>
                    <a:lnTo>
                      <a:pt x="2491" y="632"/>
                    </a:lnTo>
                    <a:lnTo>
                      <a:pt x="2449" y="553"/>
                    </a:lnTo>
                    <a:lnTo>
                      <a:pt x="2409" y="488"/>
                    </a:lnTo>
                    <a:lnTo>
                      <a:pt x="2368" y="427"/>
                    </a:lnTo>
                    <a:lnTo>
                      <a:pt x="2324" y="372"/>
                    </a:lnTo>
                    <a:lnTo>
                      <a:pt x="2279" y="324"/>
                    </a:lnTo>
                    <a:lnTo>
                      <a:pt x="2232" y="280"/>
                    </a:lnTo>
                    <a:lnTo>
                      <a:pt x="2184" y="243"/>
                    </a:lnTo>
                    <a:lnTo>
                      <a:pt x="2135" y="213"/>
                    </a:lnTo>
                    <a:lnTo>
                      <a:pt x="2085" y="188"/>
                    </a:lnTo>
                    <a:lnTo>
                      <a:pt x="2034" y="169"/>
                    </a:lnTo>
                    <a:lnTo>
                      <a:pt x="1982" y="158"/>
                    </a:lnTo>
                    <a:close/>
                    <a:moveTo>
                      <a:pt x="1843" y="158"/>
                    </a:moveTo>
                    <a:lnTo>
                      <a:pt x="1791" y="169"/>
                    </a:lnTo>
                    <a:lnTo>
                      <a:pt x="1739" y="188"/>
                    </a:lnTo>
                    <a:lnTo>
                      <a:pt x="1689" y="213"/>
                    </a:lnTo>
                    <a:lnTo>
                      <a:pt x="1641" y="243"/>
                    </a:lnTo>
                    <a:lnTo>
                      <a:pt x="1592" y="280"/>
                    </a:lnTo>
                    <a:lnTo>
                      <a:pt x="1545" y="324"/>
                    </a:lnTo>
                    <a:lnTo>
                      <a:pt x="1501" y="372"/>
                    </a:lnTo>
                    <a:lnTo>
                      <a:pt x="1457" y="427"/>
                    </a:lnTo>
                    <a:lnTo>
                      <a:pt x="1415" y="488"/>
                    </a:lnTo>
                    <a:lnTo>
                      <a:pt x="1376" y="553"/>
                    </a:lnTo>
                    <a:lnTo>
                      <a:pt x="1334" y="632"/>
                    </a:lnTo>
                    <a:lnTo>
                      <a:pt x="1296" y="715"/>
                    </a:lnTo>
                    <a:lnTo>
                      <a:pt x="1262" y="803"/>
                    </a:lnTo>
                    <a:lnTo>
                      <a:pt x="1233" y="894"/>
                    </a:lnTo>
                    <a:lnTo>
                      <a:pt x="1206" y="989"/>
                    </a:lnTo>
                    <a:lnTo>
                      <a:pt x="1184" y="1086"/>
                    </a:lnTo>
                    <a:lnTo>
                      <a:pt x="1166" y="1187"/>
                    </a:lnTo>
                    <a:lnTo>
                      <a:pt x="1152" y="1290"/>
                    </a:lnTo>
                    <a:lnTo>
                      <a:pt x="1143" y="1395"/>
                    </a:lnTo>
                    <a:lnTo>
                      <a:pt x="1138" y="1503"/>
                    </a:lnTo>
                    <a:lnTo>
                      <a:pt x="1843" y="1503"/>
                    </a:lnTo>
                    <a:lnTo>
                      <a:pt x="1843" y="158"/>
                    </a:lnTo>
                    <a:close/>
                    <a:moveTo>
                      <a:pt x="1912" y="0"/>
                    </a:moveTo>
                    <a:lnTo>
                      <a:pt x="2009" y="3"/>
                    </a:lnTo>
                    <a:lnTo>
                      <a:pt x="2105" y="12"/>
                    </a:lnTo>
                    <a:lnTo>
                      <a:pt x="2199" y="25"/>
                    </a:lnTo>
                    <a:lnTo>
                      <a:pt x="2292" y="45"/>
                    </a:lnTo>
                    <a:lnTo>
                      <a:pt x="2383" y="71"/>
                    </a:lnTo>
                    <a:lnTo>
                      <a:pt x="2473" y="102"/>
                    </a:lnTo>
                    <a:lnTo>
                      <a:pt x="2559" y="137"/>
                    </a:lnTo>
                    <a:lnTo>
                      <a:pt x="2645" y="179"/>
                    </a:lnTo>
                    <a:lnTo>
                      <a:pt x="2727" y="225"/>
                    </a:lnTo>
                    <a:lnTo>
                      <a:pt x="2807" y="277"/>
                    </a:lnTo>
                    <a:lnTo>
                      <a:pt x="2884" y="333"/>
                    </a:lnTo>
                    <a:lnTo>
                      <a:pt x="2958" y="396"/>
                    </a:lnTo>
                    <a:lnTo>
                      <a:pt x="3028" y="461"/>
                    </a:lnTo>
                    <a:lnTo>
                      <a:pt x="3095" y="532"/>
                    </a:lnTo>
                    <a:lnTo>
                      <a:pt x="3156" y="605"/>
                    </a:lnTo>
                    <a:lnTo>
                      <a:pt x="3213" y="682"/>
                    </a:lnTo>
                    <a:lnTo>
                      <a:pt x="3264" y="761"/>
                    </a:lnTo>
                    <a:lnTo>
                      <a:pt x="3311" y="844"/>
                    </a:lnTo>
                    <a:lnTo>
                      <a:pt x="3352" y="929"/>
                    </a:lnTo>
                    <a:lnTo>
                      <a:pt x="3388" y="1015"/>
                    </a:lnTo>
                    <a:lnTo>
                      <a:pt x="3419" y="1105"/>
                    </a:lnTo>
                    <a:lnTo>
                      <a:pt x="3444" y="1196"/>
                    </a:lnTo>
                    <a:lnTo>
                      <a:pt x="3465" y="1288"/>
                    </a:lnTo>
                    <a:lnTo>
                      <a:pt x="3479" y="1383"/>
                    </a:lnTo>
                    <a:lnTo>
                      <a:pt x="3488" y="1478"/>
                    </a:lnTo>
                    <a:lnTo>
                      <a:pt x="3491" y="1575"/>
                    </a:lnTo>
                    <a:lnTo>
                      <a:pt x="3488" y="1672"/>
                    </a:lnTo>
                    <a:lnTo>
                      <a:pt x="3479" y="1767"/>
                    </a:lnTo>
                    <a:lnTo>
                      <a:pt x="3465" y="1861"/>
                    </a:lnTo>
                    <a:lnTo>
                      <a:pt x="3444" y="1954"/>
                    </a:lnTo>
                    <a:lnTo>
                      <a:pt x="3419" y="2045"/>
                    </a:lnTo>
                    <a:lnTo>
                      <a:pt x="3388" y="2134"/>
                    </a:lnTo>
                    <a:lnTo>
                      <a:pt x="3352" y="2221"/>
                    </a:lnTo>
                    <a:lnTo>
                      <a:pt x="3311" y="2307"/>
                    </a:lnTo>
                    <a:lnTo>
                      <a:pt x="3264" y="2388"/>
                    </a:lnTo>
                    <a:lnTo>
                      <a:pt x="3213" y="2468"/>
                    </a:lnTo>
                    <a:lnTo>
                      <a:pt x="3156" y="2545"/>
                    </a:lnTo>
                    <a:lnTo>
                      <a:pt x="3095" y="2619"/>
                    </a:lnTo>
                    <a:lnTo>
                      <a:pt x="3028" y="2688"/>
                    </a:lnTo>
                    <a:lnTo>
                      <a:pt x="2958" y="2755"/>
                    </a:lnTo>
                    <a:lnTo>
                      <a:pt x="2884" y="2816"/>
                    </a:lnTo>
                    <a:lnTo>
                      <a:pt x="2807" y="2872"/>
                    </a:lnTo>
                    <a:lnTo>
                      <a:pt x="2727" y="2924"/>
                    </a:lnTo>
                    <a:lnTo>
                      <a:pt x="2645" y="2971"/>
                    </a:lnTo>
                    <a:lnTo>
                      <a:pt x="2559" y="3012"/>
                    </a:lnTo>
                    <a:lnTo>
                      <a:pt x="2473" y="3048"/>
                    </a:lnTo>
                    <a:lnTo>
                      <a:pt x="2383" y="3079"/>
                    </a:lnTo>
                    <a:lnTo>
                      <a:pt x="2292" y="3104"/>
                    </a:lnTo>
                    <a:lnTo>
                      <a:pt x="2199" y="3124"/>
                    </a:lnTo>
                    <a:lnTo>
                      <a:pt x="2105" y="3139"/>
                    </a:lnTo>
                    <a:lnTo>
                      <a:pt x="2009" y="3147"/>
                    </a:lnTo>
                    <a:lnTo>
                      <a:pt x="1912" y="3149"/>
                    </a:lnTo>
                    <a:lnTo>
                      <a:pt x="1821" y="3147"/>
                    </a:lnTo>
                    <a:lnTo>
                      <a:pt x="1731" y="3140"/>
                    </a:lnTo>
                    <a:lnTo>
                      <a:pt x="1642" y="3127"/>
                    </a:lnTo>
                    <a:lnTo>
                      <a:pt x="1554" y="3109"/>
                    </a:lnTo>
                    <a:lnTo>
                      <a:pt x="1467" y="3087"/>
                    </a:lnTo>
                    <a:lnTo>
                      <a:pt x="1382" y="3060"/>
                    </a:lnTo>
                    <a:lnTo>
                      <a:pt x="1299" y="3027"/>
                    </a:lnTo>
                    <a:lnTo>
                      <a:pt x="1219" y="2991"/>
                    </a:lnTo>
                    <a:lnTo>
                      <a:pt x="1139" y="2950"/>
                    </a:lnTo>
                    <a:lnTo>
                      <a:pt x="1063" y="2903"/>
                    </a:lnTo>
                    <a:lnTo>
                      <a:pt x="989" y="2852"/>
                    </a:lnTo>
                    <a:lnTo>
                      <a:pt x="918" y="2797"/>
                    </a:lnTo>
                    <a:lnTo>
                      <a:pt x="849" y="2739"/>
                    </a:lnTo>
                    <a:lnTo>
                      <a:pt x="785" y="2802"/>
                    </a:lnTo>
                    <a:lnTo>
                      <a:pt x="816" y="2832"/>
                    </a:lnTo>
                    <a:lnTo>
                      <a:pt x="828" y="2847"/>
                    </a:lnTo>
                    <a:lnTo>
                      <a:pt x="834" y="2864"/>
                    </a:lnTo>
                    <a:lnTo>
                      <a:pt x="836" y="2882"/>
                    </a:lnTo>
                    <a:lnTo>
                      <a:pt x="834" y="2899"/>
                    </a:lnTo>
                    <a:lnTo>
                      <a:pt x="828" y="2916"/>
                    </a:lnTo>
                    <a:lnTo>
                      <a:pt x="816" y="2931"/>
                    </a:lnTo>
                    <a:lnTo>
                      <a:pt x="308" y="3437"/>
                    </a:lnTo>
                    <a:lnTo>
                      <a:pt x="287" y="3456"/>
                    </a:lnTo>
                    <a:lnTo>
                      <a:pt x="263" y="3471"/>
                    </a:lnTo>
                    <a:lnTo>
                      <a:pt x="237" y="3482"/>
                    </a:lnTo>
                    <a:lnTo>
                      <a:pt x="210" y="3488"/>
                    </a:lnTo>
                    <a:lnTo>
                      <a:pt x="181" y="3490"/>
                    </a:lnTo>
                    <a:lnTo>
                      <a:pt x="153" y="3488"/>
                    </a:lnTo>
                    <a:lnTo>
                      <a:pt x="125" y="3482"/>
                    </a:lnTo>
                    <a:lnTo>
                      <a:pt x="99" y="3471"/>
                    </a:lnTo>
                    <a:lnTo>
                      <a:pt x="75" y="3456"/>
                    </a:lnTo>
                    <a:lnTo>
                      <a:pt x="53" y="3437"/>
                    </a:lnTo>
                    <a:lnTo>
                      <a:pt x="35" y="3416"/>
                    </a:lnTo>
                    <a:lnTo>
                      <a:pt x="20" y="3392"/>
                    </a:lnTo>
                    <a:lnTo>
                      <a:pt x="9" y="3365"/>
                    </a:lnTo>
                    <a:lnTo>
                      <a:pt x="2" y="3338"/>
                    </a:lnTo>
                    <a:lnTo>
                      <a:pt x="0" y="3310"/>
                    </a:lnTo>
                    <a:lnTo>
                      <a:pt x="2" y="3282"/>
                    </a:lnTo>
                    <a:lnTo>
                      <a:pt x="9" y="3254"/>
                    </a:lnTo>
                    <a:lnTo>
                      <a:pt x="20" y="3228"/>
                    </a:lnTo>
                    <a:lnTo>
                      <a:pt x="35" y="3204"/>
                    </a:lnTo>
                    <a:lnTo>
                      <a:pt x="53" y="3182"/>
                    </a:lnTo>
                    <a:lnTo>
                      <a:pt x="561" y="2676"/>
                    </a:lnTo>
                    <a:lnTo>
                      <a:pt x="575" y="2665"/>
                    </a:lnTo>
                    <a:lnTo>
                      <a:pt x="591" y="2658"/>
                    </a:lnTo>
                    <a:lnTo>
                      <a:pt x="609" y="2656"/>
                    </a:lnTo>
                    <a:lnTo>
                      <a:pt x="628" y="2658"/>
                    </a:lnTo>
                    <a:lnTo>
                      <a:pt x="644" y="2665"/>
                    </a:lnTo>
                    <a:lnTo>
                      <a:pt x="659" y="2676"/>
                    </a:lnTo>
                    <a:lnTo>
                      <a:pt x="687" y="2703"/>
                    </a:lnTo>
                    <a:lnTo>
                      <a:pt x="750" y="2641"/>
                    </a:lnTo>
                    <a:lnTo>
                      <a:pt x="690" y="2572"/>
                    </a:lnTo>
                    <a:lnTo>
                      <a:pt x="635" y="2500"/>
                    </a:lnTo>
                    <a:lnTo>
                      <a:pt x="584" y="2426"/>
                    </a:lnTo>
                    <a:lnTo>
                      <a:pt x="537" y="2349"/>
                    </a:lnTo>
                    <a:lnTo>
                      <a:pt x="495" y="2271"/>
                    </a:lnTo>
                    <a:lnTo>
                      <a:pt x="458" y="2189"/>
                    </a:lnTo>
                    <a:lnTo>
                      <a:pt x="426" y="2106"/>
                    </a:lnTo>
                    <a:lnTo>
                      <a:pt x="397" y="2021"/>
                    </a:lnTo>
                    <a:lnTo>
                      <a:pt x="375" y="1934"/>
                    </a:lnTo>
                    <a:lnTo>
                      <a:pt x="357" y="1847"/>
                    </a:lnTo>
                    <a:lnTo>
                      <a:pt x="344" y="1757"/>
                    </a:lnTo>
                    <a:lnTo>
                      <a:pt x="337" y="1667"/>
                    </a:lnTo>
                    <a:lnTo>
                      <a:pt x="334" y="1575"/>
                    </a:lnTo>
                    <a:lnTo>
                      <a:pt x="337" y="1478"/>
                    </a:lnTo>
                    <a:lnTo>
                      <a:pt x="345" y="1383"/>
                    </a:lnTo>
                    <a:lnTo>
                      <a:pt x="359" y="1288"/>
                    </a:lnTo>
                    <a:lnTo>
                      <a:pt x="379" y="1196"/>
                    </a:lnTo>
                    <a:lnTo>
                      <a:pt x="405" y="1105"/>
                    </a:lnTo>
                    <a:lnTo>
                      <a:pt x="436" y="1015"/>
                    </a:lnTo>
                    <a:lnTo>
                      <a:pt x="472" y="929"/>
                    </a:lnTo>
                    <a:lnTo>
                      <a:pt x="513" y="844"/>
                    </a:lnTo>
                    <a:lnTo>
                      <a:pt x="560" y="761"/>
                    </a:lnTo>
                    <a:lnTo>
                      <a:pt x="611" y="682"/>
                    </a:lnTo>
                    <a:lnTo>
                      <a:pt x="669" y="605"/>
                    </a:lnTo>
                    <a:lnTo>
                      <a:pt x="730" y="532"/>
                    </a:lnTo>
                    <a:lnTo>
                      <a:pt x="796" y="461"/>
                    </a:lnTo>
                    <a:lnTo>
                      <a:pt x="867" y="396"/>
                    </a:lnTo>
                    <a:lnTo>
                      <a:pt x="940" y="333"/>
                    </a:lnTo>
                    <a:lnTo>
                      <a:pt x="1017" y="277"/>
                    </a:lnTo>
                    <a:lnTo>
                      <a:pt x="1097" y="225"/>
                    </a:lnTo>
                    <a:lnTo>
                      <a:pt x="1180" y="179"/>
                    </a:lnTo>
                    <a:lnTo>
                      <a:pt x="1264" y="137"/>
                    </a:lnTo>
                    <a:lnTo>
                      <a:pt x="1352" y="102"/>
                    </a:lnTo>
                    <a:lnTo>
                      <a:pt x="1441" y="71"/>
                    </a:lnTo>
                    <a:lnTo>
                      <a:pt x="1532" y="45"/>
                    </a:lnTo>
                    <a:lnTo>
                      <a:pt x="1626" y="25"/>
                    </a:lnTo>
                    <a:lnTo>
                      <a:pt x="1720" y="12"/>
                    </a:lnTo>
                    <a:lnTo>
                      <a:pt x="1815" y="3"/>
                    </a:lnTo>
                    <a:lnTo>
                      <a:pt x="19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4" name="Freeform 198">
                <a:extLst>
                  <a:ext uri="{FF2B5EF4-FFF2-40B4-BE49-F238E27FC236}">
                    <a16:creationId xmlns:a16="http://schemas.microsoft.com/office/drawing/2014/main" id="{C2CC0D95-6070-4F83-8918-866F02AD9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975" y="2927350"/>
                <a:ext cx="26987" cy="22225"/>
              </a:xfrm>
              <a:custGeom>
                <a:avLst/>
                <a:gdLst>
                  <a:gd name="T0" fmla="*/ 70 w 177"/>
                  <a:gd name="T1" fmla="*/ 0 h 138"/>
                  <a:gd name="T2" fmla="*/ 107 w 177"/>
                  <a:gd name="T3" fmla="*/ 0 h 138"/>
                  <a:gd name="T4" fmla="*/ 126 w 177"/>
                  <a:gd name="T5" fmla="*/ 2 h 138"/>
                  <a:gd name="T6" fmla="*/ 143 w 177"/>
                  <a:gd name="T7" fmla="*/ 9 h 138"/>
                  <a:gd name="T8" fmla="*/ 157 w 177"/>
                  <a:gd name="T9" fmla="*/ 20 h 138"/>
                  <a:gd name="T10" fmla="*/ 167 w 177"/>
                  <a:gd name="T11" fmla="*/ 34 h 138"/>
                  <a:gd name="T12" fmla="*/ 175 w 177"/>
                  <a:gd name="T13" fmla="*/ 51 h 138"/>
                  <a:gd name="T14" fmla="*/ 177 w 177"/>
                  <a:gd name="T15" fmla="*/ 69 h 138"/>
                  <a:gd name="T16" fmla="*/ 175 w 177"/>
                  <a:gd name="T17" fmla="*/ 88 h 138"/>
                  <a:gd name="T18" fmla="*/ 167 w 177"/>
                  <a:gd name="T19" fmla="*/ 103 h 138"/>
                  <a:gd name="T20" fmla="*/ 157 w 177"/>
                  <a:gd name="T21" fmla="*/ 118 h 138"/>
                  <a:gd name="T22" fmla="*/ 143 w 177"/>
                  <a:gd name="T23" fmla="*/ 129 h 138"/>
                  <a:gd name="T24" fmla="*/ 126 w 177"/>
                  <a:gd name="T25" fmla="*/ 136 h 138"/>
                  <a:gd name="T26" fmla="*/ 107 w 177"/>
                  <a:gd name="T27" fmla="*/ 138 h 138"/>
                  <a:gd name="T28" fmla="*/ 70 w 177"/>
                  <a:gd name="T29" fmla="*/ 138 h 138"/>
                  <a:gd name="T30" fmla="*/ 51 w 177"/>
                  <a:gd name="T31" fmla="*/ 136 h 138"/>
                  <a:gd name="T32" fmla="*/ 35 w 177"/>
                  <a:gd name="T33" fmla="*/ 129 h 138"/>
                  <a:gd name="T34" fmla="*/ 20 w 177"/>
                  <a:gd name="T35" fmla="*/ 118 h 138"/>
                  <a:gd name="T36" fmla="*/ 9 w 177"/>
                  <a:gd name="T37" fmla="*/ 103 h 138"/>
                  <a:gd name="T38" fmla="*/ 3 w 177"/>
                  <a:gd name="T39" fmla="*/ 88 h 138"/>
                  <a:gd name="T40" fmla="*/ 0 w 177"/>
                  <a:gd name="T41" fmla="*/ 69 h 138"/>
                  <a:gd name="T42" fmla="*/ 3 w 177"/>
                  <a:gd name="T43" fmla="*/ 51 h 138"/>
                  <a:gd name="T44" fmla="*/ 9 w 177"/>
                  <a:gd name="T45" fmla="*/ 34 h 138"/>
                  <a:gd name="T46" fmla="*/ 20 w 177"/>
                  <a:gd name="T47" fmla="*/ 20 h 138"/>
                  <a:gd name="T48" fmla="*/ 35 w 177"/>
                  <a:gd name="T49" fmla="*/ 9 h 138"/>
                  <a:gd name="T50" fmla="*/ 51 w 177"/>
                  <a:gd name="T51" fmla="*/ 2 h 138"/>
                  <a:gd name="T52" fmla="*/ 70 w 177"/>
                  <a:gd name="T5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7" h="138">
                    <a:moveTo>
                      <a:pt x="70" y="0"/>
                    </a:moveTo>
                    <a:lnTo>
                      <a:pt x="107" y="0"/>
                    </a:lnTo>
                    <a:lnTo>
                      <a:pt x="126" y="2"/>
                    </a:lnTo>
                    <a:lnTo>
                      <a:pt x="143" y="9"/>
                    </a:lnTo>
                    <a:lnTo>
                      <a:pt x="157" y="20"/>
                    </a:lnTo>
                    <a:lnTo>
                      <a:pt x="167" y="34"/>
                    </a:lnTo>
                    <a:lnTo>
                      <a:pt x="175" y="51"/>
                    </a:lnTo>
                    <a:lnTo>
                      <a:pt x="177" y="69"/>
                    </a:lnTo>
                    <a:lnTo>
                      <a:pt x="175" y="88"/>
                    </a:lnTo>
                    <a:lnTo>
                      <a:pt x="167" y="103"/>
                    </a:lnTo>
                    <a:lnTo>
                      <a:pt x="157" y="118"/>
                    </a:lnTo>
                    <a:lnTo>
                      <a:pt x="143" y="129"/>
                    </a:lnTo>
                    <a:lnTo>
                      <a:pt x="126" y="136"/>
                    </a:lnTo>
                    <a:lnTo>
                      <a:pt x="107" y="138"/>
                    </a:lnTo>
                    <a:lnTo>
                      <a:pt x="70" y="138"/>
                    </a:lnTo>
                    <a:lnTo>
                      <a:pt x="51" y="136"/>
                    </a:lnTo>
                    <a:lnTo>
                      <a:pt x="35" y="129"/>
                    </a:lnTo>
                    <a:lnTo>
                      <a:pt x="20" y="118"/>
                    </a:lnTo>
                    <a:lnTo>
                      <a:pt x="9" y="103"/>
                    </a:lnTo>
                    <a:lnTo>
                      <a:pt x="3" y="88"/>
                    </a:lnTo>
                    <a:lnTo>
                      <a:pt x="0" y="69"/>
                    </a:lnTo>
                    <a:lnTo>
                      <a:pt x="3" y="51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07" name="Group 41">
              <a:extLst>
                <a:ext uri="{FF2B5EF4-FFF2-40B4-BE49-F238E27FC236}">
                  <a16:creationId xmlns:a16="http://schemas.microsoft.com/office/drawing/2014/main" id="{DD90FC43-A639-439F-AD92-55DB7DF62F9A}"/>
                </a:ext>
              </a:extLst>
            </p:cNvPr>
            <p:cNvGrpSpPr/>
            <p:nvPr/>
          </p:nvGrpSpPr>
          <p:grpSpPr>
            <a:xfrm>
              <a:off x="3279908" y="2598064"/>
              <a:ext cx="321044" cy="321042"/>
              <a:chOff x="5367338" y="5005388"/>
              <a:chExt cx="555625" cy="555625"/>
            </a:xfrm>
            <a:solidFill>
              <a:schemeClr val="accent3"/>
            </a:solidFill>
          </p:grpSpPr>
          <p:sp>
            <p:nvSpPr>
              <p:cNvPr id="129" name="Freeform 569">
                <a:extLst>
                  <a:ext uri="{FF2B5EF4-FFF2-40B4-BE49-F238E27FC236}">
                    <a16:creationId xmlns:a16="http://schemas.microsoft.com/office/drawing/2014/main" id="{6DC5D9CD-747C-4EF3-AB09-B9598A98A6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67338" y="5005388"/>
                <a:ext cx="555625" cy="555625"/>
              </a:xfrm>
              <a:custGeom>
                <a:avLst/>
                <a:gdLst>
                  <a:gd name="T0" fmla="*/ 1450 w 3500"/>
                  <a:gd name="T1" fmla="*/ 168 h 3500"/>
                  <a:gd name="T2" fmla="*/ 1080 w 3500"/>
                  <a:gd name="T3" fmla="*/ 285 h 3500"/>
                  <a:gd name="T4" fmla="*/ 754 w 3500"/>
                  <a:gd name="T5" fmla="*/ 486 h 3500"/>
                  <a:gd name="T6" fmla="*/ 486 w 3500"/>
                  <a:gd name="T7" fmla="*/ 754 h 3500"/>
                  <a:gd name="T8" fmla="*/ 285 w 3500"/>
                  <a:gd name="T9" fmla="*/ 1080 h 3500"/>
                  <a:gd name="T10" fmla="*/ 168 w 3500"/>
                  <a:gd name="T11" fmla="*/ 1450 h 3500"/>
                  <a:gd name="T12" fmla="*/ 142 w 3500"/>
                  <a:gd name="T13" fmla="*/ 1852 h 3500"/>
                  <a:gd name="T14" fmla="*/ 215 w 3500"/>
                  <a:gd name="T15" fmla="*/ 2240 h 3500"/>
                  <a:gd name="T16" fmla="*/ 377 w 3500"/>
                  <a:gd name="T17" fmla="*/ 2590 h 3500"/>
                  <a:gd name="T18" fmla="*/ 612 w 3500"/>
                  <a:gd name="T19" fmla="*/ 2888 h 3500"/>
                  <a:gd name="T20" fmla="*/ 910 w 3500"/>
                  <a:gd name="T21" fmla="*/ 3123 h 3500"/>
                  <a:gd name="T22" fmla="*/ 1260 w 3500"/>
                  <a:gd name="T23" fmla="*/ 3285 h 3500"/>
                  <a:gd name="T24" fmla="*/ 1648 w 3500"/>
                  <a:gd name="T25" fmla="*/ 3358 h 3500"/>
                  <a:gd name="T26" fmla="*/ 2050 w 3500"/>
                  <a:gd name="T27" fmla="*/ 3332 h 3500"/>
                  <a:gd name="T28" fmla="*/ 2420 w 3500"/>
                  <a:gd name="T29" fmla="*/ 3215 h 3500"/>
                  <a:gd name="T30" fmla="*/ 2746 w 3500"/>
                  <a:gd name="T31" fmla="*/ 3014 h 3500"/>
                  <a:gd name="T32" fmla="*/ 3014 w 3500"/>
                  <a:gd name="T33" fmla="*/ 2746 h 3500"/>
                  <a:gd name="T34" fmla="*/ 3215 w 3500"/>
                  <a:gd name="T35" fmla="*/ 2420 h 3500"/>
                  <a:gd name="T36" fmla="*/ 3332 w 3500"/>
                  <a:gd name="T37" fmla="*/ 2050 h 3500"/>
                  <a:gd name="T38" fmla="*/ 3358 w 3500"/>
                  <a:gd name="T39" fmla="*/ 1648 h 3500"/>
                  <a:gd name="T40" fmla="*/ 3285 w 3500"/>
                  <a:gd name="T41" fmla="*/ 1260 h 3500"/>
                  <a:gd name="T42" fmla="*/ 3123 w 3500"/>
                  <a:gd name="T43" fmla="*/ 910 h 3500"/>
                  <a:gd name="T44" fmla="*/ 2888 w 3500"/>
                  <a:gd name="T45" fmla="*/ 612 h 3500"/>
                  <a:gd name="T46" fmla="*/ 2590 w 3500"/>
                  <a:gd name="T47" fmla="*/ 377 h 3500"/>
                  <a:gd name="T48" fmla="*/ 2240 w 3500"/>
                  <a:gd name="T49" fmla="*/ 215 h 3500"/>
                  <a:gd name="T50" fmla="*/ 1852 w 3500"/>
                  <a:gd name="T51" fmla="*/ 142 h 3500"/>
                  <a:gd name="T52" fmla="*/ 1948 w 3500"/>
                  <a:gd name="T53" fmla="*/ 11 h 3500"/>
                  <a:gd name="T54" fmla="*/ 2329 w 3500"/>
                  <a:gd name="T55" fmla="*/ 98 h 3500"/>
                  <a:gd name="T56" fmla="*/ 2679 w 3500"/>
                  <a:gd name="T57" fmla="*/ 266 h 3500"/>
                  <a:gd name="T58" fmla="*/ 2988 w 3500"/>
                  <a:gd name="T59" fmla="*/ 512 h 3500"/>
                  <a:gd name="T60" fmla="*/ 3234 w 3500"/>
                  <a:gd name="T61" fmla="*/ 821 h 3500"/>
                  <a:gd name="T62" fmla="*/ 3402 w 3500"/>
                  <a:gd name="T63" fmla="*/ 1171 h 3500"/>
                  <a:gd name="T64" fmla="*/ 3489 w 3500"/>
                  <a:gd name="T65" fmla="*/ 1552 h 3500"/>
                  <a:gd name="T66" fmla="*/ 3489 w 3500"/>
                  <a:gd name="T67" fmla="*/ 1948 h 3500"/>
                  <a:gd name="T68" fmla="*/ 3402 w 3500"/>
                  <a:gd name="T69" fmla="*/ 2329 h 3500"/>
                  <a:gd name="T70" fmla="*/ 3234 w 3500"/>
                  <a:gd name="T71" fmla="*/ 2679 h 3500"/>
                  <a:gd name="T72" fmla="*/ 2988 w 3500"/>
                  <a:gd name="T73" fmla="*/ 2988 h 3500"/>
                  <a:gd name="T74" fmla="*/ 2679 w 3500"/>
                  <a:gd name="T75" fmla="*/ 3234 h 3500"/>
                  <a:gd name="T76" fmla="*/ 2329 w 3500"/>
                  <a:gd name="T77" fmla="*/ 3402 h 3500"/>
                  <a:gd name="T78" fmla="*/ 1948 w 3500"/>
                  <a:gd name="T79" fmla="*/ 3489 h 3500"/>
                  <a:gd name="T80" fmla="*/ 1552 w 3500"/>
                  <a:gd name="T81" fmla="*/ 3489 h 3500"/>
                  <a:gd name="T82" fmla="*/ 1171 w 3500"/>
                  <a:gd name="T83" fmla="*/ 3402 h 3500"/>
                  <a:gd name="T84" fmla="*/ 821 w 3500"/>
                  <a:gd name="T85" fmla="*/ 3234 h 3500"/>
                  <a:gd name="T86" fmla="*/ 512 w 3500"/>
                  <a:gd name="T87" fmla="*/ 2988 h 3500"/>
                  <a:gd name="T88" fmla="*/ 266 w 3500"/>
                  <a:gd name="T89" fmla="*/ 2679 h 3500"/>
                  <a:gd name="T90" fmla="*/ 98 w 3500"/>
                  <a:gd name="T91" fmla="*/ 2329 h 3500"/>
                  <a:gd name="T92" fmla="*/ 11 w 3500"/>
                  <a:gd name="T93" fmla="*/ 1948 h 3500"/>
                  <a:gd name="T94" fmla="*/ 11 w 3500"/>
                  <a:gd name="T95" fmla="*/ 1552 h 3500"/>
                  <a:gd name="T96" fmla="*/ 98 w 3500"/>
                  <a:gd name="T97" fmla="*/ 1171 h 3500"/>
                  <a:gd name="T98" fmla="*/ 266 w 3500"/>
                  <a:gd name="T99" fmla="*/ 821 h 3500"/>
                  <a:gd name="T100" fmla="*/ 512 w 3500"/>
                  <a:gd name="T101" fmla="*/ 512 h 3500"/>
                  <a:gd name="T102" fmla="*/ 821 w 3500"/>
                  <a:gd name="T103" fmla="*/ 266 h 3500"/>
                  <a:gd name="T104" fmla="*/ 1171 w 3500"/>
                  <a:gd name="T105" fmla="*/ 98 h 3500"/>
                  <a:gd name="T106" fmla="*/ 1552 w 3500"/>
                  <a:gd name="T107" fmla="*/ 11 h 3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00" h="3500">
                    <a:moveTo>
                      <a:pt x="1750" y="139"/>
                    </a:moveTo>
                    <a:lnTo>
                      <a:pt x="1648" y="142"/>
                    </a:lnTo>
                    <a:lnTo>
                      <a:pt x="1548" y="152"/>
                    </a:lnTo>
                    <a:lnTo>
                      <a:pt x="1450" y="168"/>
                    </a:lnTo>
                    <a:lnTo>
                      <a:pt x="1354" y="189"/>
                    </a:lnTo>
                    <a:lnTo>
                      <a:pt x="1260" y="215"/>
                    </a:lnTo>
                    <a:lnTo>
                      <a:pt x="1169" y="248"/>
                    </a:lnTo>
                    <a:lnTo>
                      <a:pt x="1080" y="285"/>
                    </a:lnTo>
                    <a:lnTo>
                      <a:pt x="994" y="329"/>
                    </a:lnTo>
                    <a:lnTo>
                      <a:pt x="910" y="377"/>
                    </a:lnTo>
                    <a:lnTo>
                      <a:pt x="830" y="428"/>
                    </a:lnTo>
                    <a:lnTo>
                      <a:pt x="754" y="486"/>
                    </a:lnTo>
                    <a:lnTo>
                      <a:pt x="681" y="546"/>
                    </a:lnTo>
                    <a:lnTo>
                      <a:pt x="612" y="612"/>
                    </a:lnTo>
                    <a:lnTo>
                      <a:pt x="546" y="681"/>
                    </a:lnTo>
                    <a:lnTo>
                      <a:pt x="486" y="754"/>
                    </a:lnTo>
                    <a:lnTo>
                      <a:pt x="428" y="830"/>
                    </a:lnTo>
                    <a:lnTo>
                      <a:pt x="377" y="910"/>
                    </a:lnTo>
                    <a:lnTo>
                      <a:pt x="329" y="994"/>
                    </a:lnTo>
                    <a:lnTo>
                      <a:pt x="285" y="1080"/>
                    </a:lnTo>
                    <a:lnTo>
                      <a:pt x="248" y="1169"/>
                    </a:lnTo>
                    <a:lnTo>
                      <a:pt x="215" y="1260"/>
                    </a:lnTo>
                    <a:lnTo>
                      <a:pt x="189" y="1354"/>
                    </a:lnTo>
                    <a:lnTo>
                      <a:pt x="168" y="1450"/>
                    </a:lnTo>
                    <a:lnTo>
                      <a:pt x="152" y="1548"/>
                    </a:lnTo>
                    <a:lnTo>
                      <a:pt x="142" y="1648"/>
                    </a:lnTo>
                    <a:lnTo>
                      <a:pt x="139" y="1750"/>
                    </a:lnTo>
                    <a:lnTo>
                      <a:pt x="142" y="1852"/>
                    </a:lnTo>
                    <a:lnTo>
                      <a:pt x="152" y="1952"/>
                    </a:lnTo>
                    <a:lnTo>
                      <a:pt x="168" y="2050"/>
                    </a:lnTo>
                    <a:lnTo>
                      <a:pt x="189" y="2146"/>
                    </a:lnTo>
                    <a:lnTo>
                      <a:pt x="215" y="2240"/>
                    </a:lnTo>
                    <a:lnTo>
                      <a:pt x="248" y="2331"/>
                    </a:lnTo>
                    <a:lnTo>
                      <a:pt x="285" y="2420"/>
                    </a:lnTo>
                    <a:lnTo>
                      <a:pt x="329" y="2506"/>
                    </a:lnTo>
                    <a:lnTo>
                      <a:pt x="377" y="2590"/>
                    </a:lnTo>
                    <a:lnTo>
                      <a:pt x="428" y="2670"/>
                    </a:lnTo>
                    <a:lnTo>
                      <a:pt x="486" y="2746"/>
                    </a:lnTo>
                    <a:lnTo>
                      <a:pt x="546" y="2819"/>
                    </a:lnTo>
                    <a:lnTo>
                      <a:pt x="612" y="2888"/>
                    </a:lnTo>
                    <a:lnTo>
                      <a:pt x="681" y="2954"/>
                    </a:lnTo>
                    <a:lnTo>
                      <a:pt x="754" y="3014"/>
                    </a:lnTo>
                    <a:lnTo>
                      <a:pt x="830" y="3072"/>
                    </a:lnTo>
                    <a:lnTo>
                      <a:pt x="910" y="3123"/>
                    </a:lnTo>
                    <a:lnTo>
                      <a:pt x="994" y="3171"/>
                    </a:lnTo>
                    <a:lnTo>
                      <a:pt x="1080" y="3215"/>
                    </a:lnTo>
                    <a:lnTo>
                      <a:pt x="1169" y="3252"/>
                    </a:lnTo>
                    <a:lnTo>
                      <a:pt x="1260" y="3285"/>
                    </a:lnTo>
                    <a:lnTo>
                      <a:pt x="1354" y="3311"/>
                    </a:lnTo>
                    <a:lnTo>
                      <a:pt x="1450" y="3332"/>
                    </a:lnTo>
                    <a:lnTo>
                      <a:pt x="1548" y="3348"/>
                    </a:lnTo>
                    <a:lnTo>
                      <a:pt x="1648" y="3358"/>
                    </a:lnTo>
                    <a:lnTo>
                      <a:pt x="1750" y="3361"/>
                    </a:lnTo>
                    <a:lnTo>
                      <a:pt x="1852" y="3358"/>
                    </a:lnTo>
                    <a:lnTo>
                      <a:pt x="1952" y="3348"/>
                    </a:lnTo>
                    <a:lnTo>
                      <a:pt x="2050" y="3332"/>
                    </a:lnTo>
                    <a:lnTo>
                      <a:pt x="2146" y="3311"/>
                    </a:lnTo>
                    <a:lnTo>
                      <a:pt x="2240" y="3285"/>
                    </a:lnTo>
                    <a:lnTo>
                      <a:pt x="2331" y="3252"/>
                    </a:lnTo>
                    <a:lnTo>
                      <a:pt x="2420" y="3215"/>
                    </a:lnTo>
                    <a:lnTo>
                      <a:pt x="2506" y="3171"/>
                    </a:lnTo>
                    <a:lnTo>
                      <a:pt x="2590" y="3123"/>
                    </a:lnTo>
                    <a:lnTo>
                      <a:pt x="2670" y="3072"/>
                    </a:lnTo>
                    <a:lnTo>
                      <a:pt x="2746" y="3014"/>
                    </a:lnTo>
                    <a:lnTo>
                      <a:pt x="2819" y="2954"/>
                    </a:lnTo>
                    <a:lnTo>
                      <a:pt x="2888" y="2888"/>
                    </a:lnTo>
                    <a:lnTo>
                      <a:pt x="2954" y="2819"/>
                    </a:lnTo>
                    <a:lnTo>
                      <a:pt x="3014" y="2746"/>
                    </a:lnTo>
                    <a:lnTo>
                      <a:pt x="3072" y="2670"/>
                    </a:lnTo>
                    <a:lnTo>
                      <a:pt x="3123" y="2590"/>
                    </a:lnTo>
                    <a:lnTo>
                      <a:pt x="3171" y="2506"/>
                    </a:lnTo>
                    <a:lnTo>
                      <a:pt x="3215" y="2420"/>
                    </a:lnTo>
                    <a:lnTo>
                      <a:pt x="3252" y="2331"/>
                    </a:lnTo>
                    <a:lnTo>
                      <a:pt x="3285" y="2240"/>
                    </a:lnTo>
                    <a:lnTo>
                      <a:pt x="3311" y="2146"/>
                    </a:lnTo>
                    <a:lnTo>
                      <a:pt x="3332" y="2050"/>
                    </a:lnTo>
                    <a:lnTo>
                      <a:pt x="3348" y="1952"/>
                    </a:lnTo>
                    <a:lnTo>
                      <a:pt x="3358" y="1852"/>
                    </a:lnTo>
                    <a:lnTo>
                      <a:pt x="3361" y="1750"/>
                    </a:lnTo>
                    <a:lnTo>
                      <a:pt x="3358" y="1648"/>
                    </a:lnTo>
                    <a:lnTo>
                      <a:pt x="3348" y="1548"/>
                    </a:lnTo>
                    <a:lnTo>
                      <a:pt x="3332" y="1450"/>
                    </a:lnTo>
                    <a:lnTo>
                      <a:pt x="3311" y="1354"/>
                    </a:lnTo>
                    <a:lnTo>
                      <a:pt x="3285" y="1260"/>
                    </a:lnTo>
                    <a:lnTo>
                      <a:pt x="3252" y="1169"/>
                    </a:lnTo>
                    <a:lnTo>
                      <a:pt x="3215" y="1080"/>
                    </a:lnTo>
                    <a:lnTo>
                      <a:pt x="3171" y="994"/>
                    </a:lnTo>
                    <a:lnTo>
                      <a:pt x="3123" y="910"/>
                    </a:lnTo>
                    <a:lnTo>
                      <a:pt x="3072" y="830"/>
                    </a:lnTo>
                    <a:lnTo>
                      <a:pt x="3014" y="754"/>
                    </a:lnTo>
                    <a:lnTo>
                      <a:pt x="2954" y="681"/>
                    </a:lnTo>
                    <a:lnTo>
                      <a:pt x="2888" y="612"/>
                    </a:lnTo>
                    <a:lnTo>
                      <a:pt x="2819" y="546"/>
                    </a:lnTo>
                    <a:lnTo>
                      <a:pt x="2746" y="486"/>
                    </a:lnTo>
                    <a:lnTo>
                      <a:pt x="2670" y="428"/>
                    </a:lnTo>
                    <a:lnTo>
                      <a:pt x="2590" y="377"/>
                    </a:lnTo>
                    <a:lnTo>
                      <a:pt x="2506" y="329"/>
                    </a:lnTo>
                    <a:lnTo>
                      <a:pt x="2420" y="285"/>
                    </a:lnTo>
                    <a:lnTo>
                      <a:pt x="2331" y="248"/>
                    </a:lnTo>
                    <a:lnTo>
                      <a:pt x="2240" y="215"/>
                    </a:lnTo>
                    <a:lnTo>
                      <a:pt x="2146" y="189"/>
                    </a:lnTo>
                    <a:lnTo>
                      <a:pt x="2050" y="168"/>
                    </a:lnTo>
                    <a:lnTo>
                      <a:pt x="1952" y="152"/>
                    </a:lnTo>
                    <a:lnTo>
                      <a:pt x="1852" y="142"/>
                    </a:lnTo>
                    <a:lnTo>
                      <a:pt x="1750" y="139"/>
                    </a:lnTo>
                    <a:close/>
                    <a:moveTo>
                      <a:pt x="1750" y="0"/>
                    </a:moveTo>
                    <a:lnTo>
                      <a:pt x="1850" y="3"/>
                    </a:lnTo>
                    <a:lnTo>
                      <a:pt x="1948" y="11"/>
                    </a:lnTo>
                    <a:lnTo>
                      <a:pt x="2046" y="24"/>
                    </a:lnTo>
                    <a:lnTo>
                      <a:pt x="2142" y="43"/>
                    </a:lnTo>
                    <a:lnTo>
                      <a:pt x="2237" y="68"/>
                    </a:lnTo>
                    <a:lnTo>
                      <a:pt x="2329" y="98"/>
                    </a:lnTo>
                    <a:lnTo>
                      <a:pt x="2420" y="133"/>
                    </a:lnTo>
                    <a:lnTo>
                      <a:pt x="2508" y="172"/>
                    </a:lnTo>
                    <a:lnTo>
                      <a:pt x="2595" y="216"/>
                    </a:lnTo>
                    <a:lnTo>
                      <a:pt x="2679" y="266"/>
                    </a:lnTo>
                    <a:lnTo>
                      <a:pt x="2761" y="321"/>
                    </a:lnTo>
                    <a:lnTo>
                      <a:pt x="2839" y="380"/>
                    </a:lnTo>
                    <a:lnTo>
                      <a:pt x="2915" y="444"/>
                    </a:lnTo>
                    <a:lnTo>
                      <a:pt x="2988" y="512"/>
                    </a:lnTo>
                    <a:lnTo>
                      <a:pt x="3056" y="585"/>
                    </a:lnTo>
                    <a:lnTo>
                      <a:pt x="3120" y="661"/>
                    </a:lnTo>
                    <a:lnTo>
                      <a:pt x="3179" y="739"/>
                    </a:lnTo>
                    <a:lnTo>
                      <a:pt x="3234" y="821"/>
                    </a:lnTo>
                    <a:lnTo>
                      <a:pt x="3284" y="905"/>
                    </a:lnTo>
                    <a:lnTo>
                      <a:pt x="3328" y="992"/>
                    </a:lnTo>
                    <a:lnTo>
                      <a:pt x="3367" y="1080"/>
                    </a:lnTo>
                    <a:lnTo>
                      <a:pt x="3402" y="1171"/>
                    </a:lnTo>
                    <a:lnTo>
                      <a:pt x="3432" y="1263"/>
                    </a:lnTo>
                    <a:lnTo>
                      <a:pt x="3457" y="1358"/>
                    </a:lnTo>
                    <a:lnTo>
                      <a:pt x="3476" y="1454"/>
                    </a:lnTo>
                    <a:lnTo>
                      <a:pt x="3489" y="1552"/>
                    </a:lnTo>
                    <a:lnTo>
                      <a:pt x="3497" y="1650"/>
                    </a:lnTo>
                    <a:lnTo>
                      <a:pt x="3500" y="1750"/>
                    </a:lnTo>
                    <a:lnTo>
                      <a:pt x="3497" y="1850"/>
                    </a:lnTo>
                    <a:lnTo>
                      <a:pt x="3489" y="1948"/>
                    </a:lnTo>
                    <a:lnTo>
                      <a:pt x="3476" y="2046"/>
                    </a:lnTo>
                    <a:lnTo>
                      <a:pt x="3457" y="2142"/>
                    </a:lnTo>
                    <a:lnTo>
                      <a:pt x="3432" y="2237"/>
                    </a:lnTo>
                    <a:lnTo>
                      <a:pt x="3402" y="2329"/>
                    </a:lnTo>
                    <a:lnTo>
                      <a:pt x="3367" y="2420"/>
                    </a:lnTo>
                    <a:lnTo>
                      <a:pt x="3328" y="2508"/>
                    </a:lnTo>
                    <a:lnTo>
                      <a:pt x="3284" y="2595"/>
                    </a:lnTo>
                    <a:lnTo>
                      <a:pt x="3234" y="2679"/>
                    </a:lnTo>
                    <a:lnTo>
                      <a:pt x="3179" y="2761"/>
                    </a:lnTo>
                    <a:lnTo>
                      <a:pt x="3120" y="2839"/>
                    </a:lnTo>
                    <a:lnTo>
                      <a:pt x="3056" y="2915"/>
                    </a:lnTo>
                    <a:lnTo>
                      <a:pt x="2988" y="2988"/>
                    </a:lnTo>
                    <a:lnTo>
                      <a:pt x="2915" y="3056"/>
                    </a:lnTo>
                    <a:lnTo>
                      <a:pt x="2839" y="3120"/>
                    </a:lnTo>
                    <a:lnTo>
                      <a:pt x="2761" y="3179"/>
                    </a:lnTo>
                    <a:lnTo>
                      <a:pt x="2679" y="3234"/>
                    </a:lnTo>
                    <a:lnTo>
                      <a:pt x="2595" y="3284"/>
                    </a:lnTo>
                    <a:lnTo>
                      <a:pt x="2508" y="3328"/>
                    </a:lnTo>
                    <a:lnTo>
                      <a:pt x="2420" y="3367"/>
                    </a:lnTo>
                    <a:lnTo>
                      <a:pt x="2329" y="3402"/>
                    </a:lnTo>
                    <a:lnTo>
                      <a:pt x="2237" y="3432"/>
                    </a:lnTo>
                    <a:lnTo>
                      <a:pt x="2142" y="3457"/>
                    </a:lnTo>
                    <a:lnTo>
                      <a:pt x="2046" y="3476"/>
                    </a:lnTo>
                    <a:lnTo>
                      <a:pt x="1948" y="3489"/>
                    </a:lnTo>
                    <a:lnTo>
                      <a:pt x="1850" y="3497"/>
                    </a:lnTo>
                    <a:lnTo>
                      <a:pt x="1750" y="3500"/>
                    </a:lnTo>
                    <a:lnTo>
                      <a:pt x="1650" y="3497"/>
                    </a:lnTo>
                    <a:lnTo>
                      <a:pt x="1552" y="3489"/>
                    </a:lnTo>
                    <a:lnTo>
                      <a:pt x="1454" y="3476"/>
                    </a:lnTo>
                    <a:lnTo>
                      <a:pt x="1358" y="3457"/>
                    </a:lnTo>
                    <a:lnTo>
                      <a:pt x="1263" y="3432"/>
                    </a:lnTo>
                    <a:lnTo>
                      <a:pt x="1171" y="3402"/>
                    </a:lnTo>
                    <a:lnTo>
                      <a:pt x="1080" y="3367"/>
                    </a:lnTo>
                    <a:lnTo>
                      <a:pt x="992" y="3328"/>
                    </a:lnTo>
                    <a:lnTo>
                      <a:pt x="905" y="3284"/>
                    </a:lnTo>
                    <a:lnTo>
                      <a:pt x="821" y="3234"/>
                    </a:lnTo>
                    <a:lnTo>
                      <a:pt x="739" y="3179"/>
                    </a:lnTo>
                    <a:lnTo>
                      <a:pt x="661" y="3120"/>
                    </a:lnTo>
                    <a:lnTo>
                      <a:pt x="585" y="3056"/>
                    </a:lnTo>
                    <a:lnTo>
                      <a:pt x="512" y="2988"/>
                    </a:lnTo>
                    <a:lnTo>
                      <a:pt x="444" y="2915"/>
                    </a:lnTo>
                    <a:lnTo>
                      <a:pt x="380" y="2839"/>
                    </a:lnTo>
                    <a:lnTo>
                      <a:pt x="321" y="2761"/>
                    </a:lnTo>
                    <a:lnTo>
                      <a:pt x="266" y="2679"/>
                    </a:lnTo>
                    <a:lnTo>
                      <a:pt x="216" y="2595"/>
                    </a:lnTo>
                    <a:lnTo>
                      <a:pt x="172" y="2508"/>
                    </a:lnTo>
                    <a:lnTo>
                      <a:pt x="133" y="2420"/>
                    </a:lnTo>
                    <a:lnTo>
                      <a:pt x="98" y="2329"/>
                    </a:lnTo>
                    <a:lnTo>
                      <a:pt x="68" y="2237"/>
                    </a:lnTo>
                    <a:lnTo>
                      <a:pt x="43" y="2142"/>
                    </a:lnTo>
                    <a:lnTo>
                      <a:pt x="24" y="2046"/>
                    </a:lnTo>
                    <a:lnTo>
                      <a:pt x="11" y="1948"/>
                    </a:lnTo>
                    <a:lnTo>
                      <a:pt x="3" y="1850"/>
                    </a:lnTo>
                    <a:lnTo>
                      <a:pt x="0" y="1750"/>
                    </a:lnTo>
                    <a:lnTo>
                      <a:pt x="3" y="1650"/>
                    </a:lnTo>
                    <a:lnTo>
                      <a:pt x="11" y="1552"/>
                    </a:lnTo>
                    <a:lnTo>
                      <a:pt x="24" y="1454"/>
                    </a:lnTo>
                    <a:lnTo>
                      <a:pt x="43" y="1358"/>
                    </a:lnTo>
                    <a:lnTo>
                      <a:pt x="68" y="1263"/>
                    </a:lnTo>
                    <a:lnTo>
                      <a:pt x="98" y="1171"/>
                    </a:lnTo>
                    <a:lnTo>
                      <a:pt x="133" y="1080"/>
                    </a:lnTo>
                    <a:lnTo>
                      <a:pt x="172" y="992"/>
                    </a:lnTo>
                    <a:lnTo>
                      <a:pt x="216" y="905"/>
                    </a:lnTo>
                    <a:lnTo>
                      <a:pt x="266" y="821"/>
                    </a:lnTo>
                    <a:lnTo>
                      <a:pt x="321" y="739"/>
                    </a:lnTo>
                    <a:lnTo>
                      <a:pt x="380" y="661"/>
                    </a:lnTo>
                    <a:lnTo>
                      <a:pt x="444" y="585"/>
                    </a:lnTo>
                    <a:lnTo>
                      <a:pt x="512" y="512"/>
                    </a:lnTo>
                    <a:lnTo>
                      <a:pt x="585" y="444"/>
                    </a:lnTo>
                    <a:lnTo>
                      <a:pt x="661" y="380"/>
                    </a:lnTo>
                    <a:lnTo>
                      <a:pt x="739" y="321"/>
                    </a:lnTo>
                    <a:lnTo>
                      <a:pt x="821" y="266"/>
                    </a:lnTo>
                    <a:lnTo>
                      <a:pt x="905" y="216"/>
                    </a:lnTo>
                    <a:lnTo>
                      <a:pt x="992" y="172"/>
                    </a:lnTo>
                    <a:lnTo>
                      <a:pt x="1080" y="133"/>
                    </a:lnTo>
                    <a:lnTo>
                      <a:pt x="1171" y="98"/>
                    </a:lnTo>
                    <a:lnTo>
                      <a:pt x="1263" y="68"/>
                    </a:lnTo>
                    <a:lnTo>
                      <a:pt x="1358" y="43"/>
                    </a:lnTo>
                    <a:lnTo>
                      <a:pt x="1454" y="24"/>
                    </a:lnTo>
                    <a:lnTo>
                      <a:pt x="1552" y="11"/>
                    </a:lnTo>
                    <a:lnTo>
                      <a:pt x="1650" y="3"/>
                    </a:lnTo>
                    <a:lnTo>
                      <a:pt x="17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0" name="Freeform 570">
                <a:extLst>
                  <a:ext uri="{FF2B5EF4-FFF2-40B4-BE49-F238E27FC236}">
                    <a16:creationId xmlns:a16="http://schemas.microsoft.com/office/drawing/2014/main" id="{947E16D9-539A-47C5-A4D5-CC82F5BBBA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10201" y="5048251"/>
                <a:ext cx="469900" cy="469900"/>
              </a:xfrm>
              <a:custGeom>
                <a:avLst/>
                <a:gdLst>
                  <a:gd name="T0" fmla="*/ 1013 w 2950"/>
                  <a:gd name="T1" fmla="*/ 221 h 2950"/>
                  <a:gd name="T2" fmla="*/ 991 w 2950"/>
                  <a:gd name="T3" fmla="*/ 540 h 2950"/>
                  <a:gd name="T4" fmla="*/ 907 w 2950"/>
                  <a:gd name="T5" fmla="*/ 588 h 2950"/>
                  <a:gd name="T6" fmla="*/ 619 w 2950"/>
                  <a:gd name="T7" fmla="*/ 450 h 2950"/>
                  <a:gd name="T8" fmla="*/ 555 w 2950"/>
                  <a:gd name="T9" fmla="*/ 864 h 2950"/>
                  <a:gd name="T10" fmla="*/ 581 w 2950"/>
                  <a:gd name="T11" fmla="*/ 960 h 2950"/>
                  <a:gd name="T12" fmla="*/ 487 w 2950"/>
                  <a:gd name="T13" fmla="*/ 985 h 2950"/>
                  <a:gd name="T14" fmla="*/ 160 w 2950"/>
                  <a:gd name="T15" fmla="*/ 1243 h 2950"/>
                  <a:gd name="T16" fmla="*/ 423 w 2950"/>
                  <a:gd name="T17" fmla="*/ 1426 h 2950"/>
                  <a:gd name="T18" fmla="*/ 423 w 2950"/>
                  <a:gd name="T19" fmla="*/ 1524 h 2950"/>
                  <a:gd name="T20" fmla="*/ 160 w 2950"/>
                  <a:gd name="T21" fmla="*/ 1707 h 2950"/>
                  <a:gd name="T22" fmla="*/ 487 w 2950"/>
                  <a:gd name="T23" fmla="*/ 1965 h 2950"/>
                  <a:gd name="T24" fmla="*/ 581 w 2950"/>
                  <a:gd name="T25" fmla="*/ 1990 h 2950"/>
                  <a:gd name="T26" fmla="*/ 555 w 2950"/>
                  <a:gd name="T27" fmla="*/ 2086 h 2950"/>
                  <a:gd name="T28" fmla="*/ 619 w 2950"/>
                  <a:gd name="T29" fmla="*/ 2500 h 2950"/>
                  <a:gd name="T30" fmla="*/ 907 w 2950"/>
                  <a:gd name="T31" fmla="*/ 2362 h 2950"/>
                  <a:gd name="T32" fmla="*/ 991 w 2950"/>
                  <a:gd name="T33" fmla="*/ 2410 h 2950"/>
                  <a:gd name="T34" fmla="*/ 1013 w 2950"/>
                  <a:gd name="T35" fmla="*/ 2729 h 2950"/>
                  <a:gd name="T36" fmla="*/ 1405 w 2950"/>
                  <a:gd name="T37" fmla="*/ 2577 h 2950"/>
                  <a:gd name="T38" fmla="*/ 1475 w 2950"/>
                  <a:gd name="T39" fmla="*/ 2507 h 2950"/>
                  <a:gd name="T40" fmla="*/ 1545 w 2950"/>
                  <a:gd name="T41" fmla="*/ 2577 h 2950"/>
                  <a:gd name="T42" fmla="*/ 1937 w 2950"/>
                  <a:gd name="T43" fmla="*/ 2729 h 2950"/>
                  <a:gd name="T44" fmla="*/ 1959 w 2950"/>
                  <a:gd name="T45" fmla="*/ 2410 h 2950"/>
                  <a:gd name="T46" fmla="*/ 2043 w 2950"/>
                  <a:gd name="T47" fmla="*/ 2362 h 2950"/>
                  <a:gd name="T48" fmla="*/ 2331 w 2950"/>
                  <a:gd name="T49" fmla="*/ 2500 h 2950"/>
                  <a:gd name="T50" fmla="*/ 2395 w 2950"/>
                  <a:gd name="T51" fmla="*/ 2086 h 2950"/>
                  <a:gd name="T52" fmla="*/ 2369 w 2950"/>
                  <a:gd name="T53" fmla="*/ 1990 h 2950"/>
                  <a:gd name="T54" fmla="*/ 2463 w 2950"/>
                  <a:gd name="T55" fmla="*/ 1965 h 2950"/>
                  <a:gd name="T56" fmla="*/ 2790 w 2950"/>
                  <a:gd name="T57" fmla="*/ 1707 h 2950"/>
                  <a:gd name="T58" fmla="*/ 2527 w 2950"/>
                  <a:gd name="T59" fmla="*/ 1524 h 2950"/>
                  <a:gd name="T60" fmla="*/ 2527 w 2950"/>
                  <a:gd name="T61" fmla="*/ 1426 h 2950"/>
                  <a:gd name="T62" fmla="*/ 2790 w 2950"/>
                  <a:gd name="T63" fmla="*/ 1243 h 2950"/>
                  <a:gd name="T64" fmla="*/ 2463 w 2950"/>
                  <a:gd name="T65" fmla="*/ 985 h 2950"/>
                  <a:gd name="T66" fmla="*/ 2369 w 2950"/>
                  <a:gd name="T67" fmla="*/ 960 h 2950"/>
                  <a:gd name="T68" fmla="*/ 2395 w 2950"/>
                  <a:gd name="T69" fmla="*/ 864 h 2950"/>
                  <a:gd name="T70" fmla="*/ 2331 w 2950"/>
                  <a:gd name="T71" fmla="*/ 450 h 2950"/>
                  <a:gd name="T72" fmla="*/ 2043 w 2950"/>
                  <a:gd name="T73" fmla="*/ 588 h 2950"/>
                  <a:gd name="T74" fmla="*/ 1959 w 2950"/>
                  <a:gd name="T75" fmla="*/ 540 h 2950"/>
                  <a:gd name="T76" fmla="*/ 1937 w 2950"/>
                  <a:gd name="T77" fmla="*/ 221 h 2950"/>
                  <a:gd name="T78" fmla="*/ 1545 w 2950"/>
                  <a:gd name="T79" fmla="*/ 373 h 2950"/>
                  <a:gd name="T80" fmla="*/ 1475 w 2950"/>
                  <a:gd name="T81" fmla="*/ 443 h 2950"/>
                  <a:gd name="T82" fmla="*/ 1405 w 2950"/>
                  <a:gd name="T83" fmla="*/ 373 h 2950"/>
                  <a:gd name="T84" fmla="*/ 1866 w 2950"/>
                  <a:gd name="T85" fmla="*/ 53 h 2950"/>
                  <a:gd name="T86" fmla="*/ 2375 w 2950"/>
                  <a:gd name="T87" fmla="*/ 307 h 2950"/>
                  <a:gd name="T88" fmla="*/ 2749 w 2950"/>
                  <a:gd name="T89" fmla="*/ 732 h 2950"/>
                  <a:gd name="T90" fmla="*/ 2937 w 2950"/>
                  <a:gd name="T91" fmla="*/ 1276 h 2950"/>
                  <a:gd name="T92" fmla="*/ 2897 w 2950"/>
                  <a:gd name="T93" fmla="*/ 1866 h 2950"/>
                  <a:gd name="T94" fmla="*/ 2643 w 2950"/>
                  <a:gd name="T95" fmla="*/ 2375 h 2950"/>
                  <a:gd name="T96" fmla="*/ 2218 w 2950"/>
                  <a:gd name="T97" fmla="*/ 2749 h 2950"/>
                  <a:gd name="T98" fmla="*/ 1674 w 2950"/>
                  <a:gd name="T99" fmla="*/ 2937 h 2950"/>
                  <a:gd name="T100" fmla="*/ 1084 w 2950"/>
                  <a:gd name="T101" fmla="*/ 2897 h 2950"/>
                  <a:gd name="T102" fmla="*/ 575 w 2950"/>
                  <a:gd name="T103" fmla="*/ 2643 h 2950"/>
                  <a:gd name="T104" fmla="*/ 201 w 2950"/>
                  <a:gd name="T105" fmla="*/ 2218 h 2950"/>
                  <a:gd name="T106" fmla="*/ 13 w 2950"/>
                  <a:gd name="T107" fmla="*/ 1674 h 2950"/>
                  <a:gd name="T108" fmla="*/ 53 w 2950"/>
                  <a:gd name="T109" fmla="*/ 1084 h 2950"/>
                  <a:gd name="T110" fmla="*/ 307 w 2950"/>
                  <a:gd name="T111" fmla="*/ 575 h 2950"/>
                  <a:gd name="T112" fmla="*/ 732 w 2950"/>
                  <a:gd name="T113" fmla="*/ 201 h 2950"/>
                  <a:gd name="T114" fmla="*/ 1276 w 2950"/>
                  <a:gd name="T115" fmla="*/ 13 h 2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50" h="2950">
                    <a:moveTo>
                      <a:pt x="1405" y="141"/>
                    </a:moveTo>
                    <a:lnTo>
                      <a:pt x="1323" y="148"/>
                    </a:lnTo>
                    <a:lnTo>
                      <a:pt x="1243" y="160"/>
                    </a:lnTo>
                    <a:lnTo>
                      <a:pt x="1164" y="176"/>
                    </a:lnTo>
                    <a:lnTo>
                      <a:pt x="1088" y="197"/>
                    </a:lnTo>
                    <a:lnTo>
                      <a:pt x="1013" y="221"/>
                    </a:lnTo>
                    <a:lnTo>
                      <a:pt x="939" y="251"/>
                    </a:lnTo>
                    <a:lnTo>
                      <a:pt x="868" y="285"/>
                    </a:lnTo>
                    <a:lnTo>
                      <a:pt x="985" y="487"/>
                    </a:lnTo>
                    <a:lnTo>
                      <a:pt x="991" y="503"/>
                    </a:lnTo>
                    <a:lnTo>
                      <a:pt x="993" y="522"/>
                    </a:lnTo>
                    <a:lnTo>
                      <a:pt x="991" y="540"/>
                    </a:lnTo>
                    <a:lnTo>
                      <a:pt x="985" y="555"/>
                    </a:lnTo>
                    <a:lnTo>
                      <a:pt x="974" y="570"/>
                    </a:lnTo>
                    <a:lnTo>
                      <a:pt x="960" y="581"/>
                    </a:lnTo>
                    <a:lnTo>
                      <a:pt x="942" y="588"/>
                    </a:lnTo>
                    <a:lnTo>
                      <a:pt x="925" y="590"/>
                    </a:lnTo>
                    <a:lnTo>
                      <a:pt x="907" y="588"/>
                    </a:lnTo>
                    <a:lnTo>
                      <a:pt x="890" y="582"/>
                    </a:lnTo>
                    <a:lnTo>
                      <a:pt x="876" y="570"/>
                    </a:lnTo>
                    <a:lnTo>
                      <a:pt x="864" y="555"/>
                    </a:lnTo>
                    <a:lnTo>
                      <a:pt x="747" y="355"/>
                    </a:lnTo>
                    <a:lnTo>
                      <a:pt x="682" y="401"/>
                    </a:lnTo>
                    <a:lnTo>
                      <a:pt x="619" y="450"/>
                    </a:lnTo>
                    <a:lnTo>
                      <a:pt x="560" y="503"/>
                    </a:lnTo>
                    <a:lnTo>
                      <a:pt x="503" y="560"/>
                    </a:lnTo>
                    <a:lnTo>
                      <a:pt x="450" y="619"/>
                    </a:lnTo>
                    <a:lnTo>
                      <a:pt x="401" y="682"/>
                    </a:lnTo>
                    <a:lnTo>
                      <a:pt x="355" y="747"/>
                    </a:lnTo>
                    <a:lnTo>
                      <a:pt x="555" y="864"/>
                    </a:lnTo>
                    <a:lnTo>
                      <a:pt x="570" y="876"/>
                    </a:lnTo>
                    <a:lnTo>
                      <a:pt x="582" y="890"/>
                    </a:lnTo>
                    <a:lnTo>
                      <a:pt x="588" y="907"/>
                    </a:lnTo>
                    <a:lnTo>
                      <a:pt x="590" y="923"/>
                    </a:lnTo>
                    <a:lnTo>
                      <a:pt x="588" y="942"/>
                    </a:lnTo>
                    <a:lnTo>
                      <a:pt x="581" y="960"/>
                    </a:lnTo>
                    <a:lnTo>
                      <a:pt x="570" y="974"/>
                    </a:lnTo>
                    <a:lnTo>
                      <a:pt x="555" y="985"/>
                    </a:lnTo>
                    <a:lnTo>
                      <a:pt x="538" y="991"/>
                    </a:lnTo>
                    <a:lnTo>
                      <a:pt x="520" y="993"/>
                    </a:lnTo>
                    <a:lnTo>
                      <a:pt x="503" y="991"/>
                    </a:lnTo>
                    <a:lnTo>
                      <a:pt x="487" y="985"/>
                    </a:lnTo>
                    <a:lnTo>
                      <a:pt x="285" y="868"/>
                    </a:lnTo>
                    <a:lnTo>
                      <a:pt x="251" y="939"/>
                    </a:lnTo>
                    <a:lnTo>
                      <a:pt x="221" y="1013"/>
                    </a:lnTo>
                    <a:lnTo>
                      <a:pt x="197" y="1088"/>
                    </a:lnTo>
                    <a:lnTo>
                      <a:pt x="176" y="1164"/>
                    </a:lnTo>
                    <a:lnTo>
                      <a:pt x="160" y="1243"/>
                    </a:lnTo>
                    <a:lnTo>
                      <a:pt x="148" y="1323"/>
                    </a:lnTo>
                    <a:lnTo>
                      <a:pt x="141" y="1405"/>
                    </a:lnTo>
                    <a:lnTo>
                      <a:pt x="373" y="1405"/>
                    </a:lnTo>
                    <a:lnTo>
                      <a:pt x="392" y="1408"/>
                    </a:lnTo>
                    <a:lnTo>
                      <a:pt x="409" y="1415"/>
                    </a:lnTo>
                    <a:lnTo>
                      <a:pt x="423" y="1426"/>
                    </a:lnTo>
                    <a:lnTo>
                      <a:pt x="433" y="1440"/>
                    </a:lnTo>
                    <a:lnTo>
                      <a:pt x="441" y="1457"/>
                    </a:lnTo>
                    <a:lnTo>
                      <a:pt x="443" y="1475"/>
                    </a:lnTo>
                    <a:lnTo>
                      <a:pt x="441" y="1493"/>
                    </a:lnTo>
                    <a:lnTo>
                      <a:pt x="433" y="1510"/>
                    </a:lnTo>
                    <a:lnTo>
                      <a:pt x="423" y="1524"/>
                    </a:lnTo>
                    <a:lnTo>
                      <a:pt x="409" y="1535"/>
                    </a:lnTo>
                    <a:lnTo>
                      <a:pt x="392" y="1542"/>
                    </a:lnTo>
                    <a:lnTo>
                      <a:pt x="373" y="1545"/>
                    </a:lnTo>
                    <a:lnTo>
                      <a:pt x="141" y="1545"/>
                    </a:lnTo>
                    <a:lnTo>
                      <a:pt x="148" y="1627"/>
                    </a:lnTo>
                    <a:lnTo>
                      <a:pt x="160" y="1707"/>
                    </a:lnTo>
                    <a:lnTo>
                      <a:pt x="176" y="1786"/>
                    </a:lnTo>
                    <a:lnTo>
                      <a:pt x="197" y="1862"/>
                    </a:lnTo>
                    <a:lnTo>
                      <a:pt x="221" y="1937"/>
                    </a:lnTo>
                    <a:lnTo>
                      <a:pt x="251" y="2011"/>
                    </a:lnTo>
                    <a:lnTo>
                      <a:pt x="285" y="2082"/>
                    </a:lnTo>
                    <a:lnTo>
                      <a:pt x="487" y="1965"/>
                    </a:lnTo>
                    <a:lnTo>
                      <a:pt x="503" y="1959"/>
                    </a:lnTo>
                    <a:lnTo>
                      <a:pt x="522" y="1957"/>
                    </a:lnTo>
                    <a:lnTo>
                      <a:pt x="540" y="1959"/>
                    </a:lnTo>
                    <a:lnTo>
                      <a:pt x="555" y="1965"/>
                    </a:lnTo>
                    <a:lnTo>
                      <a:pt x="570" y="1976"/>
                    </a:lnTo>
                    <a:lnTo>
                      <a:pt x="581" y="1990"/>
                    </a:lnTo>
                    <a:lnTo>
                      <a:pt x="588" y="2008"/>
                    </a:lnTo>
                    <a:lnTo>
                      <a:pt x="590" y="2027"/>
                    </a:lnTo>
                    <a:lnTo>
                      <a:pt x="588" y="2043"/>
                    </a:lnTo>
                    <a:lnTo>
                      <a:pt x="582" y="2060"/>
                    </a:lnTo>
                    <a:lnTo>
                      <a:pt x="570" y="2074"/>
                    </a:lnTo>
                    <a:lnTo>
                      <a:pt x="555" y="2086"/>
                    </a:lnTo>
                    <a:lnTo>
                      <a:pt x="355" y="2203"/>
                    </a:lnTo>
                    <a:lnTo>
                      <a:pt x="401" y="2268"/>
                    </a:lnTo>
                    <a:lnTo>
                      <a:pt x="450" y="2331"/>
                    </a:lnTo>
                    <a:lnTo>
                      <a:pt x="503" y="2390"/>
                    </a:lnTo>
                    <a:lnTo>
                      <a:pt x="560" y="2447"/>
                    </a:lnTo>
                    <a:lnTo>
                      <a:pt x="619" y="2500"/>
                    </a:lnTo>
                    <a:lnTo>
                      <a:pt x="682" y="2549"/>
                    </a:lnTo>
                    <a:lnTo>
                      <a:pt x="747" y="2595"/>
                    </a:lnTo>
                    <a:lnTo>
                      <a:pt x="864" y="2395"/>
                    </a:lnTo>
                    <a:lnTo>
                      <a:pt x="876" y="2380"/>
                    </a:lnTo>
                    <a:lnTo>
                      <a:pt x="890" y="2368"/>
                    </a:lnTo>
                    <a:lnTo>
                      <a:pt x="907" y="2362"/>
                    </a:lnTo>
                    <a:lnTo>
                      <a:pt x="923" y="2360"/>
                    </a:lnTo>
                    <a:lnTo>
                      <a:pt x="942" y="2362"/>
                    </a:lnTo>
                    <a:lnTo>
                      <a:pt x="960" y="2369"/>
                    </a:lnTo>
                    <a:lnTo>
                      <a:pt x="974" y="2380"/>
                    </a:lnTo>
                    <a:lnTo>
                      <a:pt x="985" y="2395"/>
                    </a:lnTo>
                    <a:lnTo>
                      <a:pt x="991" y="2410"/>
                    </a:lnTo>
                    <a:lnTo>
                      <a:pt x="993" y="2428"/>
                    </a:lnTo>
                    <a:lnTo>
                      <a:pt x="991" y="2447"/>
                    </a:lnTo>
                    <a:lnTo>
                      <a:pt x="985" y="2463"/>
                    </a:lnTo>
                    <a:lnTo>
                      <a:pt x="868" y="2665"/>
                    </a:lnTo>
                    <a:lnTo>
                      <a:pt x="939" y="2699"/>
                    </a:lnTo>
                    <a:lnTo>
                      <a:pt x="1013" y="2729"/>
                    </a:lnTo>
                    <a:lnTo>
                      <a:pt x="1088" y="2753"/>
                    </a:lnTo>
                    <a:lnTo>
                      <a:pt x="1164" y="2774"/>
                    </a:lnTo>
                    <a:lnTo>
                      <a:pt x="1243" y="2790"/>
                    </a:lnTo>
                    <a:lnTo>
                      <a:pt x="1323" y="2802"/>
                    </a:lnTo>
                    <a:lnTo>
                      <a:pt x="1405" y="2809"/>
                    </a:lnTo>
                    <a:lnTo>
                      <a:pt x="1405" y="2577"/>
                    </a:lnTo>
                    <a:lnTo>
                      <a:pt x="1408" y="2558"/>
                    </a:lnTo>
                    <a:lnTo>
                      <a:pt x="1415" y="2541"/>
                    </a:lnTo>
                    <a:lnTo>
                      <a:pt x="1426" y="2527"/>
                    </a:lnTo>
                    <a:lnTo>
                      <a:pt x="1440" y="2517"/>
                    </a:lnTo>
                    <a:lnTo>
                      <a:pt x="1457" y="2509"/>
                    </a:lnTo>
                    <a:lnTo>
                      <a:pt x="1475" y="2507"/>
                    </a:lnTo>
                    <a:lnTo>
                      <a:pt x="1493" y="2509"/>
                    </a:lnTo>
                    <a:lnTo>
                      <a:pt x="1510" y="2517"/>
                    </a:lnTo>
                    <a:lnTo>
                      <a:pt x="1524" y="2527"/>
                    </a:lnTo>
                    <a:lnTo>
                      <a:pt x="1535" y="2541"/>
                    </a:lnTo>
                    <a:lnTo>
                      <a:pt x="1542" y="2558"/>
                    </a:lnTo>
                    <a:lnTo>
                      <a:pt x="1545" y="2577"/>
                    </a:lnTo>
                    <a:lnTo>
                      <a:pt x="1545" y="2809"/>
                    </a:lnTo>
                    <a:lnTo>
                      <a:pt x="1627" y="2802"/>
                    </a:lnTo>
                    <a:lnTo>
                      <a:pt x="1707" y="2790"/>
                    </a:lnTo>
                    <a:lnTo>
                      <a:pt x="1786" y="2774"/>
                    </a:lnTo>
                    <a:lnTo>
                      <a:pt x="1862" y="2753"/>
                    </a:lnTo>
                    <a:lnTo>
                      <a:pt x="1937" y="2729"/>
                    </a:lnTo>
                    <a:lnTo>
                      <a:pt x="2011" y="2699"/>
                    </a:lnTo>
                    <a:lnTo>
                      <a:pt x="2082" y="2665"/>
                    </a:lnTo>
                    <a:lnTo>
                      <a:pt x="1965" y="2463"/>
                    </a:lnTo>
                    <a:lnTo>
                      <a:pt x="1959" y="2447"/>
                    </a:lnTo>
                    <a:lnTo>
                      <a:pt x="1957" y="2428"/>
                    </a:lnTo>
                    <a:lnTo>
                      <a:pt x="1959" y="2410"/>
                    </a:lnTo>
                    <a:lnTo>
                      <a:pt x="1965" y="2395"/>
                    </a:lnTo>
                    <a:lnTo>
                      <a:pt x="1976" y="2380"/>
                    </a:lnTo>
                    <a:lnTo>
                      <a:pt x="1990" y="2369"/>
                    </a:lnTo>
                    <a:lnTo>
                      <a:pt x="2008" y="2362"/>
                    </a:lnTo>
                    <a:lnTo>
                      <a:pt x="2027" y="2360"/>
                    </a:lnTo>
                    <a:lnTo>
                      <a:pt x="2043" y="2362"/>
                    </a:lnTo>
                    <a:lnTo>
                      <a:pt x="2060" y="2368"/>
                    </a:lnTo>
                    <a:lnTo>
                      <a:pt x="2074" y="2380"/>
                    </a:lnTo>
                    <a:lnTo>
                      <a:pt x="2086" y="2395"/>
                    </a:lnTo>
                    <a:lnTo>
                      <a:pt x="2203" y="2595"/>
                    </a:lnTo>
                    <a:lnTo>
                      <a:pt x="2268" y="2549"/>
                    </a:lnTo>
                    <a:lnTo>
                      <a:pt x="2331" y="2500"/>
                    </a:lnTo>
                    <a:lnTo>
                      <a:pt x="2390" y="2447"/>
                    </a:lnTo>
                    <a:lnTo>
                      <a:pt x="2447" y="2390"/>
                    </a:lnTo>
                    <a:lnTo>
                      <a:pt x="2500" y="2331"/>
                    </a:lnTo>
                    <a:lnTo>
                      <a:pt x="2549" y="2268"/>
                    </a:lnTo>
                    <a:lnTo>
                      <a:pt x="2595" y="2203"/>
                    </a:lnTo>
                    <a:lnTo>
                      <a:pt x="2395" y="2086"/>
                    </a:lnTo>
                    <a:lnTo>
                      <a:pt x="2380" y="2074"/>
                    </a:lnTo>
                    <a:lnTo>
                      <a:pt x="2368" y="2060"/>
                    </a:lnTo>
                    <a:lnTo>
                      <a:pt x="2362" y="2043"/>
                    </a:lnTo>
                    <a:lnTo>
                      <a:pt x="2360" y="2027"/>
                    </a:lnTo>
                    <a:lnTo>
                      <a:pt x="2362" y="2008"/>
                    </a:lnTo>
                    <a:lnTo>
                      <a:pt x="2369" y="1990"/>
                    </a:lnTo>
                    <a:lnTo>
                      <a:pt x="2380" y="1976"/>
                    </a:lnTo>
                    <a:lnTo>
                      <a:pt x="2395" y="1965"/>
                    </a:lnTo>
                    <a:lnTo>
                      <a:pt x="2410" y="1959"/>
                    </a:lnTo>
                    <a:lnTo>
                      <a:pt x="2428" y="1957"/>
                    </a:lnTo>
                    <a:lnTo>
                      <a:pt x="2447" y="1959"/>
                    </a:lnTo>
                    <a:lnTo>
                      <a:pt x="2463" y="1965"/>
                    </a:lnTo>
                    <a:lnTo>
                      <a:pt x="2665" y="2082"/>
                    </a:lnTo>
                    <a:lnTo>
                      <a:pt x="2699" y="2011"/>
                    </a:lnTo>
                    <a:lnTo>
                      <a:pt x="2729" y="1937"/>
                    </a:lnTo>
                    <a:lnTo>
                      <a:pt x="2753" y="1862"/>
                    </a:lnTo>
                    <a:lnTo>
                      <a:pt x="2774" y="1786"/>
                    </a:lnTo>
                    <a:lnTo>
                      <a:pt x="2790" y="1707"/>
                    </a:lnTo>
                    <a:lnTo>
                      <a:pt x="2802" y="1627"/>
                    </a:lnTo>
                    <a:lnTo>
                      <a:pt x="2809" y="1545"/>
                    </a:lnTo>
                    <a:lnTo>
                      <a:pt x="2577" y="1545"/>
                    </a:lnTo>
                    <a:lnTo>
                      <a:pt x="2558" y="1542"/>
                    </a:lnTo>
                    <a:lnTo>
                      <a:pt x="2541" y="1535"/>
                    </a:lnTo>
                    <a:lnTo>
                      <a:pt x="2527" y="1524"/>
                    </a:lnTo>
                    <a:lnTo>
                      <a:pt x="2517" y="1510"/>
                    </a:lnTo>
                    <a:lnTo>
                      <a:pt x="2509" y="1493"/>
                    </a:lnTo>
                    <a:lnTo>
                      <a:pt x="2507" y="1475"/>
                    </a:lnTo>
                    <a:lnTo>
                      <a:pt x="2509" y="1457"/>
                    </a:lnTo>
                    <a:lnTo>
                      <a:pt x="2517" y="1440"/>
                    </a:lnTo>
                    <a:lnTo>
                      <a:pt x="2527" y="1426"/>
                    </a:lnTo>
                    <a:lnTo>
                      <a:pt x="2541" y="1415"/>
                    </a:lnTo>
                    <a:lnTo>
                      <a:pt x="2558" y="1408"/>
                    </a:lnTo>
                    <a:lnTo>
                      <a:pt x="2577" y="1405"/>
                    </a:lnTo>
                    <a:lnTo>
                      <a:pt x="2809" y="1405"/>
                    </a:lnTo>
                    <a:lnTo>
                      <a:pt x="2802" y="1323"/>
                    </a:lnTo>
                    <a:lnTo>
                      <a:pt x="2790" y="1243"/>
                    </a:lnTo>
                    <a:lnTo>
                      <a:pt x="2774" y="1164"/>
                    </a:lnTo>
                    <a:lnTo>
                      <a:pt x="2753" y="1088"/>
                    </a:lnTo>
                    <a:lnTo>
                      <a:pt x="2729" y="1013"/>
                    </a:lnTo>
                    <a:lnTo>
                      <a:pt x="2699" y="939"/>
                    </a:lnTo>
                    <a:lnTo>
                      <a:pt x="2665" y="868"/>
                    </a:lnTo>
                    <a:lnTo>
                      <a:pt x="2463" y="985"/>
                    </a:lnTo>
                    <a:lnTo>
                      <a:pt x="2447" y="991"/>
                    </a:lnTo>
                    <a:lnTo>
                      <a:pt x="2430" y="993"/>
                    </a:lnTo>
                    <a:lnTo>
                      <a:pt x="2412" y="991"/>
                    </a:lnTo>
                    <a:lnTo>
                      <a:pt x="2395" y="985"/>
                    </a:lnTo>
                    <a:lnTo>
                      <a:pt x="2380" y="974"/>
                    </a:lnTo>
                    <a:lnTo>
                      <a:pt x="2369" y="960"/>
                    </a:lnTo>
                    <a:lnTo>
                      <a:pt x="2362" y="942"/>
                    </a:lnTo>
                    <a:lnTo>
                      <a:pt x="2360" y="923"/>
                    </a:lnTo>
                    <a:lnTo>
                      <a:pt x="2362" y="907"/>
                    </a:lnTo>
                    <a:lnTo>
                      <a:pt x="2368" y="890"/>
                    </a:lnTo>
                    <a:lnTo>
                      <a:pt x="2380" y="876"/>
                    </a:lnTo>
                    <a:lnTo>
                      <a:pt x="2395" y="864"/>
                    </a:lnTo>
                    <a:lnTo>
                      <a:pt x="2595" y="747"/>
                    </a:lnTo>
                    <a:lnTo>
                      <a:pt x="2549" y="682"/>
                    </a:lnTo>
                    <a:lnTo>
                      <a:pt x="2500" y="619"/>
                    </a:lnTo>
                    <a:lnTo>
                      <a:pt x="2447" y="560"/>
                    </a:lnTo>
                    <a:lnTo>
                      <a:pt x="2390" y="503"/>
                    </a:lnTo>
                    <a:lnTo>
                      <a:pt x="2331" y="450"/>
                    </a:lnTo>
                    <a:lnTo>
                      <a:pt x="2268" y="401"/>
                    </a:lnTo>
                    <a:lnTo>
                      <a:pt x="2203" y="355"/>
                    </a:lnTo>
                    <a:lnTo>
                      <a:pt x="2086" y="555"/>
                    </a:lnTo>
                    <a:lnTo>
                      <a:pt x="2074" y="570"/>
                    </a:lnTo>
                    <a:lnTo>
                      <a:pt x="2060" y="582"/>
                    </a:lnTo>
                    <a:lnTo>
                      <a:pt x="2043" y="588"/>
                    </a:lnTo>
                    <a:lnTo>
                      <a:pt x="2025" y="590"/>
                    </a:lnTo>
                    <a:lnTo>
                      <a:pt x="2008" y="588"/>
                    </a:lnTo>
                    <a:lnTo>
                      <a:pt x="1990" y="581"/>
                    </a:lnTo>
                    <a:lnTo>
                      <a:pt x="1976" y="570"/>
                    </a:lnTo>
                    <a:lnTo>
                      <a:pt x="1965" y="555"/>
                    </a:lnTo>
                    <a:lnTo>
                      <a:pt x="1959" y="540"/>
                    </a:lnTo>
                    <a:lnTo>
                      <a:pt x="1957" y="522"/>
                    </a:lnTo>
                    <a:lnTo>
                      <a:pt x="1959" y="503"/>
                    </a:lnTo>
                    <a:lnTo>
                      <a:pt x="1965" y="487"/>
                    </a:lnTo>
                    <a:lnTo>
                      <a:pt x="2082" y="285"/>
                    </a:lnTo>
                    <a:lnTo>
                      <a:pt x="2011" y="251"/>
                    </a:lnTo>
                    <a:lnTo>
                      <a:pt x="1937" y="221"/>
                    </a:lnTo>
                    <a:lnTo>
                      <a:pt x="1862" y="197"/>
                    </a:lnTo>
                    <a:lnTo>
                      <a:pt x="1786" y="176"/>
                    </a:lnTo>
                    <a:lnTo>
                      <a:pt x="1707" y="160"/>
                    </a:lnTo>
                    <a:lnTo>
                      <a:pt x="1627" y="148"/>
                    </a:lnTo>
                    <a:lnTo>
                      <a:pt x="1545" y="141"/>
                    </a:lnTo>
                    <a:lnTo>
                      <a:pt x="1545" y="373"/>
                    </a:lnTo>
                    <a:lnTo>
                      <a:pt x="1542" y="392"/>
                    </a:lnTo>
                    <a:lnTo>
                      <a:pt x="1535" y="409"/>
                    </a:lnTo>
                    <a:lnTo>
                      <a:pt x="1524" y="423"/>
                    </a:lnTo>
                    <a:lnTo>
                      <a:pt x="1510" y="433"/>
                    </a:lnTo>
                    <a:lnTo>
                      <a:pt x="1493" y="441"/>
                    </a:lnTo>
                    <a:lnTo>
                      <a:pt x="1475" y="443"/>
                    </a:lnTo>
                    <a:lnTo>
                      <a:pt x="1457" y="441"/>
                    </a:lnTo>
                    <a:lnTo>
                      <a:pt x="1440" y="433"/>
                    </a:lnTo>
                    <a:lnTo>
                      <a:pt x="1426" y="423"/>
                    </a:lnTo>
                    <a:lnTo>
                      <a:pt x="1415" y="409"/>
                    </a:lnTo>
                    <a:lnTo>
                      <a:pt x="1408" y="392"/>
                    </a:lnTo>
                    <a:lnTo>
                      <a:pt x="1405" y="373"/>
                    </a:lnTo>
                    <a:lnTo>
                      <a:pt x="1405" y="141"/>
                    </a:lnTo>
                    <a:close/>
                    <a:moveTo>
                      <a:pt x="1475" y="0"/>
                    </a:moveTo>
                    <a:lnTo>
                      <a:pt x="1576" y="3"/>
                    </a:lnTo>
                    <a:lnTo>
                      <a:pt x="1674" y="13"/>
                    </a:lnTo>
                    <a:lnTo>
                      <a:pt x="1772" y="29"/>
                    </a:lnTo>
                    <a:lnTo>
                      <a:pt x="1866" y="53"/>
                    </a:lnTo>
                    <a:lnTo>
                      <a:pt x="1959" y="81"/>
                    </a:lnTo>
                    <a:lnTo>
                      <a:pt x="2049" y="116"/>
                    </a:lnTo>
                    <a:lnTo>
                      <a:pt x="2136" y="156"/>
                    </a:lnTo>
                    <a:lnTo>
                      <a:pt x="2218" y="201"/>
                    </a:lnTo>
                    <a:lnTo>
                      <a:pt x="2299" y="252"/>
                    </a:lnTo>
                    <a:lnTo>
                      <a:pt x="2375" y="307"/>
                    </a:lnTo>
                    <a:lnTo>
                      <a:pt x="2449" y="368"/>
                    </a:lnTo>
                    <a:lnTo>
                      <a:pt x="2518" y="432"/>
                    </a:lnTo>
                    <a:lnTo>
                      <a:pt x="2582" y="501"/>
                    </a:lnTo>
                    <a:lnTo>
                      <a:pt x="2643" y="575"/>
                    </a:lnTo>
                    <a:lnTo>
                      <a:pt x="2698" y="651"/>
                    </a:lnTo>
                    <a:lnTo>
                      <a:pt x="2749" y="732"/>
                    </a:lnTo>
                    <a:lnTo>
                      <a:pt x="2794" y="814"/>
                    </a:lnTo>
                    <a:lnTo>
                      <a:pt x="2834" y="901"/>
                    </a:lnTo>
                    <a:lnTo>
                      <a:pt x="2869" y="991"/>
                    </a:lnTo>
                    <a:lnTo>
                      <a:pt x="2897" y="1084"/>
                    </a:lnTo>
                    <a:lnTo>
                      <a:pt x="2921" y="1178"/>
                    </a:lnTo>
                    <a:lnTo>
                      <a:pt x="2937" y="1276"/>
                    </a:lnTo>
                    <a:lnTo>
                      <a:pt x="2947" y="1374"/>
                    </a:lnTo>
                    <a:lnTo>
                      <a:pt x="2950" y="1475"/>
                    </a:lnTo>
                    <a:lnTo>
                      <a:pt x="2947" y="1576"/>
                    </a:lnTo>
                    <a:lnTo>
                      <a:pt x="2937" y="1674"/>
                    </a:lnTo>
                    <a:lnTo>
                      <a:pt x="2921" y="1772"/>
                    </a:lnTo>
                    <a:lnTo>
                      <a:pt x="2897" y="1866"/>
                    </a:lnTo>
                    <a:lnTo>
                      <a:pt x="2869" y="1959"/>
                    </a:lnTo>
                    <a:lnTo>
                      <a:pt x="2834" y="2049"/>
                    </a:lnTo>
                    <a:lnTo>
                      <a:pt x="2794" y="2136"/>
                    </a:lnTo>
                    <a:lnTo>
                      <a:pt x="2749" y="2218"/>
                    </a:lnTo>
                    <a:lnTo>
                      <a:pt x="2698" y="2299"/>
                    </a:lnTo>
                    <a:lnTo>
                      <a:pt x="2643" y="2375"/>
                    </a:lnTo>
                    <a:lnTo>
                      <a:pt x="2582" y="2449"/>
                    </a:lnTo>
                    <a:lnTo>
                      <a:pt x="2518" y="2518"/>
                    </a:lnTo>
                    <a:lnTo>
                      <a:pt x="2449" y="2582"/>
                    </a:lnTo>
                    <a:lnTo>
                      <a:pt x="2375" y="2643"/>
                    </a:lnTo>
                    <a:lnTo>
                      <a:pt x="2299" y="2698"/>
                    </a:lnTo>
                    <a:lnTo>
                      <a:pt x="2218" y="2749"/>
                    </a:lnTo>
                    <a:lnTo>
                      <a:pt x="2136" y="2794"/>
                    </a:lnTo>
                    <a:lnTo>
                      <a:pt x="2049" y="2834"/>
                    </a:lnTo>
                    <a:lnTo>
                      <a:pt x="1959" y="2869"/>
                    </a:lnTo>
                    <a:lnTo>
                      <a:pt x="1866" y="2897"/>
                    </a:lnTo>
                    <a:lnTo>
                      <a:pt x="1772" y="2921"/>
                    </a:lnTo>
                    <a:lnTo>
                      <a:pt x="1674" y="2937"/>
                    </a:lnTo>
                    <a:lnTo>
                      <a:pt x="1576" y="2947"/>
                    </a:lnTo>
                    <a:lnTo>
                      <a:pt x="1475" y="2950"/>
                    </a:lnTo>
                    <a:lnTo>
                      <a:pt x="1374" y="2947"/>
                    </a:lnTo>
                    <a:lnTo>
                      <a:pt x="1276" y="2937"/>
                    </a:lnTo>
                    <a:lnTo>
                      <a:pt x="1178" y="2921"/>
                    </a:lnTo>
                    <a:lnTo>
                      <a:pt x="1084" y="2897"/>
                    </a:lnTo>
                    <a:lnTo>
                      <a:pt x="991" y="2869"/>
                    </a:lnTo>
                    <a:lnTo>
                      <a:pt x="901" y="2834"/>
                    </a:lnTo>
                    <a:lnTo>
                      <a:pt x="814" y="2794"/>
                    </a:lnTo>
                    <a:lnTo>
                      <a:pt x="732" y="2749"/>
                    </a:lnTo>
                    <a:lnTo>
                      <a:pt x="651" y="2698"/>
                    </a:lnTo>
                    <a:lnTo>
                      <a:pt x="575" y="2643"/>
                    </a:lnTo>
                    <a:lnTo>
                      <a:pt x="501" y="2582"/>
                    </a:lnTo>
                    <a:lnTo>
                      <a:pt x="432" y="2518"/>
                    </a:lnTo>
                    <a:lnTo>
                      <a:pt x="368" y="2449"/>
                    </a:lnTo>
                    <a:lnTo>
                      <a:pt x="307" y="2375"/>
                    </a:lnTo>
                    <a:lnTo>
                      <a:pt x="252" y="2299"/>
                    </a:lnTo>
                    <a:lnTo>
                      <a:pt x="201" y="2218"/>
                    </a:lnTo>
                    <a:lnTo>
                      <a:pt x="156" y="2136"/>
                    </a:lnTo>
                    <a:lnTo>
                      <a:pt x="116" y="2049"/>
                    </a:lnTo>
                    <a:lnTo>
                      <a:pt x="81" y="1959"/>
                    </a:lnTo>
                    <a:lnTo>
                      <a:pt x="53" y="1866"/>
                    </a:lnTo>
                    <a:lnTo>
                      <a:pt x="29" y="1772"/>
                    </a:lnTo>
                    <a:lnTo>
                      <a:pt x="13" y="1674"/>
                    </a:lnTo>
                    <a:lnTo>
                      <a:pt x="3" y="1576"/>
                    </a:lnTo>
                    <a:lnTo>
                      <a:pt x="0" y="1475"/>
                    </a:lnTo>
                    <a:lnTo>
                      <a:pt x="3" y="1374"/>
                    </a:lnTo>
                    <a:lnTo>
                      <a:pt x="13" y="1276"/>
                    </a:lnTo>
                    <a:lnTo>
                      <a:pt x="29" y="1178"/>
                    </a:lnTo>
                    <a:lnTo>
                      <a:pt x="53" y="1084"/>
                    </a:lnTo>
                    <a:lnTo>
                      <a:pt x="81" y="991"/>
                    </a:lnTo>
                    <a:lnTo>
                      <a:pt x="116" y="901"/>
                    </a:lnTo>
                    <a:lnTo>
                      <a:pt x="156" y="814"/>
                    </a:lnTo>
                    <a:lnTo>
                      <a:pt x="201" y="732"/>
                    </a:lnTo>
                    <a:lnTo>
                      <a:pt x="252" y="651"/>
                    </a:lnTo>
                    <a:lnTo>
                      <a:pt x="307" y="575"/>
                    </a:lnTo>
                    <a:lnTo>
                      <a:pt x="368" y="501"/>
                    </a:lnTo>
                    <a:lnTo>
                      <a:pt x="432" y="432"/>
                    </a:lnTo>
                    <a:lnTo>
                      <a:pt x="501" y="368"/>
                    </a:lnTo>
                    <a:lnTo>
                      <a:pt x="575" y="307"/>
                    </a:lnTo>
                    <a:lnTo>
                      <a:pt x="651" y="252"/>
                    </a:lnTo>
                    <a:lnTo>
                      <a:pt x="732" y="201"/>
                    </a:lnTo>
                    <a:lnTo>
                      <a:pt x="814" y="156"/>
                    </a:lnTo>
                    <a:lnTo>
                      <a:pt x="901" y="116"/>
                    </a:lnTo>
                    <a:lnTo>
                      <a:pt x="991" y="81"/>
                    </a:lnTo>
                    <a:lnTo>
                      <a:pt x="1084" y="53"/>
                    </a:lnTo>
                    <a:lnTo>
                      <a:pt x="1178" y="29"/>
                    </a:lnTo>
                    <a:lnTo>
                      <a:pt x="1276" y="13"/>
                    </a:lnTo>
                    <a:lnTo>
                      <a:pt x="1374" y="3"/>
                    </a:lnTo>
                    <a:lnTo>
                      <a:pt x="14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1" name="Freeform 571">
                <a:extLst>
                  <a:ext uri="{FF2B5EF4-FFF2-40B4-BE49-F238E27FC236}">
                    <a16:creationId xmlns:a16="http://schemas.microsoft.com/office/drawing/2014/main" id="{35EB5C6A-9C18-443D-B843-77C5E82DD3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00701" y="5170488"/>
                <a:ext cx="77788" cy="180975"/>
              </a:xfrm>
              <a:custGeom>
                <a:avLst/>
                <a:gdLst>
                  <a:gd name="T0" fmla="*/ 260 w 484"/>
                  <a:gd name="T1" fmla="*/ 647 h 1142"/>
                  <a:gd name="T2" fmla="*/ 230 w 484"/>
                  <a:gd name="T3" fmla="*/ 664 h 1142"/>
                  <a:gd name="T4" fmla="*/ 213 w 484"/>
                  <a:gd name="T5" fmla="*/ 694 h 1142"/>
                  <a:gd name="T6" fmla="*/ 213 w 484"/>
                  <a:gd name="T7" fmla="*/ 730 h 1142"/>
                  <a:gd name="T8" fmla="*/ 230 w 484"/>
                  <a:gd name="T9" fmla="*/ 760 h 1142"/>
                  <a:gd name="T10" fmla="*/ 260 w 484"/>
                  <a:gd name="T11" fmla="*/ 777 h 1142"/>
                  <a:gd name="T12" fmla="*/ 296 w 484"/>
                  <a:gd name="T13" fmla="*/ 777 h 1142"/>
                  <a:gd name="T14" fmla="*/ 326 w 484"/>
                  <a:gd name="T15" fmla="*/ 760 h 1142"/>
                  <a:gd name="T16" fmla="*/ 343 w 484"/>
                  <a:gd name="T17" fmla="*/ 730 h 1142"/>
                  <a:gd name="T18" fmla="*/ 343 w 484"/>
                  <a:gd name="T19" fmla="*/ 694 h 1142"/>
                  <a:gd name="T20" fmla="*/ 326 w 484"/>
                  <a:gd name="T21" fmla="*/ 664 h 1142"/>
                  <a:gd name="T22" fmla="*/ 296 w 484"/>
                  <a:gd name="T23" fmla="*/ 647 h 1142"/>
                  <a:gd name="T24" fmla="*/ 278 w 484"/>
                  <a:gd name="T25" fmla="*/ 0 h 1142"/>
                  <a:gd name="T26" fmla="*/ 313 w 484"/>
                  <a:gd name="T27" fmla="*/ 10 h 1142"/>
                  <a:gd name="T28" fmla="*/ 338 w 484"/>
                  <a:gd name="T29" fmla="*/ 35 h 1142"/>
                  <a:gd name="T30" fmla="*/ 348 w 484"/>
                  <a:gd name="T31" fmla="*/ 70 h 1142"/>
                  <a:gd name="T32" fmla="*/ 377 w 484"/>
                  <a:gd name="T33" fmla="*/ 531 h 1142"/>
                  <a:gd name="T34" fmla="*/ 425 w 484"/>
                  <a:gd name="T35" fmla="*/ 569 h 1142"/>
                  <a:gd name="T36" fmla="*/ 463 w 484"/>
                  <a:gd name="T37" fmla="*/ 619 h 1142"/>
                  <a:gd name="T38" fmla="*/ 482 w 484"/>
                  <a:gd name="T39" fmla="*/ 679 h 1142"/>
                  <a:gd name="T40" fmla="*/ 481 w 484"/>
                  <a:gd name="T41" fmla="*/ 749 h 1142"/>
                  <a:gd name="T42" fmla="*/ 456 w 484"/>
                  <a:gd name="T43" fmla="*/ 816 h 1142"/>
                  <a:gd name="T44" fmla="*/ 411 w 484"/>
                  <a:gd name="T45" fmla="*/ 870 h 1142"/>
                  <a:gd name="T46" fmla="*/ 350 w 484"/>
                  <a:gd name="T47" fmla="*/ 905 h 1142"/>
                  <a:gd name="T48" fmla="*/ 277 w 484"/>
                  <a:gd name="T49" fmla="*/ 918 h 1142"/>
                  <a:gd name="T50" fmla="*/ 241 w 484"/>
                  <a:gd name="T51" fmla="*/ 915 h 1142"/>
                  <a:gd name="T52" fmla="*/ 119 w 484"/>
                  <a:gd name="T53" fmla="*/ 1121 h 1142"/>
                  <a:gd name="T54" fmla="*/ 88 w 484"/>
                  <a:gd name="T55" fmla="*/ 1139 h 1142"/>
                  <a:gd name="T56" fmla="*/ 52 w 484"/>
                  <a:gd name="T57" fmla="*/ 1139 h 1142"/>
                  <a:gd name="T58" fmla="*/ 20 w 484"/>
                  <a:gd name="T59" fmla="*/ 1120 h 1142"/>
                  <a:gd name="T60" fmla="*/ 3 w 484"/>
                  <a:gd name="T61" fmla="*/ 1090 h 1142"/>
                  <a:gd name="T62" fmla="*/ 3 w 484"/>
                  <a:gd name="T63" fmla="*/ 1055 h 1142"/>
                  <a:gd name="T64" fmla="*/ 121 w 484"/>
                  <a:gd name="T65" fmla="*/ 846 h 1142"/>
                  <a:gd name="T66" fmla="*/ 90 w 484"/>
                  <a:gd name="T67" fmla="*/ 797 h 1142"/>
                  <a:gd name="T68" fmla="*/ 74 w 484"/>
                  <a:gd name="T69" fmla="*/ 742 h 1142"/>
                  <a:gd name="T70" fmla="*/ 74 w 484"/>
                  <a:gd name="T71" fmla="*/ 679 h 1142"/>
                  <a:gd name="T72" fmla="*/ 93 w 484"/>
                  <a:gd name="T73" fmla="*/ 619 h 1142"/>
                  <a:gd name="T74" fmla="*/ 131 w 484"/>
                  <a:gd name="T75" fmla="*/ 569 h 1142"/>
                  <a:gd name="T76" fmla="*/ 179 w 484"/>
                  <a:gd name="T77" fmla="*/ 531 h 1142"/>
                  <a:gd name="T78" fmla="*/ 208 w 484"/>
                  <a:gd name="T79" fmla="*/ 70 h 1142"/>
                  <a:gd name="T80" fmla="*/ 218 w 484"/>
                  <a:gd name="T81" fmla="*/ 35 h 1142"/>
                  <a:gd name="T82" fmla="*/ 243 w 484"/>
                  <a:gd name="T83" fmla="*/ 10 h 1142"/>
                  <a:gd name="T84" fmla="*/ 278 w 484"/>
                  <a:gd name="T85" fmla="*/ 0 h 1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84" h="1142">
                    <a:moveTo>
                      <a:pt x="278" y="645"/>
                    </a:moveTo>
                    <a:lnTo>
                      <a:pt x="260" y="647"/>
                    </a:lnTo>
                    <a:lnTo>
                      <a:pt x="244" y="655"/>
                    </a:lnTo>
                    <a:lnTo>
                      <a:pt x="230" y="664"/>
                    </a:lnTo>
                    <a:lnTo>
                      <a:pt x="221" y="678"/>
                    </a:lnTo>
                    <a:lnTo>
                      <a:pt x="213" y="694"/>
                    </a:lnTo>
                    <a:lnTo>
                      <a:pt x="211" y="712"/>
                    </a:lnTo>
                    <a:lnTo>
                      <a:pt x="213" y="730"/>
                    </a:lnTo>
                    <a:lnTo>
                      <a:pt x="221" y="746"/>
                    </a:lnTo>
                    <a:lnTo>
                      <a:pt x="230" y="760"/>
                    </a:lnTo>
                    <a:lnTo>
                      <a:pt x="244" y="769"/>
                    </a:lnTo>
                    <a:lnTo>
                      <a:pt x="260" y="777"/>
                    </a:lnTo>
                    <a:lnTo>
                      <a:pt x="278" y="779"/>
                    </a:lnTo>
                    <a:lnTo>
                      <a:pt x="296" y="777"/>
                    </a:lnTo>
                    <a:lnTo>
                      <a:pt x="312" y="769"/>
                    </a:lnTo>
                    <a:lnTo>
                      <a:pt x="326" y="760"/>
                    </a:lnTo>
                    <a:lnTo>
                      <a:pt x="335" y="746"/>
                    </a:lnTo>
                    <a:lnTo>
                      <a:pt x="343" y="730"/>
                    </a:lnTo>
                    <a:lnTo>
                      <a:pt x="345" y="712"/>
                    </a:lnTo>
                    <a:lnTo>
                      <a:pt x="343" y="694"/>
                    </a:lnTo>
                    <a:lnTo>
                      <a:pt x="335" y="678"/>
                    </a:lnTo>
                    <a:lnTo>
                      <a:pt x="326" y="664"/>
                    </a:lnTo>
                    <a:lnTo>
                      <a:pt x="312" y="655"/>
                    </a:lnTo>
                    <a:lnTo>
                      <a:pt x="296" y="647"/>
                    </a:lnTo>
                    <a:lnTo>
                      <a:pt x="278" y="645"/>
                    </a:lnTo>
                    <a:close/>
                    <a:moveTo>
                      <a:pt x="278" y="0"/>
                    </a:moveTo>
                    <a:lnTo>
                      <a:pt x="296" y="4"/>
                    </a:lnTo>
                    <a:lnTo>
                      <a:pt x="313" y="10"/>
                    </a:lnTo>
                    <a:lnTo>
                      <a:pt x="327" y="22"/>
                    </a:lnTo>
                    <a:lnTo>
                      <a:pt x="338" y="35"/>
                    </a:lnTo>
                    <a:lnTo>
                      <a:pt x="345" y="52"/>
                    </a:lnTo>
                    <a:lnTo>
                      <a:pt x="348" y="70"/>
                    </a:lnTo>
                    <a:lnTo>
                      <a:pt x="348" y="518"/>
                    </a:lnTo>
                    <a:lnTo>
                      <a:pt x="377" y="531"/>
                    </a:lnTo>
                    <a:lnTo>
                      <a:pt x="402" y="548"/>
                    </a:lnTo>
                    <a:lnTo>
                      <a:pt x="425" y="569"/>
                    </a:lnTo>
                    <a:lnTo>
                      <a:pt x="446" y="592"/>
                    </a:lnTo>
                    <a:lnTo>
                      <a:pt x="463" y="619"/>
                    </a:lnTo>
                    <a:lnTo>
                      <a:pt x="474" y="648"/>
                    </a:lnTo>
                    <a:lnTo>
                      <a:pt x="482" y="679"/>
                    </a:lnTo>
                    <a:lnTo>
                      <a:pt x="484" y="712"/>
                    </a:lnTo>
                    <a:lnTo>
                      <a:pt x="481" y="749"/>
                    </a:lnTo>
                    <a:lnTo>
                      <a:pt x="471" y="784"/>
                    </a:lnTo>
                    <a:lnTo>
                      <a:pt x="456" y="816"/>
                    </a:lnTo>
                    <a:lnTo>
                      <a:pt x="436" y="845"/>
                    </a:lnTo>
                    <a:lnTo>
                      <a:pt x="411" y="870"/>
                    </a:lnTo>
                    <a:lnTo>
                      <a:pt x="382" y="890"/>
                    </a:lnTo>
                    <a:lnTo>
                      <a:pt x="350" y="905"/>
                    </a:lnTo>
                    <a:lnTo>
                      <a:pt x="315" y="915"/>
                    </a:lnTo>
                    <a:lnTo>
                      <a:pt x="277" y="918"/>
                    </a:lnTo>
                    <a:lnTo>
                      <a:pt x="259" y="918"/>
                    </a:lnTo>
                    <a:lnTo>
                      <a:pt x="241" y="915"/>
                    </a:lnTo>
                    <a:lnTo>
                      <a:pt x="131" y="1107"/>
                    </a:lnTo>
                    <a:lnTo>
                      <a:pt x="119" y="1121"/>
                    </a:lnTo>
                    <a:lnTo>
                      <a:pt x="105" y="1132"/>
                    </a:lnTo>
                    <a:lnTo>
                      <a:pt x="88" y="1139"/>
                    </a:lnTo>
                    <a:lnTo>
                      <a:pt x="70" y="1142"/>
                    </a:lnTo>
                    <a:lnTo>
                      <a:pt x="52" y="1139"/>
                    </a:lnTo>
                    <a:lnTo>
                      <a:pt x="35" y="1132"/>
                    </a:lnTo>
                    <a:lnTo>
                      <a:pt x="20" y="1120"/>
                    </a:lnTo>
                    <a:lnTo>
                      <a:pt x="10" y="1107"/>
                    </a:lnTo>
                    <a:lnTo>
                      <a:pt x="3" y="1090"/>
                    </a:lnTo>
                    <a:lnTo>
                      <a:pt x="0" y="1072"/>
                    </a:lnTo>
                    <a:lnTo>
                      <a:pt x="3" y="1055"/>
                    </a:lnTo>
                    <a:lnTo>
                      <a:pt x="10" y="1037"/>
                    </a:lnTo>
                    <a:lnTo>
                      <a:pt x="121" y="846"/>
                    </a:lnTo>
                    <a:lnTo>
                      <a:pt x="104" y="822"/>
                    </a:lnTo>
                    <a:lnTo>
                      <a:pt x="90" y="797"/>
                    </a:lnTo>
                    <a:lnTo>
                      <a:pt x="80" y="770"/>
                    </a:lnTo>
                    <a:lnTo>
                      <a:pt x="74" y="742"/>
                    </a:lnTo>
                    <a:lnTo>
                      <a:pt x="72" y="712"/>
                    </a:lnTo>
                    <a:lnTo>
                      <a:pt x="74" y="679"/>
                    </a:lnTo>
                    <a:lnTo>
                      <a:pt x="82" y="648"/>
                    </a:lnTo>
                    <a:lnTo>
                      <a:pt x="93" y="619"/>
                    </a:lnTo>
                    <a:lnTo>
                      <a:pt x="110" y="592"/>
                    </a:lnTo>
                    <a:lnTo>
                      <a:pt x="131" y="569"/>
                    </a:lnTo>
                    <a:lnTo>
                      <a:pt x="154" y="548"/>
                    </a:lnTo>
                    <a:lnTo>
                      <a:pt x="179" y="531"/>
                    </a:lnTo>
                    <a:lnTo>
                      <a:pt x="208" y="518"/>
                    </a:lnTo>
                    <a:lnTo>
                      <a:pt x="208" y="70"/>
                    </a:lnTo>
                    <a:lnTo>
                      <a:pt x="211" y="52"/>
                    </a:lnTo>
                    <a:lnTo>
                      <a:pt x="218" y="35"/>
                    </a:lnTo>
                    <a:lnTo>
                      <a:pt x="229" y="22"/>
                    </a:lnTo>
                    <a:lnTo>
                      <a:pt x="243" y="10"/>
                    </a:lnTo>
                    <a:lnTo>
                      <a:pt x="260" y="4"/>
                    </a:lnTo>
                    <a:lnTo>
                      <a:pt x="2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2" name="Freeform 572">
                <a:extLst>
                  <a:ext uri="{FF2B5EF4-FFF2-40B4-BE49-F238E27FC236}">
                    <a16:creationId xmlns:a16="http://schemas.microsoft.com/office/drawing/2014/main" id="{C2781EE7-5B05-4190-B19D-F2C868826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4038" y="5133976"/>
                <a:ext cx="22225" cy="26988"/>
              </a:xfrm>
              <a:custGeom>
                <a:avLst/>
                <a:gdLst>
                  <a:gd name="T0" fmla="*/ 70 w 140"/>
                  <a:gd name="T1" fmla="*/ 0 h 167"/>
                  <a:gd name="T2" fmla="*/ 88 w 140"/>
                  <a:gd name="T3" fmla="*/ 2 h 167"/>
                  <a:gd name="T4" fmla="*/ 105 w 140"/>
                  <a:gd name="T5" fmla="*/ 10 h 167"/>
                  <a:gd name="T6" fmla="*/ 119 w 140"/>
                  <a:gd name="T7" fmla="*/ 20 h 167"/>
                  <a:gd name="T8" fmla="*/ 130 w 140"/>
                  <a:gd name="T9" fmla="*/ 34 h 167"/>
                  <a:gd name="T10" fmla="*/ 137 w 140"/>
                  <a:gd name="T11" fmla="*/ 51 h 167"/>
                  <a:gd name="T12" fmla="*/ 140 w 140"/>
                  <a:gd name="T13" fmla="*/ 69 h 167"/>
                  <a:gd name="T14" fmla="*/ 140 w 140"/>
                  <a:gd name="T15" fmla="*/ 98 h 167"/>
                  <a:gd name="T16" fmla="*/ 137 w 140"/>
                  <a:gd name="T17" fmla="*/ 116 h 167"/>
                  <a:gd name="T18" fmla="*/ 130 w 140"/>
                  <a:gd name="T19" fmla="*/ 133 h 167"/>
                  <a:gd name="T20" fmla="*/ 119 w 140"/>
                  <a:gd name="T21" fmla="*/ 147 h 167"/>
                  <a:gd name="T22" fmla="*/ 105 w 140"/>
                  <a:gd name="T23" fmla="*/ 157 h 167"/>
                  <a:gd name="T24" fmla="*/ 88 w 140"/>
                  <a:gd name="T25" fmla="*/ 165 h 167"/>
                  <a:gd name="T26" fmla="*/ 70 w 140"/>
                  <a:gd name="T27" fmla="*/ 167 h 167"/>
                  <a:gd name="T28" fmla="*/ 52 w 140"/>
                  <a:gd name="T29" fmla="*/ 165 h 167"/>
                  <a:gd name="T30" fmla="*/ 35 w 140"/>
                  <a:gd name="T31" fmla="*/ 157 h 167"/>
                  <a:gd name="T32" fmla="*/ 21 w 140"/>
                  <a:gd name="T33" fmla="*/ 147 h 167"/>
                  <a:gd name="T34" fmla="*/ 10 w 140"/>
                  <a:gd name="T35" fmla="*/ 133 h 167"/>
                  <a:gd name="T36" fmla="*/ 3 w 140"/>
                  <a:gd name="T37" fmla="*/ 116 h 167"/>
                  <a:gd name="T38" fmla="*/ 0 w 140"/>
                  <a:gd name="T39" fmla="*/ 98 h 167"/>
                  <a:gd name="T40" fmla="*/ 0 w 140"/>
                  <a:gd name="T41" fmla="*/ 69 h 167"/>
                  <a:gd name="T42" fmla="*/ 3 w 140"/>
                  <a:gd name="T43" fmla="*/ 51 h 167"/>
                  <a:gd name="T44" fmla="*/ 10 w 140"/>
                  <a:gd name="T45" fmla="*/ 34 h 167"/>
                  <a:gd name="T46" fmla="*/ 21 w 140"/>
                  <a:gd name="T47" fmla="*/ 20 h 167"/>
                  <a:gd name="T48" fmla="*/ 35 w 140"/>
                  <a:gd name="T49" fmla="*/ 10 h 167"/>
                  <a:gd name="T50" fmla="*/ 52 w 140"/>
                  <a:gd name="T51" fmla="*/ 2 h 167"/>
                  <a:gd name="T52" fmla="*/ 70 w 140"/>
                  <a:gd name="T5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0" h="167">
                    <a:moveTo>
                      <a:pt x="70" y="0"/>
                    </a:moveTo>
                    <a:lnTo>
                      <a:pt x="88" y="2"/>
                    </a:lnTo>
                    <a:lnTo>
                      <a:pt x="105" y="10"/>
                    </a:lnTo>
                    <a:lnTo>
                      <a:pt x="119" y="20"/>
                    </a:lnTo>
                    <a:lnTo>
                      <a:pt x="130" y="34"/>
                    </a:lnTo>
                    <a:lnTo>
                      <a:pt x="137" y="51"/>
                    </a:lnTo>
                    <a:lnTo>
                      <a:pt x="140" y="69"/>
                    </a:lnTo>
                    <a:lnTo>
                      <a:pt x="140" y="98"/>
                    </a:lnTo>
                    <a:lnTo>
                      <a:pt x="137" y="116"/>
                    </a:lnTo>
                    <a:lnTo>
                      <a:pt x="130" y="133"/>
                    </a:lnTo>
                    <a:lnTo>
                      <a:pt x="119" y="147"/>
                    </a:lnTo>
                    <a:lnTo>
                      <a:pt x="105" y="157"/>
                    </a:lnTo>
                    <a:lnTo>
                      <a:pt x="88" y="165"/>
                    </a:lnTo>
                    <a:lnTo>
                      <a:pt x="70" y="167"/>
                    </a:lnTo>
                    <a:lnTo>
                      <a:pt x="52" y="165"/>
                    </a:lnTo>
                    <a:lnTo>
                      <a:pt x="35" y="157"/>
                    </a:lnTo>
                    <a:lnTo>
                      <a:pt x="21" y="147"/>
                    </a:lnTo>
                    <a:lnTo>
                      <a:pt x="10" y="133"/>
                    </a:lnTo>
                    <a:lnTo>
                      <a:pt x="3" y="116"/>
                    </a:lnTo>
                    <a:lnTo>
                      <a:pt x="0" y="98"/>
                    </a:lnTo>
                    <a:lnTo>
                      <a:pt x="0" y="69"/>
                    </a:lnTo>
                    <a:lnTo>
                      <a:pt x="3" y="51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10"/>
                    </a:lnTo>
                    <a:lnTo>
                      <a:pt x="52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08" name="Group 46">
              <a:extLst>
                <a:ext uri="{FF2B5EF4-FFF2-40B4-BE49-F238E27FC236}">
                  <a16:creationId xmlns:a16="http://schemas.microsoft.com/office/drawing/2014/main" id="{14F316F1-7E3A-4444-B25B-6A9492D09BA0}"/>
                </a:ext>
              </a:extLst>
            </p:cNvPr>
            <p:cNvGrpSpPr/>
            <p:nvPr/>
          </p:nvGrpSpPr>
          <p:grpSpPr>
            <a:xfrm>
              <a:off x="718693" y="2094779"/>
              <a:ext cx="320126" cy="316457"/>
              <a:chOff x="5353050" y="3465513"/>
              <a:chExt cx="554038" cy="547687"/>
            </a:xfrm>
            <a:solidFill>
              <a:schemeClr val="accent1"/>
            </a:solidFill>
          </p:grpSpPr>
          <p:sp>
            <p:nvSpPr>
              <p:cNvPr id="127" name="Freeform 286">
                <a:extLst>
                  <a:ext uri="{FF2B5EF4-FFF2-40B4-BE49-F238E27FC236}">
                    <a16:creationId xmlns:a16="http://schemas.microsoft.com/office/drawing/2014/main" id="{EF20DADA-8ED9-4C9E-99A6-4D8EC0BEE4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16563" y="3465513"/>
                <a:ext cx="227013" cy="330200"/>
              </a:xfrm>
              <a:custGeom>
                <a:avLst/>
                <a:gdLst>
                  <a:gd name="T0" fmla="*/ 797 w 1428"/>
                  <a:gd name="T1" fmla="*/ 665 h 2081"/>
                  <a:gd name="T2" fmla="*/ 648 w 1428"/>
                  <a:gd name="T3" fmla="*/ 755 h 2081"/>
                  <a:gd name="T4" fmla="*/ 439 w 1428"/>
                  <a:gd name="T5" fmla="*/ 833 h 2081"/>
                  <a:gd name="T6" fmla="*/ 162 w 1428"/>
                  <a:gd name="T7" fmla="*/ 882 h 2081"/>
                  <a:gd name="T8" fmla="*/ 233 w 1428"/>
                  <a:gd name="T9" fmla="*/ 1612 h 2081"/>
                  <a:gd name="T10" fmla="*/ 342 w 1428"/>
                  <a:gd name="T11" fmla="*/ 1783 h 2081"/>
                  <a:gd name="T12" fmla="*/ 513 w 1428"/>
                  <a:gd name="T13" fmla="*/ 1901 h 2081"/>
                  <a:gd name="T14" fmla="*/ 714 w 1428"/>
                  <a:gd name="T15" fmla="*/ 1942 h 2081"/>
                  <a:gd name="T16" fmla="*/ 914 w 1428"/>
                  <a:gd name="T17" fmla="*/ 1901 h 2081"/>
                  <a:gd name="T18" fmla="*/ 1085 w 1428"/>
                  <a:gd name="T19" fmla="*/ 1783 h 2081"/>
                  <a:gd name="T20" fmla="*/ 1194 w 1428"/>
                  <a:gd name="T21" fmla="*/ 1612 h 2081"/>
                  <a:gd name="T22" fmla="*/ 1272 w 1428"/>
                  <a:gd name="T23" fmla="*/ 779 h 2081"/>
                  <a:gd name="T24" fmla="*/ 1062 w 1428"/>
                  <a:gd name="T25" fmla="*/ 718 h 2081"/>
                  <a:gd name="T26" fmla="*/ 924 w 1428"/>
                  <a:gd name="T27" fmla="*/ 646 h 2081"/>
                  <a:gd name="T28" fmla="*/ 964 w 1428"/>
                  <a:gd name="T29" fmla="*/ 482 h 2081"/>
                  <a:gd name="T30" fmla="*/ 969 w 1428"/>
                  <a:gd name="T31" fmla="*/ 497 h 2081"/>
                  <a:gd name="T32" fmla="*/ 1029 w 1428"/>
                  <a:gd name="T33" fmla="*/ 549 h 2081"/>
                  <a:gd name="T34" fmla="*/ 1107 w 1428"/>
                  <a:gd name="T35" fmla="*/ 587 h 2081"/>
                  <a:gd name="T36" fmla="*/ 1236 w 1428"/>
                  <a:gd name="T37" fmla="*/ 626 h 2081"/>
                  <a:gd name="T38" fmla="*/ 1283 w 1428"/>
                  <a:gd name="T39" fmla="*/ 449 h 2081"/>
                  <a:gd name="T40" fmla="*/ 1217 w 1428"/>
                  <a:gd name="T41" fmla="*/ 291 h 2081"/>
                  <a:gd name="T42" fmla="*/ 1079 w 1428"/>
                  <a:gd name="T43" fmla="*/ 176 h 2081"/>
                  <a:gd name="T44" fmla="*/ 383 w 1428"/>
                  <a:gd name="T45" fmla="*/ 163 h 2081"/>
                  <a:gd name="T46" fmla="*/ 239 w 1428"/>
                  <a:gd name="T47" fmla="*/ 257 h 2081"/>
                  <a:gd name="T48" fmla="*/ 154 w 1428"/>
                  <a:gd name="T49" fmla="*/ 407 h 2081"/>
                  <a:gd name="T50" fmla="*/ 153 w 1428"/>
                  <a:gd name="T51" fmla="*/ 743 h 2081"/>
                  <a:gd name="T52" fmla="*/ 407 w 1428"/>
                  <a:gd name="T53" fmla="*/ 697 h 2081"/>
                  <a:gd name="T54" fmla="*/ 590 w 1428"/>
                  <a:gd name="T55" fmla="*/ 628 h 2081"/>
                  <a:gd name="T56" fmla="*/ 720 w 1428"/>
                  <a:gd name="T57" fmla="*/ 548 h 2081"/>
                  <a:gd name="T58" fmla="*/ 810 w 1428"/>
                  <a:gd name="T59" fmla="*/ 463 h 2081"/>
                  <a:gd name="T60" fmla="*/ 944 w 1428"/>
                  <a:gd name="T61" fmla="*/ 140 h 2081"/>
                  <a:gd name="T62" fmla="*/ 916 w 1428"/>
                  <a:gd name="T63" fmla="*/ 0 h 2081"/>
                  <a:gd name="T64" fmla="*/ 1120 w 1428"/>
                  <a:gd name="T65" fmla="*/ 43 h 2081"/>
                  <a:gd name="T66" fmla="*/ 1290 w 1428"/>
                  <a:gd name="T67" fmla="*/ 163 h 2081"/>
                  <a:gd name="T68" fmla="*/ 1398 w 1428"/>
                  <a:gd name="T69" fmla="*/ 339 h 2081"/>
                  <a:gd name="T70" fmla="*/ 1427 w 1428"/>
                  <a:gd name="T71" fmla="*/ 545 h 2081"/>
                  <a:gd name="T72" fmla="*/ 1360 w 1428"/>
                  <a:gd name="T73" fmla="*/ 1529 h 2081"/>
                  <a:gd name="T74" fmla="*/ 1281 w 1428"/>
                  <a:gd name="T75" fmla="*/ 1752 h 2081"/>
                  <a:gd name="T76" fmla="*/ 1129 w 1428"/>
                  <a:gd name="T77" fmla="*/ 1932 h 2081"/>
                  <a:gd name="T78" fmla="*/ 927 w 1428"/>
                  <a:gd name="T79" fmla="*/ 2045 h 2081"/>
                  <a:gd name="T80" fmla="*/ 714 w 1428"/>
                  <a:gd name="T81" fmla="*/ 2081 h 2081"/>
                  <a:gd name="T82" fmla="*/ 500 w 1428"/>
                  <a:gd name="T83" fmla="*/ 2045 h 2081"/>
                  <a:gd name="T84" fmla="*/ 298 w 1428"/>
                  <a:gd name="T85" fmla="*/ 1932 h 2081"/>
                  <a:gd name="T86" fmla="*/ 146 w 1428"/>
                  <a:gd name="T87" fmla="*/ 1752 h 2081"/>
                  <a:gd name="T88" fmla="*/ 68 w 1428"/>
                  <a:gd name="T89" fmla="*/ 1529 h 2081"/>
                  <a:gd name="T90" fmla="*/ 0 w 1428"/>
                  <a:gd name="T91" fmla="*/ 492 h 2081"/>
                  <a:gd name="T92" fmla="*/ 49 w 1428"/>
                  <a:gd name="T93" fmla="*/ 292 h 2081"/>
                  <a:gd name="T94" fmla="*/ 176 w 1428"/>
                  <a:gd name="T95" fmla="*/ 126 h 2081"/>
                  <a:gd name="T96" fmla="*/ 355 w 1428"/>
                  <a:gd name="T97" fmla="*/ 25 h 2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28" h="2081">
                    <a:moveTo>
                      <a:pt x="873" y="600"/>
                    </a:moveTo>
                    <a:lnTo>
                      <a:pt x="851" y="621"/>
                    </a:lnTo>
                    <a:lnTo>
                      <a:pt x="825" y="642"/>
                    </a:lnTo>
                    <a:lnTo>
                      <a:pt x="797" y="665"/>
                    </a:lnTo>
                    <a:lnTo>
                      <a:pt x="765" y="688"/>
                    </a:lnTo>
                    <a:lnTo>
                      <a:pt x="729" y="710"/>
                    </a:lnTo>
                    <a:lnTo>
                      <a:pt x="690" y="732"/>
                    </a:lnTo>
                    <a:lnTo>
                      <a:pt x="648" y="755"/>
                    </a:lnTo>
                    <a:lnTo>
                      <a:pt x="601" y="776"/>
                    </a:lnTo>
                    <a:lnTo>
                      <a:pt x="552" y="796"/>
                    </a:lnTo>
                    <a:lnTo>
                      <a:pt x="497" y="815"/>
                    </a:lnTo>
                    <a:lnTo>
                      <a:pt x="439" y="833"/>
                    </a:lnTo>
                    <a:lnTo>
                      <a:pt x="377" y="848"/>
                    </a:lnTo>
                    <a:lnTo>
                      <a:pt x="310" y="862"/>
                    </a:lnTo>
                    <a:lnTo>
                      <a:pt x="238" y="874"/>
                    </a:lnTo>
                    <a:lnTo>
                      <a:pt x="162" y="882"/>
                    </a:lnTo>
                    <a:lnTo>
                      <a:pt x="199" y="1459"/>
                    </a:lnTo>
                    <a:lnTo>
                      <a:pt x="206" y="1512"/>
                    </a:lnTo>
                    <a:lnTo>
                      <a:pt x="216" y="1563"/>
                    </a:lnTo>
                    <a:lnTo>
                      <a:pt x="233" y="1612"/>
                    </a:lnTo>
                    <a:lnTo>
                      <a:pt x="254" y="1659"/>
                    </a:lnTo>
                    <a:lnTo>
                      <a:pt x="279" y="1703"/>
                    </a:lnTo>
                    <a:lnTo>
                      <a:pt x="309" y="1745"/>
                    </a:lnTo>
                    <a:lnTo>
                      <a:pt x="342" y="1783"/>
                    </a:lnTo>
                    <a:lnTo>
                      <a:pt x="380" y="1818"/>
                    </a:lnTo>
                    <a:lnTo>
                      <a:pt x="421" y="1850"/>
                    </a:lnTo>
                    <a:lnTo>
                      <a:pt x="466" y="1877"/>
                    </a:lnTo>
                    <a:lnTo>
                      <a:pt x="513" y="1901"/>
                    </a:lnTo>
                    <a:lnTo>
                      <a:pt x="562" y="1919"/>
                    </a:lnTo>
                    <a:lnTo>
                      <a:pt x="612" y="1931"/>
                    </a:lnTo>
                    <a:lnTo>
                      <a:pt x="663" y="1939"/>
                    </a:lnTo>
                    <a:lnTo>
                      <a:pt x="714" y="1942"/>
                    </a:lnTo>
                    <a:lnTo>
                      <a:pt x="765" y="1939"/>
                    </a:lnTo>
                    <a:lnTo>
                      <a:pt x="816" y="1931"/>
                    </a:lnTo>
                    <a:lnTo>
                      <a:pt x="865" y="1919"/>
                    </a:lnTo>
                    <a:lnTo>
                      <a:pt x="914" y="1901"/>
                    </a:lnTo>
                    <a:lnTo>
                      <a:pt x="962" y="1877"/>
                    </a:lnTo>
                    <a:lnTo>
                      <a:pt x="1007" y="1850"/>
                    </a:lnTo>
                    <a:lnTo>
                      <a:pt x="1048" y="1818"/>
                    </a:lnTo>
                    <a:lnTo>
                      <a:pt x="1085" y="1783"/>
                    </a:lnTo>
                    <a:lnTo>
                      <a:pt x="1119" y="1745"/>
                    </a:lnTo>
                    <a:lnTo>
                      <a:pt x="1149" y="1703"/>
                    </a:lnTo>
                    <a:lnTo>
                      <a:pt x="1173" y="1659"/>
                    </a:lnTo>
                    <a:lnTo>
                      <a:pt x="1194" y="1612"/>
                    </a:lnTo>
                    <a:lnTo>
                      <a:pt x="1210" y="1563"/>
                    </a:lnTo>
                    <a:lnTo>
                      <a:pt x="1222" y="1512"/>
                    </a:lnTo>
                    <a:lnTo>
                      <a:pt x="1227" y="1459"/>
                    </a:lnTo>
                    <a:lnTo>
                      <a:pt x="1272" y="779"/>
                    </a:lnTo>
                    <a:lnTo>
                      <a:pt x="1210" y="764"/>
                    </a:lnTo>
                    <a:lnTo>
                      <a:pt x="1155" y="748"/>
                    </a:lnTo>
                    <a:lnTo>
                      <a:pt x="1105" y="733"/>
                    </a:lnTo>
                    <a:lnTo>
                      <a:pt x="1062" y="718"/>
                    </a:lnTo>
                    <a:lnTo>
                      <a:pt x="1025" y="703"/>
                    </a:lnTo>
                    <a:lnTo>
                      <a:pt x="994" y="689"/>
                    </a:lnTo>
                    <a:lnTo>
                      <a:pt x="957" y="668"/>
                    </a:lnTo>
                    <a:lnTo>
                      <a:pt x="924" y="646"/>
                    </a:lnTo>
                    <a:lnTo>
                      <a:pt x="896" y="623"/>
                    </a:lnTo>
                    <a:lnTo>
                      <a:pt x="873" y="600"/>
                    </a:lnTo>
                    <a:close/>
                    <a:moveTo>
                      <a:pt x="1079" y="176"/>
                    </a:moveTo>
                    <a:lnTo>
                      <a:pt x="964" y="482"/>
                    </a:lnTo>
                    <a:lnTo>
                      <a:pt x="964" y="483"/>
                    </a:lnTo>
                    <a:lnTo>
                      <a:pt x="964" y="483"/>
                    </a:lnTo>
                    <a:lnTo>
                      <a:pt x="965" y="488"/>
                    </a:lnTo>
                    <a:lnTo>
                      <a:pt x="969" y="497"/>
                    </a:lnTo>
                    <a:lnTo>
                      <a:pt x="977" y="507"/>
                    </a:lnTo>
                    <a:lnTo>
                      <a:pt x="989" y="519"/>
                    </a:lnTo>
                    <a:lnTo>
                      <a:pt x="1005" y="533"/>
                    </a:lnTo>
                    <a:lnTo>
                      <a:pt x="1029" y="549"/>
                    </a:lnTo>
                    <a:lnTo>
                      <a:pt x="1057" y="565"/>
                    </a:lnTo>
                    <a:lnTo>
                      <a:pt x="1070" y="571"/>
                    </a:lnTo>
                    <a:lnTo>
                      <a:pt x="1087" y="579"/>
                    </a:lnTo>
                    <a:lnTo>
                      <a:pt x="1107" y="587"/>
                    </a:lnTo>
                    <a:lnTo>
                      <a:pt x="1133" y="596"/>
                    </a:lnTo>
                    <a:lnTo>
                      <a:pt x="1161" y="605"/>
                    </a:lnTo>
                    <a:lnTo>
                      <a:pt x="1196" y="616"/>
                    </a:lnTo>
                    <a:lnTo>
                      <a:pt x="1236" y="626"/>
                    </a:lnTo>
                    <a:lnTo>
                      <a:pt x="1281" y="638"/>
                    </a:lnTo>
                    <a:lnTo>
                      <a:pt x="1288" y="536"/>
                    </a:lnTo>
                    <a:lnTo>
                      <a:pt x="1288" y="492"/>
                    </a:lnTo>
                    <a:lnTo>
                      <a:pt x="1283" y="449"/>
                    </a:lnTo>
                    <a:lnTo>
                      <a:pt x="1274" y="407"/>
                    </a:lnTo>
                    <a:lnTo>
                      <a:pt x="1259" y="366"/>
                    </a:lnTo>
                    <a:lnTo>
                      <a:pt x="1240" y="328"/>
                    </a:lnTo>
                    <a:lnTo>
                      <a:pt x="1217" y="291"/>
                    </a:lnTo>
                    <a:lnTo>
                      <a:pt x="1188" y="257"/>
                    </a:lnTo>
                    <a:lnTo>
                      <a:pt x="1154" y="225"/>
                    </a:lnTo>
                    <a:lnTo>
                      <a:pt x="1118" y="199"/>
                    </a:lnTo>
                    <a:lnTo>
                      <a:pt x="1079" y="176"/>
                    </a:lnTo>
                    <a:close/>
                    <a:moveTo>
                      <a:pt x="510" y="139"/>
                    </a:moveTo>
                    <a:lnTo>
                      <a:pt x="467" y="142"/>
                    </a:lnTo>
                    <a:lnTo>
                      <a:pt x="423" y="150"/>
                    </a:lnTo>
                    <a:lnTo>
                      <a:pt x="383" y="163"/>
                    </a:lnTo>
                    <a:lnTo>
                      <a:pt x="343" y="180"/>
                    </a:lnTo>
                    <a:lnTo>
                      <a:pt x="305" y="201"/>
                    </a:lnTo>
                    <a:lnTo>
                      <a:pt x="272" y="227"/>
                    </a:lnTo>
                    <a:lnTo>
                      <a:pt x="239" y="257"/>
                    </a:lnTo>
                    <a:lnTo>
                      <a:pt x="211" y="291"/>
                    </a:lnTo>
                    <a:lnTo>
                      <a:pt x="187" y="328"/>
                    </a:lnTo>
                    <a:lnTo>
                      <a:pt x="168" y="366"/>
                    </a:lnTo>
                    <a:lnTo>
                      <a:pt x="154" y="407"/>
                    </a:lnTo>
                    <a:lnTo>
                      <a:pt x="144" y="449"/>
                    </a:lnTo>
                    <a:lnTo>
                      <a:pt x="139" y="492"/>
                    </a:lnTo>
                    <a:lnTo>
                      <a:pt x="139" y="536"/>
                    </a:lnTo>
                    <a:lnTo>
                      <a:pt x="153" y="743"/>
                    </a:lnTo>
                    <a:lnTo>
                      <a:pt x="224" y="735"/>
                    </a:lnTo>
                    <a:lnTo>
                      <a:pt x="290" y="724"/>
                    </a:lnTo>
                    <a:lnTo>
                      <a:pt x="350" y="711"/>
                    </a:lnTo>
                    <a:lnTo>
                      <a:pt x="407" y="697"/>
                    </a:lnTo>
                    <a:lnTo>
                      <a:pt x="459" y="681"/>
                    </a:lnTo>
                    <a:lnTo>
                      <a:pt x="507" y="665"/>
                    </a:lnTo>
                    <a:lnTo>
                      <a:pt x="550" y="646"/>
                    </a:lnTo>
                    <a:lnTo>
                      <a:pt x="590" y="628"/>
                    </a:lnTo>
                    <a:lnTo>
                      <a:pt x="626" y="609"/>
                    </a:lnTo>
                    <a:lnTo>
                      <a:pt x="658" y="591"/>
                    </a:lnTo>
                    <a:lnTo>
                      <a:pt x="685" y="573"/>
                    </a:lnTo>
                    <a:lnTo>
                      <a:pt x="720" y="548"/>
                    </a:lnTo>
                    <a:lnTo>
                      <a:pt x="749" y="524"/>
                    </a:lnTo>
                    <a:lnTo>
                      <a:pt x="774" y="502"/>
                    </a:lnTo>
                    <a:lnTo>
                      <a:pt x="794" y="481"/>
                    </a:lnTo>
                    <a:lnTo>
                      <a:pt x="810" y="463"/>
                    </a:lnTo>
                    <a:lnTo>
                      <a:pt x="822" y="447"/>
                    </a:lnTo>
                    <a:lnTo>
                      <a:pt x="830" y="435"/>
                    </a:lnTo>
                    <a:lnTo>
                      <a:pt x="836" y="428"/>
                    </a:lnTo>
                    <a:lnTo>
                      <a:pt x="944" y="140"/>
                    </a:lnTo>
                    <a:lnTo>
                      <a:pt x="916" y="139"/>
                    </a:lnTo>
                    <a:lnTo>
                      <a:pt x="510" y="139"/>
                    </a:lnTo>
                    <a:close/>
                    <a:moveTo>
                      <a:pt x="510" y="0"/>
                    </a:moveTo>
                    <a:lnTo>
                      <a:pt x="916" y="0"/>
                    </a:lnTo>
                    <a:lnTo>
                      <a:pt x="969" y="3"/>
                    </a:lnTo>
                    <a:lnTo>
                      <a:pt x="1021" y="11"/>
                    </a:lnTo>
                    <a:lnTo>
                      <a:pt x="1071" y="25"/>
                    </a:lnTo>
                    <a:lnTo>
                      <a:pt x="1120" y="43"/>
                    </a:lnTo>
                    <a:lnTo>
                      <a:pt x="1167" y="65"/>
                    </a:lnTo>
                    <a:lnTo>
                      <a:pt x="1210" y="93"/>
                    </a:lnTo>
                    <a:lnTo>
                      <a:pt x="1252" y="126"/>
                    </a:lnTo>
                    <a:lnTo>
                      <a:pt x="1290" y="163"/>
                    </a:lnTo>
                    <a:lnTo>
                      <a:pt x="1324" y="203"/>
                    </a:lnTo>
                    <a:lnTo>
                      <a:pt x="1353" y="246"/>
                    </a:lnTo>
                    <a:lnTo>
                      <a:pt x="1378" y="292"/>
                    </a:lnTo>
                    <a:lnTo>
                      <a:pt x="1398" y="339"/>
                    </a:lnTo>
                    <a:lnTo>
                      <a:pt x="1413" y="389"/>
                    </a:lnTo>
                    <a:lnTo>
                      <a:pt x="1422" y="440"/>
                    </a:lnTo>
                    <a:lnTo>
                      <a:pt x="1428" y="492"/>
                    </a:lnTo>
                    <a:lnTo>
                      <a:pt x="1427" y="545"/>
                    </a:lnTo>
                    <a:lnTo>
                      <a:pt x="1415" y="729"/>
                    </a:lnTo>
                    <a:lnTo>
                      <a:pt x="1415" y="729"/>
                    </a:lnTo>
                    <a:lnTo>
                      <a:pt x="1366" y="1469"/>
                    </a:lnTo>
                    <a:lnTo>
                      <a:pt x="1360" y="1529"/>
                    </a:lnTo>
                    <a:lnTo>
                      <a:pt x="1348" y="1588"/>
                    </a:lnTo>
                    <a:lnTo>
                      <a:pt x="1330" y="1645"/>
                    </a:lnTo>
                    <a:lnTo>
                      <a:pt x="1308" y="1700"/>
                    </a:lnTo>
                    <a:lnTo>
                      <a:pt x="1281" y="1752"/>
                    </a:lnTo>
                    <a:lnTo>
                      <a:pt x="1249" y="1802"/>
                    </a:lnTo>
                    <a:lnTo>
                      <a:pt x="1213" y="1849"/>
                    </a:lnTo>
                    <a:lnTo>
                      <a:pt x="1173" y="1892"/>
                    </a:lnTo>
                    <a:lnTo>
                      <a:pt x="1129" y="1932"/>
                    </a:lnTo>
                    <a:lnTo>
                      <a:pt x="1081" y="1967"/>
                    </a:lnTo>
                    <a:lnTo>
                      <a:pt x="1029" y="1999"/>
                    </a:lnTo>
                    <a:lnTo>
                      <a:pt x="979" y="2025"/>
                    </a:lnTo>
                    <a:lnTo>
                      <a:pt x="927" y="2045"/>
                    </a:lnTo>
                    <a:lnTo>
                      <a:pt x="875" y="2061"/>
                    </a:lnTo>
                    <a:lnTo>
                      <a:pt x="822" y="2071"/>
                    </a:lnTo>
                    <a:lnTo>
                      <a:pt x="768" y="2079"/>
                    </a:lnTo>
                    <a:lnTo>
                      <a:pt x="714" y="2081"/>
                    </a:lnTo>
                    <a:lnTo>
                      <a:pt x="660" y="2079"/>
                    </a:lnTo>
                    <a:lnTo>
                      <a:pt x="606" y="2071"/>
                    </a:lnTo>
                    <a:lnTo>
                      <a:pt x="553" y="2061"/>
                    </a:lnTo>
                    <a:lnTo>
                      <a:pt x="500" y="2045"/>
                    </a:lnTo>
                    <a:lnTo>
                      <a:pt x="449" y="2025"/>
                    </a:lnTo>
                    <a:lnTo>
                      <a:pt x="399" y="1999"/>
                    </a:lnTo>
                    <a:lnTo>
                      <a:pt x="347" y="1967"/>
                    </a:lnTo>
                    <a:lnTo>
                      <a:pt x="298" y="1932"/>
                    </a:lnTo>
                    <a:lnTo>
                      <a:pt x="254" y="1892"/>
                    </a:lnTo>
                    <a:lnTo>
                      <a:pt x="213" y="1849"/>
                    </a:lnTo>
                    <a:lnTo>
                      <a:pt x="177" y="1802"/>
                    </a:lnTo>
                    <a:lnTo>
                      <a:pt x="146" y="1752"/>
                    </a:lnTo>
                    <a:lnTo>
                      <a:pt x="119" y="1700"/>
                    </a:lnTo>
                    <a:lnTo>
                      <a:pt x="97" y="1645"/>
                    </a:lnTo>
                    <a:lnTo>
                      <a:pt x="80" y="1588"/>
                    </a:lnTo>
                    <a:lnTo>
                      <a:pt x="68" y="1529"/>
                    </a:lnTo>
                    <a:lnTo>
                      <a:pt x="60" y="1469"/>
                    </a:lnTo>
                    <a:lnTo>
                      <a:pt x="19" y="822"/>
                    </a:lnTo>
                    <a:lnTo>
                      <a:pt x="1" y="545"/>
                    </a:lnTo>
                    <a:lnTo>
                      <a:pt x="0" y="492"/>
                    </a:lnTo>
                    <a:lnTo>
                      <a:pt x="4" y="440"/>
                    </a:lnTo>
                    <a:lnTo>
                      <a:pt x="14" y="389"/>
                    </a:lnTo>
                    <a:lnTo>
                      <a:pt x="29" y="339"/>
                    </a:lnTo>
                    <a:lnTo>
                      <a:pt x="49" y="292"/>
                    </a:lnTo>
                    <a:lnTo>
                      <a:pt x="73" y="246"/>
                    </a:lnTo>
                    <a:lnTo>
                      <a:pt x="103" y="203"/>
                    </a:lnTo>
                    <a:lnTo>
                      <a:pt x="138" y="163"/>
                    </a:lnTo>
                    <a:lnTo>
                      <a:pt x="176" y="126"/>
                    </a:lnTo>
                    <a:lnTo>
                      <a:pt x="217" y="93"/>
                    </a:lnTo>
                    <a:lnTo>
                      <a:pt x="261" y="65"/>
                    </a:lnTo>
                    <a:lnTo>
                      <a:pt x="308" y="43"/>
                    </a:lnTo>
                    <a:lnTo>
                      <a:pt x="355" y="25"/>
                    </a:lnTo>
                    <a:lnTo>
                      <a:pt x="405" y="11"/>
                    </a:lnTo>
                    <a:lnTo>
                      <a:pt x="457" y="3"/>
                    </a:lnTo>
                    <a:lnTo>
                      <a:pt x="5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8" name="Freeform 287">
                <a:extLst>
                  <a:ext uri="{FF2B5EF4-FFF2-40B4-BE49-F238E27FC236}">
                    <a16:creationId xmlns:a16="http://schemas.microsoft.com/office/drawing/2014/main" id="{2DCE74DA-09D9-4B78-96CB-B9410259A5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53050" y="3806825"/>
                <a:ext cx="554038" cy="206375"/>
              </a:xfrm>
              <a:custGeom>
                <a:avLst/>
                <a:gdLst>
                  <a:gd name="T0" fmla="*/ 810 w 3494"/>
                  <a:gd name="T1" fmla="*/ 183 h 1303"/>
                  <a:gd name="T2" fmla="*/ 673 w 3494"/>
                  <a:gd name="T3" fmla="*/ 240 h 1303"/>
                  <a:gd name="T4" fmla="*/ 548 w 3494"/>
                  <a:gd name="T5" fmla="*/ 318 h 1303"/>
                  <a:gd name="T6" fmla="*/ 439 w 3494"/>
                  <a:gd name="T7" fmla="*/ 417 h 1303"/>
                  <a:gd name="T8" fmla="*/ 347 w 3494"/>
                  <a:gd name="T9" fmla="*/ 531 h 1303"/>
                  <a:gd name="T10" fmla="*/ 274 w 3494"/>
                  <a:gd name="T11" fmla="*/ 660 h 1303"/>
                  <a:gd name="T12" fmla="*/ 222 w 3494"/>
                  <a:gd name="T13" fmla="*/ 800 h 1303"/>
                  <a:gd name="T14" fmla="*/ 153 w 3494"/>
                  <a:gd name="T15" fmla="*/ 1163 h 1303"/>
                  <a:gd name="T16" fmla="*/ 3288 w 3494"/>
                  <a:gd name="T17" fmla="*/ 874 h 1303"/>
                  <a:gd name="T18" fmla="*/ 3249 w 3494"/>
                  <a:gd name="T19" fmla="*/ 728 h 1303"/>
                  <a:gd name="T20" fmla="*/ 3186 w 3494"/>
                  <a:gd name="T21" fmla="*/ 593 h 1303"/>
                  <a:gd name="T22" fmla="*/ 3102 w 3494"/>
                  <a:gd name="T23" fmla="*/ 472 h 1303"/>
                  <a:gd name="T24" fmla="*/ 3002 w 3494"/>
                  <a:gd name="T25" fmla="*/ 365 h 1303"/>
                  <a:gd name="T26" fmla="*/ 2884 w 3494"/>
                  <a:gd name="T27" fmla="*/ 277 h 1303"/>
                  <a:gd name="T28" fmla="*/ 2752 w 3494"/>
                  <a:gd name="T29" fmla="*/ 208 h 1303"/>
                  <a:gd name="T30" fmla="*/ 2610 w 3494"/>
                  <a:gd name="T31" fmla="*/ 162 h 1303"/>
                  <a:gd name="T32" fmla="*/ 1781 w 3494"/>
                  <a:gd name="T33" fmla="*/ 988 h 1303"/>
                  <a:gd name="T34" fmla="*/ 1747 w 3494"/>
                  <a:gd name="T35" fmla="*/ 997 h 1303"/>
                  <a:gd name="T36" fmla="*/ 1712 w 3494"/>
                  <a:gd name="T37" fmla="*/ 988 h 1303"/>
                  <a:gd name="T38" fmla="*/ 883 w 3494"/>
                  <a:gd name="T39" fmla="*/ 162 h 1303"/>
                  <a:gd name="T40" fmla="*/ 1796 w 3494"/>
                  <a:gd name="T41" fmla="*/ 578 h 1303"/>
                  <a:gd name="T42" fmla="*/ 1747 w 3494"/>
                  <a:gd name="T43" fmla="*/ 829 h 1303"/>
                  <a:gd name="T44" fmla="*/ 2435 w 3494"/>
                  <a:gd name="T45" fmla="*/ 140 h 1303"/>
                  <a:gd name="T46" fmla="*/ 2235 w 3494"/>
                  <a:gd name="T47" fmla="*/ 139 h 1303"/>
                  <a:gd name="T48" fmla="*/ 1057 w 3494"/>
                  <a:gd name="T49" fmla="*/ 140 h 1303"/>
                  <a:gd name="T50" fmla="*/ 1547 w 3494"/>
                  <a:gd name="T51" fmla="*/ 629 h 1303"/>
                  <a:gd name="T52" fmla="*/ 1259 w 3494"/>
                  <a:gd name="T53" fmla="*/ 139 h 1303"/>
                  <a:gd name="T54" fmla="*/ 1085 w 3494"/>
                  <a:gd name="T55" fmla="*/ 139 h 1303"/>
                  <a:gd name="T56" fmla="*/ 1288 w 3494"/>
                  <a:gd name="T57" fmla="*/ 0 h 1303"/>
                  <a:gd name="T58" fmla="*/ 1323 w 3494"/>
                  <a:gd name="T59" fmla="*/ 10 h 1303"/>
                  <a:gd name="T60" fmla="*/ 1747 w 3494"/>
                  <a:gd name="T61" fmla="*/ 431 h 1303"/>
                  <a:gd name="T62" fmla="*/ 2171 w 3494"/>
                  <a:gd name="T63" fmla="*/ 10 h 1303"/>
                  <a:gd name="T64" fmla="*/ 2206 w 3494"/>
                  <a:gd name="T65" fmla="*/ 0 h 1303"/>
                  <a:gd name="T66" fmla="*/ 2472 w 3494"/>
                  <a:gd name="T67" fmla="*/ 2 h 1303"/>
                  <a:gd name="T68" fmla="*/ 2601 w 3494"/>
                  <a:gd name="T69" fmla="*/ 18 h 1303"/>
                  <a:gd name="T70" fmla="*/ 2676 w 3494"/>
                  <a:gd name="T71" fmla="*/ 35 h 1303"/>
                  <a:gd name="T72" fmla="*/ 2821 w 3494"/>
                  <a:gd name="T73" fmla="*/ 86 h 1303"/>
                  <a:gd name="T74" fmla="*/ 2957 w 3494"/>
                  <a:gd name="T75" fmla="*/ 158 h 1303"/>
                  <a:gd name="T76" fmla="*/ 3081 w 3494"/>
                  <a:gd name="T77" fmla="*/ 249 h 1303"/>
                  <a:gd name="T78" fmla="*/ 3192 w 3494"/>
                  <a:gd name="T79" fmla="*/ 361 h 1303"/>
                  <a:gd name="T80" fmla="*/ 3285 w 3494"/>
                  <a:gd name="T81" fmla="*/ 486 h 1303"/>
                  <a:gd name="T82" fmla="*/ 3357 w 3494"/>
                  <a:gd name="T83" fmla="*/ 624 h 1303"/>
                  <a:gd name="T84" fmla="*/ 3408 w 3494"/>
                  <a:gd name="T85" fmla="*/ 772 h 1303"/>
                  <a:gd name="T86" fmla="*/ 3493 w 3494"/>
                  <a:gd name="T87" fmla="*/ 1220 h 1303"/>
                  <a:gd name="T88" fmla="*/ 3490 w 3494"/>
                  <a:gd name="T89" fmla="*/ 1251 h 1303"/>
                  <a:gd name="T90" fmla="*/ 3477 w 3494"/>
                  <a:gd name="T91" fmla="*/ 1278 h 1303"/>
                  <a:gd name="T92" fmla="*/ 3453 w 3494"/>
                  <a:gd name="T93" fmla="*/ 1297 h 1303"/>
                  <a:gd name="T94" fmla="*/ 3424 w 3494"/>
                  <a:gd name="T95" fmla="*/ 1303 h 1303"/>
                  <a:gd name="T96" fmla="*/ 54 w 3494"/>
                  <a:gd name="T97" fmla="*/ 1301 h 1303"/>
                  <a:gd name="T98" fmla="*/ 28 w 3494"/>
                  <a:gd name="T99" fmla="*/ 1288 h 1303"/>
                  <a:gd name="T100" fmla="*/ 7 w 3494"/>
                  <a:gd name="T101" fmla="*/ 1265 h 1303"/>
                  <a:gd name="T102" fmla="*/ 0 w 3494"/>
                  <a:gd name="T103" fmla="*/ 1236 h 1303"/>
                  <a:gd name="T104" fmla="*/ 68 w 3494"/>
                  <a:gd name="T105" fmla="*/ 849 h 1303"/>
                  <a:gd name="T106" fmla="*/ 108 w 3494"/>
                  <a:gd name="T107" fmla="*/ 697 h 1303"/>
                  <a:gd name="T108" fmla="*/ 170 w 3494"/>
                  <a:gd name="T109" fmla="*/ 554 h 1303"/>
                  <a:gd name="T110" fmla="*/ 252 w 3494"/>
                  <a:gd name="T111" fmla="*/ 421 h 1303"/>
                  <a:gd name="T112" fmla="*/ 354 w 3494"/>
                  <a:gd name="T113" fmla="*/ 302 h 1303"/>
                  <a:gd name="T114" fmla="*/ 472 w 3494"/>
                  <a:gd name="T115" fmla="*/ 202 h 1303"/>
                  <a:gd name="T116" fmla="*/ 602 w 3494"/>
                  <a:gd name="T117" fmla="*/ 119 h 1303"/>
                  <a:gd name="T118" fmla="*/ 743 w 3494"/>
                  <a:gd name="T119" fmla="*/ 58 h 1303"/>
                  <a:gd name="T120" fmla="*/ 893 w 3494"/>
                  <a:gd name="T121" fmla="*/ 18 h 1303"/>
                  <a:gd name="T122" fmla="*/ 957 w 3494"/>
                  <a:gd name="T123" fmla="*/ 9 h 1303"/>
                  <a:gd name="T124" fmla="*/ 1085 w 3494"/>
                  <a:gd name="T125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94" h="1303">
                    <a:moveTo>
                      <a:pt x="883" y="162"/>
                    </a:moveTo>
                    <a:lnTo>
                      <a:pt x="810" y="183"/>
                    </a:lnTo>
                    <a:lnTo>
                      <a:pt x="740" y="208"/>
                    </a:lnTo>
                    <a:lnTo>
                      <a:pt x="673" y="240"/>
                    </a:lnTo>
                    <a:lnTo>
                      <a:pt x="610" y="277"/>
                    </a:lnTo>
                    <a:lnTo>
                      <a:pt x="548" y="318"/>
                    </a:lnTo>
                    <a:lnTo>
                      <a:pt x="492" y="365"/>
                    </a:lnTo>
                    <a:lnTo>
                      <a:pt x="439" y="417"/>
                    </a:lnTo>
                    <a:lnTo>
                      <a:pt x="390" y="472"/>
                    </a:lnTo>
                    <a:lnTo>
                      <a:pt x="347" y="531"/>
                    </a:lnTo>
                    <a:lnTo>
                      <a:pt x="308" y="593"/>
                    </a:lnTo>
                    <a:lnTo>
                      <a:pt x="274" y="660"/>
                    </a:lnTo>
                    <a:lnTo>
                      <a:pt x="245" y="728"/>
                    </a:lnTo>
                    <a:lnTo>
                      <a:pt x="222" y="800"/>
                    </a:lnTo>
                    <a:lnTo>
                      <a:pt x="206" y="874"/>
                    </a:lnTo>
                    <a:lnTo>
                      <a:pt x="153" y="1163"/>
                    </a:lnTo>
                    <a:lnTo>
                      <a:pt x="3340" y="1163"/>
                    </a:lnTo>
                    <a:lnTo>
                      <a:pt x="3288" y="874"/>
                    </a:lnTo>
                    <a:lnTo>
                      <a:pt x="3271" y="800"/>
                    </a:lnTo>
                    <a:lnTo>
                      <a:pt x="3249" y="728"/>
                    </a:lnTo>
                    <a:lnTo>
                      <a:pt x="3220" y="660"/>
                    </a:lnTo>
                    <a:lnTo>
                      <a:pt x="3186" y="593"/>
                    </a:lnTo>
                    <a:lnTo>
                      <a:pt x="3147" y="531"/>
                    </a:lnTo>
                    <a:lnTo>
                      <a:pt x="3102" y="472"/>
                    </a:lnTo>
                    <a:lnTo>
                      <a:pt x="3055" y="417"/>
                    </a:lnTo>
                    <a:lnTo>
                      <a:pt x="3002" y="365"/>
                    </a:lnTo>
                    <a:lnTo>
                      <a:pt x="2944" y="318"/>
                    </a:lnTo>
                    <a:lnTo>
                      <a:pt x="2884" y="277"/>
                    </a:lnTo>
                    <a:lnTo>
                      <a:pt x="2820" y="240"/>
                    </a:lnTo>
                    <a:lnTo>
                      <a:pt x="2752" y="208"/>
                    </a:lnTo>
                    <a:lnTo>
                      <a:pt x="2682" y="183"/>
                    </a:lnTo>
                    <a:lnTo>
                      <a:pt x="2610" y="162"/>
                    </a:lnTo>
                    <a:lnTo>
                      <a:pt x="1796" y="976"/>
                    </a:lnTo>
                    <a:lnTo>
                      <a:pt x="1781" y="988"/>
                    </a:lnTo>
                    <a:lnTo>
                      <a:pt x="1764" y="994"/>
                    </a:lnTo>
                    <a:lnTo>
                      <a:pt x="1747" y="997"/>
                    </a:lnTo>
                    <a:lnTo>
                      <a:pt x="1729" y="994"/>
                    </a:lnTo>
                    <a:lnTo>
                      <a:pt x="1712" y="988"/>
                    </a:lnTo>
                    <a:lnTo>
                      <a:pt x="1697" y="976"/>
                    </a:lnTo>
                    <a:lnTo>
                      <a:pt x="883" y="162"/>
                    </a:lnTo>
                    <a:close/>
                    <a:moveTo>
                      <a:pt x="2235" y="139"/>
                    </a:moveTo>
                    <a:lnTo>
                      <a:pt x="1796" y="578"/>
                    </a:lnTo>
                    <a:lnTo>
                      <a:pt x="1646" y="728"/>
                    </a:lnTo>
                    <a:lnTo>
                      <a:pt x="1747" y="829"/>
                    </a:lnTo>
                    <a:lnTo>
                      <a:pt x="2092" y="484"/>
                    </a:lnTo>
                    <a:lnTo>
                      <a:pt x="2435" y="140"/>
                    </a:lnTo>
                    <a:lnTo>
                      <a:pt x="2409" y="139"/>
                    </a:lnTo>
                    <a:lnTo>
                      <a:pt x="2235" y="139"/>
                    </a:lnTo>
                    <a:close/>
                    <a:moveTo>
                      <a:pt x="1085" y="139"/>
                    </a:moveTo>
                    <a:lnTo>
                      <a:pt x="1057" y="140"/>
                    </a:lnTo>
                    <a:lnTo>
                      <a:pt x="1402" y="484"/>
                    </a:lnTo>
                    <a:lnTo>
                      <a:pt x="1547" y="629"/>
                    </a:lnTo>
                    <a:lnTo>
                      <a:pt x="1648" y="530"/>
                    </a:lnTo>
                    <a:lnTo>
                      <a:pt x="1259" y="139"/>
                    </a:lnTo>
                    <a:lnTo>
                      <a:pt x="1259" y="139"/>
                    </a:lnTo>
                    <a:lnTo>
                      <a:pt x="1085" y="139"/>
                    </a:lnTo>
                    <a:close/>
                    <a:moveTo>
                      <a:pt x="1085" y="0"/>
                    </a:moveTo>
                    <a:lnTo>
                      <a:pt x="1288" y="0"/>
                    </a:lnTo>
                    <a:lnTo>
                      <a:pt x="1306" y="2"/>
                    </a:lnTo>
                    <a:lnTo>
                      <a:pt x="1323" y="10"/>
                    </a:lnTo>
                    <a:lnTo>
                      <a:pt x="1336" y="20"/>
                    </a:lnTo>
                    <a:lnTo>
                      <a:pt x="1747" y="431"/>
                    </a:lnTo>
                    <a:lnTo>
                      <a:pt x="2156" y="20"/>
                    </a:lnTo>
                    <a:lnTo>
                      <a:pt x="2171" y="10"/>
                    </a:lnTo>
                    <a:lnTo>
                      <a:pt x="2188" y="2"/>
                    </a:lnTo>
                    <a:lnTo>
                      <a:pt x="2206" y="0"/>
                    </a:lnTo>
                    <a:lnTo>
                      <a:pt x="2409" y="0"/>
                    </a:lnTo>
                    <a:lnTo>
                      <a:pt x="2472" y="2"/>
                    </a:lnTo>
                    <a:lnTo>
                      <a:pt x="2537" y="9"/>
                    </a:lnTo>
                    <a:lnTo>
                      <a:pt x="2601" y="18"/>
                    </a:lnTo>
                    <a:lnTo>
                      <a:pt x="2601" y="18"/>
                    </a:lnTo>
                    <a:lnTo>
                      <a:pt x="2676" y="35"/>
                    </a:lnTo>
                    <a:lnTo>
                      <a:pt x="2750" y="58"/>
                    </a:lnTo>
                    <a:lnTo>
                      <a:pt x="2821" y="86"/>
                    </a:lnTo>
                    <a:lnTo>
                      <a:pt x="2890" y="119"/>
                    </a:lnTo>
                    <a:lnTo>
                      <a:pt x="2957" y="158"/>
                    </a:lnTo>
                    <a:lnTo>
                      <a:pt x="3021" y="202"/>
                    </a:lnTo>
                    <a:lnTo>
                      <a:pt x="3081" y="249"/>
                    </a:lnTo>
                    <a:lnTo>
                      <a:pt x="3138" y="302"/>
                    </a:lnTo>
                    <a:lnTo>
                      <a:pt x="3192" y="361"/>
                    </a:lnTo>
                    <a:lnTo>
                      <a:pt x="3241" y="421"/>
                    </a:lnTo>
                    <a:lnTo>
                      <a:pt x="3285" y="486"/>
                    </a:lnTo>
                    <a:lnTo>
                      <a:pt x="3324" y="554"/>
                    </a:lnTo>
                    <a:lnTo>
                      <a:pt x="3357" y="624"/>
                    </a:lnTo>
                    <a:lnTo>
                      <a:pt x="3385" y="697"/>
                    </a:lnTo>
                    <a:lnTo>
                      <a:pt x="3408" y="772"/>
                    </a:lnTo>
                    <a:lnTo>
                      <a:pt x="3425" y="849"/>
                    </a:lnTo>
                    <a:lnTo>
                      <a:pt x="3493" y="1220"/>
                    </a:lnTo>
                    <a:lnTo>
                      <a:pt x="3494" y="1236"/>
                    </a:lnTo>
                    <a:lnTo>
                      <a:pt x="3490" y="1251"/>
                    </a:lnTo>
                    <a:lnTo>
                      <a:pt x="3485" y="1265"/>
                    </a:lnTo>
                    <a:lnTo>
                      <a:pt x="3477" y="1278"/>
                    </a:lnTo>
                    <a:lnTo>
                      <a:pt x="3466" y="1288"/>
                    </a:lnTo>
                    <a:lnTo>
                      <a:pt x="3453" y="1297"/>
                    </a:lnTo>
                    <a:lnTo>
                      <a:pt x="3438" y="1301"/>
                    </a:lnTo>
                    <a:lnTo>
                      <a:pt x="3424" y="1303"/>
                    </a:lnTo>
                    <a:lnTo>
                      <a:pt x="70" y="1303"/>
                    </a:lnTo>
                    <a:lnTo>
                      <a:pt x="54" y="1301"/>
                    </a:lnTo>
                    <a:lnTo>
                      <a:pt x="40" y="1297"/>
                    </a:lnTo>
                    <a:lnTo>
                      <a:pt x="28" y="1288"/>
                    </a:lnTo>
                    <a:lnTo>
                      <a:pt x="16" y="1278"/>
                    </a:lnTo>
                    <a:lnTo>
                      <a:pt x="7" y="1265"/>
                    </a:lnTo>
                    <a:lnTo>
                      <a:pt x="2" y="1251"/>
                    </a:lnTo>
                    <a:lnTo>
                      <a:pt x="0" y="1236"/>
                    </a:lnTo>
                    <a:lnTo>
                      <a:pt x="1" y="1220"/>
                    </a:lnTo>
                    <a:lnTo>
                      <a:pt x="68" y="849"/>
                    </a:lnTo>
                    <a:lnTo>
                      <a:pt x="86" y="772"/>
                    </a:lnTo>
                    <a:lnTo>
                      <a:pt x="108" y="697"/>
                    </a:lnTo>
                    <a:lnTo>
                      <a:pt x="136" y="624"/>
                    </a:lnTo>
                    <a:lnTo>
                      <a:pt x="170" y="554"/>
                    </a:lnTo>
                    <a:lnTo>
                      <a:pt x="208" y="486"/>
                    </a:lnTo>
                    <a:lnTo>
                      <a:pt x="252" y="421"/>
                    </a:lnTo>
                    <a:lnTo>
                      <a:pt x="301" y="361"/>
                    </a:lnTo>
                    <a:lnTo>
                      <a:pt x="354" y="302"/>
                    </a:lnTo>
                    <a:lnTo>
                      <a:pt x="412" y="249"/>
                    </a:lnTo>
                    <a:lnTo>
                      <a:pt x="472" y="202"/>
                    </a:lnTo>
                    <a:lnTo>
                      <a:pt x="536" y="158"/>
                    </a:lnTo>
                    <a:lnTo>
                      <a:pt x="602" y="119"/>
                    </a:lnTo>
                    <a:lnTo>
                      <a:pt x="671" y="86"/>
                    </a:lnTo>
                    <a:lnTo>
                      <a:pt x="743" y="58"/>
                    </a:lnTo>
                    <a:lnTo>
                      <a:pt x="818" y="35"/>
                    </a:lnTo>
                    <a:lnTo>
                      <a:pt x="893" y="18"/>
                    </a:lnTo>
                    <a:lnTo>
                      <a:pt x="893" y="18"/>
                    </a:lnTo>
                    <a:lnTo>
                      <a:pt x="957" y="9"/>
                    </a:lnTo>
                    <a:lnTo>
                      <a:pt x="1020" y="2"/>
                    </a:lnTo>
                    <a:lnTo>
                      <a:pt x="10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09" name="Group 49">
              <a:extLst>
                <a:ext uri="{FF2B5EF4-FFF2-40B4-BE49-F238E27FC236}">
                  <a16:creationId xmlns:a16="http://schemas.microsoft.com/office/drawing/2014/main" id="{2FCC34B7-F539-49D4-ADE0-CB2DEDA0DAFC}"/>
                </a:ext>
              </a:extLst>
            </p:cNvPr>
            <p:cNvGrpSpPr/>
            <p:nvPr/>
          </p:nvGrpSpPr>
          <p:grpSpPr>
            <a:xfrm>
              <a:off x="5841583" y="2094117"/>
              <a:ext cx="321044" cy="321042"/>
              <a:chOff x="7273925" y="5005388"/>
              <a:chExt cx="555625" cy="555625"/>
            </a:xfrm>
            <a:solidFill>
              <a:schemeClr val="accent5"/>
            </a:solidFill>
          </p:grpSpPr>
          <p:sp>
            <p:nvSpPr>
              <p:cNvPr id="123" name="Freeform 552">
                <a:extLst>
                  <a:ext uri="{FF2B5EF4-FFF2-40B4-BE49-F238E27FC236}">
                    <a16:creationId xmlns:a16="http://schemas.microsoft.com/office/drawing/2014/main" id="{70B80036-EC1C-4CE7-8CB9-1115B31E04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73925" y="5005388"/>
                <a:ext cx="555625" cy="555625"/>
              </a:xfrm>
              <a:custGeom>
                <a:avLst/>
                <a:gdLst>
                  <a:gd name="T0" fmla="*/ 1450 w 3500"/>
                  <a:gd name="T1" fmla="*/ 168 h 3500"/>
                  <a:gd name="T2" fmla="*/ 1080 w 3500"/>
                  <a:gd name="T3" fmla="*/ 285 h 3500"/>
                  <a:gd name="T4" fmla="*/ 754 w 3500"/>
                  <a:gd name="T5" fmla="*/ 486 h 3500"/>
                  <a:gd name="T6" fmla="*/ 486 w 3500"/>
                  <a:gd name="T7" fmla="*/ 754 h 3500"/>
                  <a:gd name="T8" fmla="*/ 285 w 3500"/>
                  <a:gd name="T9" fmla="*/ 1080 h 3500"/>
                  <a:gd name="T10" fmla="*/ 168 w 3500"/>
                  <a:gd name="T11" fmla="*/ 1450 h 3500"/>
                  <a:gd name="T12" fmla="*/ 142 w 3500"/>
                  <a:gd name="T13" fmla="*/ 1852 h 3500"/>
                  <a:gd name="T14" fmla="*/ 215 w 3500"/>
                  <a:gd name="T15" fmla="*/ 2240 h 3500"/>
                  <a:gd name="T16" fmla="*/ 377 w 3500"/>
                  <a:gd name="T17" fmla="*/ 2590 h 3500"/>
                  <a:gd name="T18" fmla="*/ 612 w 3500"/>
                  <a:gd name="T19" fmla="*/ 2888 h 3500"/>
                  <a:gd name="T20" fmla="*/ 910 w 3500"/>
                  <a:gd name="T21" fmla="*/ 3123 h 3500"/>
                  <a:gd name="T22" fmla="*/ 1260 w 3500"/>
                  <a:gd name="T23" fmla="*/ 3285 h 3500"/>
                  <a:gd name="T24" fmla="*/ 1648 w 3500"/>
                  <a:gd name="T25" fmla="*/ 3358 h 3500"/>
                  <a:gd name="T26" fmla="*/ 2050 w 3500"/>
                  <a:gd name="T27" fmla="*/ 3332 h 3500"/>
                  <a:gd name="T28" fmla="*/ 2420 w 3500"/>
                  <a:gd name="T29" fmla="*/ 3215 h 3500"/>
                  <a:gd name="T30" fmla="*/ 2746 w 3500"/>
                  <a:gd name="T31" fmla="*/ 3014 h 3500"/>
                  <a:gd name="T32" fmla="*/ 3014 w 3500"/>
                  <a:gd name="T33" fmla="*/ 2746 h 3500"/>
                  <a:gd name="T34" fmla="*/ 3215 w 3500"/>
                  <a:gd name="T35" fmla="*/ 2420 h 3500"/>
                  <a:gd name="T36" fmla="*/ 3332 w 3500"/>
                  <a:gd name="T37" fmla="*/ 2050 h 3500"/>
                  <a:gd name="T38" fmla="*/ 3358 w 3500"/>
                  <a:gd name="T39" fmla="*/ 1648 h 3500"/>
                  <a:gd name="T40" fmla="*/ 3285 w 3500"/>
                  <a:gd name="T41" fmla="*/ 1260 h 3500"/>
                  <a:gd name="T42" fmla="*/ 3123 w 3500"/>
                  <a:gd name="T43" fmla="*/ 910 h 3500"/>
                  <a:gd name="T44" fmla="*/ 2888 w 3500"/>
                  <a:gd name="T45" fmla="*/ 612 h 3500"/>
                  <a:gd name="T46" fmla="*/ 2590 w 3500"/>
                  <a:gd name="T47" fmla="*/ 377 h 3500"/>
                  <a:gd name="T48" fmla="*/ 2240 w 3500"/>
                  <a:gd name="T49" fmla="*/ 215 h 3500"/>
                  <a:gd name="T50" fmla="*/ 1852 w 3500"/>
                  <a:gd name="T51" fmla="*/ 142 h 3500"/>
                  <a:gd name="T52" fmla="*/ 1948 w 3500"/>
                  <a:gd name="T53" fmla="*/ 11 h 3500"/>
                  <a:gd name="T54" fmla="*/ 2329 w 3500"/>
                  <a:gd name="T55" fmla="*/ 98 h 3500"/>
                  <a:gd name="T56" fmla="*/ 2679 w 3500"/>
                  <a:gd name="T57" fmla="*/ 266 h 3500"/>
                  <a:gd name="T58" fmla="*/ 2988 w 3500"/>
                  <a:gd name="T59" fmla="*/ 512 h 3500"/>
                  <a:gd name="T60" fmla="*/ 3234 w 3500"/>
                  <a:gd name="T61" fmla="*/ 821 h 3500"/>
                  <a:gd name="T62" fmla="*/ 3402 w 3500"/>
                  <a:gd name="T63" fmla="*/ 1171 h 3500"/>
                  <a:gd name="T64" fmla="*/ 3489 w 3500"/>
                  <a:gd name="T65" fmla="*/ 1552 h 3500"/>
                  <a:gd name="T66" fmla="*/ 3489 w 3500"/>
                  <a:gd name="T67" fmla="*/ 1948 h 3500"/>
                  <a:gd name="T68" fmla="*/ 3402 w 3500"/>
                  <a:gd name="T69" fmla="*/ 2329 h 3500"/>
                  <a:gd name="T70" fmla="*/ 3234 w 3500"/>
                  <a:gd name="T71" fmla="*/ 2679 h 3500"/>
                  <a:gd name="T72" fmla="*/ 2988 w 3500"/>
                  <a:gd name="T73" fmla="*/ 2988 h 3500"/>
                  <a:gd name="T74" fmla="*/ 2679 w 3500"/>
                  <a:gd name="T75" fmla="*/ 3234 h 3500"/>
                  <a:gd name="T76" fmla="*/ 2329 w 3500"/>
                  <a:gd name="T77" fmla="*/ 3402 h 3500"/>
                  <a:gd name="T78" fmla="*/ 1948 w 3500"/>
                  <a:gd name="T79" fmla="*/ 3489 h 3500"/>
                  <a:gd name="T80" fmla="*/ 1552 w 3500"/>
                  <a:gd name="T81" fmla="*/ 3489 h 3500"/>
                  <a:gd name="T82" fmla="*/ 1171 w 3500"/>
                  <a:gd name="T83" fmla="*/ 3402 h 3500"/>
                  <a:gd name="T84" fmla="*/ 821 w 3500"/>
                  <a:gd name="T85" fmla="*/ 3234 h 3500"/>
                  <a:gd name="T86" fmla="*/ 512 w 3500"/>
                  <a:gd name="T87" fmla="*/ 2988 h 3500"/>
                  <a:gd name="T88" fmla="*/ 266 w 3500"/>
                  <a:gd name="T89" fmla="*/ 2679 h 3500"/>
                  <a:gd name="T90" fmla="*/ 98 w 3500"/>
                  <a:gd name="T91" fmla="*/ 2329 h 3500"/>
                  <a:gd name="T92" fmla="*/ 11 w 3500"/>
                  <a:gd name="T93" fmla="*/ 1948 h 3500"/>
                  <a:gd name="T94" fmla="*/ 11 w 3500"/>
                  <a:gd name="T95" fmla="*/ 1552 h 3500"/>
                  <a:gd name="T96" fmla="*/ 98 w 3500"/>
                  <a:gd name="T97" fmla="*/ 1171 h 3500"/>
                  <a:gd name="T98" fmla="*/ 266 w 3500"/>
                  <a:gd name="T99" fmla="*/ 821 h 3500"/>
                  <a:gd name="T100" fmla="*/ 512 w 3500"/>
                  <a:gd name="T101" fmla="*/ 512 h 3500"/>
                  <a:gd name="T102" fmla="*/ 821 w 3500"/>
                  <a:gd name="T103" fmla="*/ 266 h 3500"/>
                  <a:gd name="T104" fmla="*/ 1171 w 3500"/>
                  <a:gd name="T105" fmla="*/ 98 h 3500"/>
                  <a:gd name="T106" fmla="*/ 1552 w 3500"/>
                  <a:gd name="T107" fmla="*/ 11 h 3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00" h="3500">
                    <a:moveTo>
                      <a:pt x="1750" y="139"/>
                    </a:moveTo>
                    <a:lnTo>
                      <a:pt x="1648" y="142"/>
                    </a:lnTo>
                    <a:lnTo>
                      <a:pt x="1548" y="152"/>
                    </a:lnTo>
                    <a:lnTo>
                      <a:pt x="1450" y="168"/>
                    </a:lnTo>
                    <a:lnTo>
                      <a:pt x="1354" y="189"/>
                    </a:lnTo>
                    <a:lnTo>
                      <a:pt x="1260" y="215"/>
                    </a:lnTo>
                    <a:lnTo>
                      <a:pt x="1169" y="248"/>
                    </a:lnTo>
                    <a:lnTo>
                      <a:pt x="1080" y="285"/>
                    </a:lnTo>
                    <a:lnTo>
                      <a:pt x="994" y="329"/>
                    </a:lnTo>
                    <a:lnTo>
                      <a:pt x="910" y="377"/>
                    </a:lnTo>
                    <a:lnTo>
                      <a:pt x="830" y="428"/>
                    </a:lnTo>
                    <a:lnTo>
                      <a:pt x="754" y="486"/>
                    </a:lnTo>
                    <a:lnTo>
                      <a:pt x="681" y="546"/>
                    </a:lnTo>
                    <a:lnTo>
                      <a:pt x="612" y="612"/>
                    </a:lnTo>
                    <a:lnTo>
                      <a:pt x="546" y="681"/>
                    </a:lnTo>
                    <a:lnTo>
                      <a:pt x="486" y="754"/>
                    </a:lnTo>
                    <a:lnTo>
                      <a:pt x="428" y="830"/>
                    </a:lnTo>
                    <a:lnTo>
                      <a:pt x="377" y="910"/>
                    </a:lnTo>
                    <a:lnTo>
                      <a:pt x="329" y="994"/>
                    </a:lnTo>
                    <a:lnTo>
                      <a:pt x="285" y="1080"/>
                    </a:lnTo>
                    <a:lnTo>
                      <a:pt x="248" y="1169"/>
                    </a:lnTo>
                    <a:lnTo>
                      <a:pt x="215" y="1260"/>
                    </a:lnTo>
                    <a:lnTo>
                      <a:pt x="189" y="1354"/>
                    </a:lnTo>
                    <a:lnTo>
                      <a:pt x="168" y="1450"/>
                    </a:lnTo>
                    <a:lnTo>
                      <a:pt x="152" y="1548"/>
                    </a:lnTo>
                    <a:lnTo>
                      <a:pt x="142" y="1648"/>
                    </a:lnTo>
                    <a:lnTo>
                      <a:pt x="139" y="1750"/>
                    </a:lnTo>
                    <a:lnTo>
                      <a:pt x="142" y="1852"/>
                    </a:lnTo>
                    <a:lnTo>
                      <a:pt x="152" y="1952"/>
                    </a:lnTo>
                    <a:lnTo>
                      <a:pt x="168" y="2050"/>
                    </a:lnTo>
                    <a:lnTo>
                      <a:pt x="189" y="2146"/>
                    </a:lnTo>
                    <a:lnTo>
                      <a:pt x="215" y="2240"/>
                    </a:lnTo>
                    <a:lnTo>
                      <a:pt x="248" y="2331"/>
                    </a:lnTo>
                    <a:lnTo>
                      <a:pt x="285" y="2420"/>
                    </a:lnTo>
                    <a:lnTo>
                      <a:pt x="329" y="2506"/>
                    </a:lnTo>
                    <a:lnTo>
                      <a:pt x="377" y="2590"/>
                    </a:lnTo>
                    <a:lnTo>
                      <a:pt x="428" y="2670"/>
                    </a:lnTo>
                    <a:lnTo>
                      <a:pt x="486" y="2746"/>
                    </a:lnTo>
                    <a:lnTo>
                      <a:pt x="546" y="2819"/>
                    </a:lnTo>
                    <a:lnTo>
                      <a:pt x="612" y="2888"/>
                    </a:lnTo>
                    <a:lnTo>
                      <a:pt x="681" y="2954"/>
                    </a:lnTo>
                    <a:lnTo>
                      <a:pt x="754" y="3014"/>
                    </a:lnTo>
                    <a:lnTo>
                      <a:pt x="830" y="3072"/>
                    </a:lnTo>
                    <a:lnTo>
                      <a:pt x="910" y="3123"/>
                    </a:lnTo>
                    <a:lnTo>
                      <a:pt x="994" y="3171"/>
                    </a:lnTo>
                    <a:lnTo>
                      <a:pt x="1080" y="3215"/>
                    </a:lnTo>
                    <a:lnTo>
                      <a:pt x="1169" y="3252"/>
                    </a:lnTo>
                    <a:lnTo>
                      <a:pt x="1260" y="3285"/>
                    </a:lnTo>
                    <a:lnTo>
                      <a:pt x="1354" y="3311"/>
                    </a:lnTo>
                    <a:lnTo>
                      <a:pt x="1450" y="3332"/>
                    </a:lnTo>
                    <a:lnTo>
                      <a:pt x="1548" y="3348"/>
                    </a:lnTo>
                    <a:lnTo>
                      <a:pt x="1648" y="3358"/>
                    </a:lnTo>
                    <a:lnTo>
                      <a:pt x="1750" y="3361"/>
                    </a:lnTo>
                    <a:lnTo>
                      <a:pt x="1852" y="3358"/>
                    </a:lnTo>
                    <a:lnTo>
                      <a:pt x="1952" y="3348"/>
                    </a:lnTo>
                    <a:lnTo>
                      <a:pt x="2050" y="3332"/>
                    </a:lnTo>
                    <a:lnTo>
                      <a:pt x="2146" y="3311"/>
                    </a:lnTo>
                    <a:lnTo>
                      <a:pt x="2240" y="3285"/>
                    </a:lnTo>
                    <a:lnTo>
                      <a:pt x="2331" y="3252"/>
                    </a:lnTo>
                    <a:lnTo>
                      <a:pt x="2420" y="3215"/>
                    </a:lnTo>
                    <a:lnTo>
                      <a:pt x="2506" y="3171"/>
                    </a:lnTo>
                    <a:lnTo>
                      <a:pt x="2590" y="3123"/>
                    </a:lnTo>
                    <a:lnTo>
                      <a:pt x="2670" y="3072"/>
                    </a:lnTo>
                    <a:lnTo>
                      <a:pt x="2746" y="3014"/>
                    </a:lnTo>
                    <a:lnTo>
                      <a:pt x="2819" y="2954"/>
                    </a:lnTo>
                    <a:lnTo>
                      <a:pt x="2888" y="2888"/>
                    </a:lnTo>
                    <a:lnTo>
                      <a:pt x="2954" y="2819"/>
                    </a:lnTo>
                    <a:lnTo>
                      <a:pt x="3014" y="2746"/>
                    </a:lnTo>
                    <a:lnTo>
                      <a:pt x="3072" y="2670"/>
                    </a:lnTo>
                    <a:lnTo>
                      <a:pt x="3123" y="2590"/>
                    </a:lnTo>
                    <a:lnTo>
                      <a:pt x="3171" y="2506"/>
                    </a:lnTo>
                    <a:lnTo>
                      <a:pt x="3215" y="2420"/>
                    </a:lnTo>
                    <a:lnTo>
                      <a:pt x="3252" y="2331"/>
                    </a:lnTo>
                    <a:lnTo>
                      <a:pt x="3285" y="2240"/>
                    </a:lnTo>
                    <a:lnTo>
                      <a:pt x="3311" y="2146"/>
                    </a:lnTo>
                    <a:lnTo>
                      <a:pt x="3332" y="2050"/>
                    </a:lnTo>
                    <a:lnTo>
                      <a:pt x="3348" y="1952"/>
                    </a:lnTo>
                    <a:lnTo>
                      <a:pt x="3358" y="1852"/>
                    </a:lnTo>
                    <a:lnTo>
                      <a:pt x="3361" y="1750"/>
                    </a:lnTo>
                    <a:lnTo>
                      <a:pt x="3358" y="1648"/>
                    </a:lnTo>
                    <a:lnTo>
                      <a:pt x="3348" y="1548"/>
                    </a:lnTo>
                    <a:lnTo>
                      <a:pt x="3332" y="1450"/>
                    </a:lnTo>
                    <a:lnTo>
                      <a:pt x="3311" y="1354"/>
                    </a:lnTo>
                    <a:lnTo>
                      <a:pt x="3285" y="1260"/>
                    </a:lnTo>
                    <a:lnTo>
                      <a:pt x="3252" y="1169"/>
                    </a:lnTo>
                    <a:lnTo>
                      <a:pt x="3215" y="1080"/>
                    </a:lnTo>
                    <a:lnTo>
                      <a:pt x="3171" y="994"/>
                    </a:lnTo>
                    <a:lnTo>
                      <a:pt x="3123" y="910"/>
                    </a:lnTo>
                    <a:lnTo>
                      <a:pt x="3072" y="830"/>
                    </a:lnTo>
                    <a:lnTo>
                      <a:pt x="3014" y="754"/>
                    </a:lnTo>
                    <a:lnTo>
                      <a:pt x="2954" y="681"/>
                    </a:lnTo>
                    <a:lnTo>
                      <a:pt x="2888" y="612"/>
                    </a:lnTo>
                    <a:lnTo>
                      <a:pt x="2819" y="546"/>
                    </a:lnTo>
                    <a:lnTo>
                      <a:pt x="2746" y="486"/>
                    </a:lnTo>
                    <a:lnTo>
                      <a:pt x="2670" y="428"/>
                    </a:lnTo>
                    <a:lnTo>
                      <a:pt x="2590" y="377"/>
                    </a:lnTo>
                    <a:lnTo>
                      <a:pt x="2506" y="329"/>
                    </a:lnTo>
                    <a:lnTo>
                      <a:pt x="2420" y="285"/>
                    </a:lnTo>
                    <a:lnTo>
                      <a:pt x="2331" y="248"/>
                    </a:lnTo>
                    <a:lnTo>
                      <a:pt x="2240" y="215"/>
                    </a:lnTo>
                    <a:lnTo>
                      <a:pt x="2146" y="189"/>
                    </a:lnTo>
                    <a:lnTo>
                      <a:pt x="2050" y="168"/>
                    </a:lnTo>
                    <a:lnTo>
                      <a:pt x="1952" y="152"/>
                    </a:lnTo>
                    <a:lnTo>
                      <a:pt x="1852" y="142"/>
                    </a:lnTo>
                    <a:lnTo>
                      <a:pt x="1750" y="139"/>
                    </a:lnTo>
                    <a:close/>
                    <a:moveTo>
                      <a:pt x="1750" y="0"/>
                    </a:moveTo>
                    <a:lnTo>
                      <a:pt x="1850" y="3"/>
                    </a:lnTo>
                    <a:lnTo>
                      <a:pt x="1948" y="11"/>
                    </a:lnTo>
                    <a:lnTo>
                      <a:pt x="2046" y="24"/>
                    </a:lnTo>
                    <a:lnTo>
                      <a:pt x="2142" y="43"/>
                    </a:lnTo>
                    <a:lnTo>
                      <a:pt x="2237" y="68"/>
                    </a:lnTo>
                    <a:lnTo>
                      <a:pt x="2329" y="98"/>
                    </a:lnTo>
                    <a:lnTo>
                      <a:pt x="2420" y="133"/>
                    </a:lnTo>
                    <a:lnTo>
                      <a:pt x="2508" y="172"/>
                    </a:lnTo>
                    <a:lnTo>
                      <a:pt x="2595" y="216"/>
                    </a:lnTo>
                    <a:lnTo>
                      <a:pt x="2679" y="266"/>
                    </a:lnTo>
                    <a:lnTo>
                      <a:pt x="2761" y="321"/>
                    </a:lnTo>
                    <a:lnTo>
                      <a:pt x="2839" y="380"/>
                    </a:lnTo>
                    <a:lnTo>
                      <a:pt x="2915" y="444"/>
                    </a:lnTo>
                    <a:lnTo>
                      <a:pt x="2988" y="512"/>
                    </a:lnTo>
                    <a:lnTo>
                      <a:pt x="3056" y="585"/>
                    </a:lnTo>
                    <a:lnTo>
                      <a:pt x="3120" y="661"/>
                    </a:lnTo>
                    <a:lnTo>
                      <a:pt x="3179" y="739"/>
                    </a:lnTo>
                    <a:lnTo>
                      <a:pt x="3234" y="821"/>
                    </a:lnTo>
                    <a:lnTo>
                      <a:pt x="3284" y="905"/>
                    </a:lnTo>
                    <a:lnTo>
                      <a:pt x="3328" y="992"/>
                    </a:lnTo>
                    <a:lnTo>
                      <a:pt x="3367" y="1080"/>
                    </a:lnTo>
                    <a:lnTo>
                      <a:pt x="3402" y="1171"/>
                    </a:lnTo>
                    <a:lnTo>
                      <a:pt x="3432" y="1263"/>
                    </a:lnTo>
                    <a:lnTo>
                      <a:pt x="3457" y="1358"/>
                    </a:lnTo>
                    <a:lnTo>
                      <a:pt x="3476" y="1454"/>
                    </a:lnTo>
                    <a:lnTo>
                      <a:pt x="3489" y="1552"/>
                    </a:lnTo>
                    <a:lnTo>
                      <a:pt x="3497" y="1650"/>
                    </a:lnTo>
                    <a:lnTo>
                      <a:pt x="3500" y="1750"/>
                    </a:lnTo>
                    <a:lnTo>
                      <a:pt x="3497" y="1850"/>
                    </a:lnTo>
                    <a:lnTo>
                      <a:pt x="3489" y="1948"/>
                    </a:lnTo>
                    <a:lnTo>
                      <a:pt x="3476" y="2046"/>
                    </a:lnTo>
                    <a:lnTo>
                      <a:pt x="3457" y="2142"/>
                    </a:lnTo>
                    <a:lnTo>
                      <a:pt x="3432" y="2237"/>
                    </a:lnTo>
                    <a:lnTo>
                      <a:pt x="3402" y="2329"/>
                    </a:lnTo>
                    <a:lnTo>
                      <a:pt x="3367" y="2420"/>
                    </a:lnTo>
                    <a:lnTo>
                      <a:pt x="3328" y="2508"/>
                    </a:lnTo>
                    <a:lnTo>
                      <a:pt x="3284" y="2595"/>
                    </a:lnTo>
                    <a:lnTo>
                      <a:pt x="3234" y="2679"/>
                    </a:lnTo>
                    <a:lnTo>
                      <a:pt x="3179" y="2761"/>
                    </a:lnTo>
                    <a:lnTo>
                      <a:pt x="3120" y="2839"/>
                    </a:lnTo>
                    <a:lnTo>
                      <a:pt x="3056" y="2915"/>
                    </a:lnTo>
                    <a:lnTo>
                      <a:pt x="2988" y="2988"/>
                    </a:lnTo>
                    <a:lnTo>
                      <a:pt x="2915" y="3056"/>
                    </a:lnTo>
                    <a:lnTo>
                      <a:pt x="2839" y="3120"/>
                    </a:lnTo>
                    <a:lnTo>
                      <a:pt x="2761" y="3179"/>
                    </a:lnTo>
                    <a:lnTo>
                      <a:pt x="2679" y="3234"/>
                    </a:lnTo>
                    <a:lnTo>
                      <a:pt x="2595" y="3284"/>
                    </a:lnTo>
                    <a:lnTo>
                      <a:pt x="2508" y="3328"/>
                    </a:lnTo>
                    <a:lnTo>
                      <a:pt x="2420" y="3367"/>
                    </a:lnTo>
                    <a:lnTo>
                      <a:pt x="2329" y="3402"/>
                    </a:lnTo>
                    <a:lnTo>
                      <a:pt x="2237" y="3432"/>
                    </a:lnTo>
                    <a:lnTo>
                      <a:pt x="2142" y="3457"/>
                    </a:lnTo>
                    <a:lnTo>
                      <a:pt x="2046" y="3476"/>
                    </a:lnTo>
                    <a:lnTo>
                      <a:pt x="1948" y="3489"/>
                    </a:lnTo>
                    <a:lnTo>
                      <a:pt x="1850" y="3497"/>
                    </a:lnTo>
                    <a:lnTo>
                      <a:pt x="1750" y="3500"/>
                    </a:lnTo>
                    <a:lnTo>
                      <a:pt x="1650" y="3497"/>
                    </a:lnTo>
                    <a:lnTo>
                      <a:pt x="1552" y="3489"/>
                    </a:lnTo>
                    <a:lnTo>
                      <a:pt x="1454" y="3476"/>
                    </a:lnTo>
                    <a:lnTo>
                      <a:pt x="1358" y="3457"/>
                    </a:lnTo>
                    <a:lnTo>
                      <a:pt x="1263" y="3432"/>
                    </a:lnTo>
                    <a:lnTo>
                      <a:pt x="1171" y="3402"/>
                    </a:lnTo>
                    <a:lnTo>
                      <a:pt x="1080" y="3367"/>
                    </a:lnTo>
                    <a:lnTo>
                      <a:pt x="992" y="3328"/>
                    </a:lnTo>
                    <a:lnTo>
                      <a:pt x="905" y="3284"/>
                    </a:lnTo>
                    <a:lnTo>
                      <a:pt x="821" y="3234"/>
                    </a:lnTo>
                    <a:lnTo>
                      <a:pt x="739" y="3179"/>
                    </a:lnTo>
                    <a:lnTo>
                      <a:pt x="661" y="3120"/>
                    </a:lnTo>
                    <a:lnTo>
                      <a:pt x="585" y="3056"/>
                    </a:lnTo>
                    <a:lnTo>
                      <a:pt x="512" y="2988"/>
                    </a:lnTo>
                    <a:lnTo>
                      <a:pt x="444" y="2915"/>
                    </a:lnTo>
                    <a:lnTo>
                      <a:pt x="380" y="2839"/>
                    </a:lnTo>
                    <a:lnTo>
                      <a:pt x="321" y="2761"/>
                    </a:lnTo>
                    <a:lnTo>
                      <a:pt x="266" y="2679"/>
                    </a:lnTo>
                    <a:lnTo>
                      <a:pt x="216" y="2595"/>
                    </a:lnTo>
                    <a:lnTo>
                      <a:pt x="172" y="2508"/>
                    </a:lnTo>
                    <a:lnTo>
                      <a:pt x="133" y="2420"/>
                    </a:lnTo>
                    <a:lnTo>
                      <a:pt x="98" y="2329"/>
                    </a:lnTo>
                    <a:lnTo>
                      <a:pt x="68" y="2237"/>
                    </a:lnTo>
                    <a:lnTo>
                      <a:pt x="43" y="2142"/>
                    </a:lnTo>
                    <a:lnTo>
                      <a:pt x="24" y="2046"/>
                    </a:lnTo>
                    <a:lnTo>
                      <a:pt x="11" y="1948"/>
                    </a:lnTo>
                    <a:lnTo>
                      <a:pt x="3" y="1850"/>
                    </a:lnTo>
                    <a:lnTo>
                      <a:pt x="0" y="1750"/>
                    </a:lnTo>
                    <a:lnTo>
                      <a:pt x="3" y="1650"/>
                    </a:lnTo>
                    <a:lnTo>
                      <a:pt x="11" y="1552"/>
                    </a:lnTo>
                    <a:lnTo>
                      <a:pt x="24" y="1454"/>
                    </a:lnTo>
                    <a:lnTo>
                      <a:pt x="43" y="1358"/>
                    </a:lnTo>
                    <a:lnTo>
                      <a:pt x="68" y="1263"/>
                    </a:lnTo>
                    <a:lnTo>
                      <a:pt x="98" y="1171"/>
                    </a:lnTo>
                    <a:lnTo>
                      <a:pt x="133" y="1080"/>
                    </a:lnTo>
                    <a:lnTo>
                      <a:pt x="172" y="992"/>
                    </a:lnTo>
                    <a:lnTo>
                      <a:pt x="216" y="905"/>
                    </a:lnTo>
                    <a:lnTo>
                      <a:pt x="266" y="821"/>
                    </a:lnTo>
                    <a:lnTo>
                      <a:pt x="321" y="739"/>
                    </a:lnTo>
                    <a:lnTo>
                      <a:pt x="380" y="661"/>
                    </a:lnTo>
                    <a:lnTo>
                      <a:pt x="444" y="585"/>
                    </a:lnTo>
                    <a:lnTo>
                      <a:pt x="512" y="512"/>
                    </a:lnTo>
                    <a:lnTo>
                      <a:pt x="585" y="444"/>
                    </a:lnTo>
                    <a:lnTo>
                      <a:pt x="661" y="380"/>
                    </a:lnTo>
                    <a:lnTo>
                      <a:pt x="739" y="321"/>
                    </a:lnTo>
                    <a:lnTo>
                      <a:pt x="821" y="266"/>
                    </a:lnTo>
                    <a:lnTo>
                      <a:pt x="905" y="216"/>
                    </a:lnTo>
                    <a:lnTo>
                      <a:pt x="992" y="172"/>
                    </a:lnTo>
                    <a:lnTo>
                      <a:pt x="1080" y="133"/>
                    </a:lnTo>
                    <a:lnTo>
                      <a:pt x="1171" y="98"/>
                    </a:lnTo>
                    <a:lnTo>
                      <a:pt x="1263" y="68"/>
                    </a:lnTo>
                    <a:lnTo>
                      <a:pt x="1358" y="43"/>
                    </a:lnTo>
                    <a:lnTo>
                      <a:pt x="1454" y="24"/>
                    </a:lnTo>
                    <a:lnTo>
                      <a:pt x="1552" y="11"/>
                    </a:lnTo>
                    <a:lnTo>
                      <a:pt x="1650" y="3"/>
                    </a:lnTo>
                    <a:lnTo>
                      <a:pt x="17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4" name="Freeform 553">
                <a:extLst>
                  <a:ext uri="{FF2B5EF4-FFF2-40B4-BE49-F238E27FC236}">
                    <a16:creationId xmlns:a16="http://schemas.microsoft.com/office/drawing/2014/main" id="{24027EB8-D5A5-48D5-A108-C6E23FCE5D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72350" y="5153026"/>
                <a:ext cx="349250" cy="266700"/>
              </a:xfrm>
              <a:custGeom>
                <a:avLst/>
                <a:gdLst>
                  <a:gd name="T0" fmla="*/ 1917 w 2194"/>
                  <a:gd name="T1" fmla="*/ 144 h 1686"/>
                  <a:gd name="T2" fmla="*/ 1877 w 2194"/>
                  <a:gd name="T3" fmla="*/ 170 h 1686"/>
                  <a:gd name="T4" fmla="*/ 785 w 2194"/>
                  <a:gd name="T5" fmla="*/ 1257 h 1686"/>
                  <a:gd name="T6" fmla="*/ 751 w 2194"/>
                  <a:gd name="T7" fmla="*/ 1265 h 1686"/>
                  <a:gd name="T8" fmla="*/ 718 w 2194"/>
                  <a:gd name="T9" fmla="*/ 1257 h 1686"/>
                  <a:gd name="T10" fmla="*/ 317 w 2194"/>
                  <a:gd name="T11" fmla="*/ 859 h 1686"/>
                  <a:gd name="T12" fmla="*/ 282 w 2194"/>
                  <a:gd name="T13" fmla="*/ 837 h 1686"/>
                  <a:gd name="T14" fmla="*/ 242 w 2194"/>
                  <a:gd name="T15" fmla="*/ 829 h 1686"/>
                  <a:gd name="T16" fmla="*/ 203 w 2194"/>
                  <a:gd name="T17" fmla="*/ 837 h 1686"/>
                  <a:gd name="T18" fmla="*/ 168 w 2194"/>
                  <a:gd name="T19" fmla="*/ 859 h 1686"/>
                  <a:gd name="T20" fmla="*/ 144 w 2194"/>
                  <a:gd name="T21" fmla="*/ 899 h 1686"/>
                  <a:gd name="T22" fmla="*/ 138 w 2194"/>
                  <a:gd name="T23" fmla="*/ 945 h 1686"/>
                  <a:gd name="T24" fmla="*/ 153 w 2194"/>
                  <a:gd name="T25" fmla="*/ 989 h 1686"/>
                  <a:gd name="T26" fmla="*/ 677 w 2194"/>
                  <a:gd name="T27" fmla="*/ 1517 h 1686"/>
                  <a:gd name="T28" fmla="*/ 711 w 2194"/>
                  <a:gd name="T29" fmla="*/ 1539 h 1686"/>
                  <a:gd name="T30" fmla="*/ 751 w 2194"/>
                  <a:gd name="T31" fmla="*/ 1547 h 1686"/>
                  <a:gd name="T32" fmla="*/ 792 w 2194"/>
                  <a:gd name="T33" fmla="*/ 1539 h 1686"/>
                  <a:gd name="T34" fmla="*/ 826 w 2194"/>
                  <a:gd name="T35" fmla="*/ 1517 h 1686"/>
                  <a:gd name="T36" fmla="*/ 2040 w 2194"/>
                  <a:gd name="T37" fmla="*/ 298 h 1686"/>
                  <a:gd name="T38" fmla="*/ 2055 w 2194"/>
                  <a:gd name="T39" fmla="*/ 255 h 1686"/>
                  <a:gd name="T40" fmla="*/ 2050 w 2194"/>
                  <a:gd name="T41" fmla="*/ 209 h 1686"/>
                  <a:gd name="T42" fmla="*/ 2024 w 2194"/>
                  <a:gd name="T43" fmla="*/ 170 h 1686"/>
                  <a:gd name="T44" fmla="*/ 1985 w 2194"/>
                  <a:gd name="T45" fmla="*/ 144 h 1686"/>
                  <a:gd name="T46" fmla="*/ 1939 w 2194"/>
                  <a:gd name="T47" fmla="*/ 139 h 1686"/>
                  <a:gd name="T48" fmla="*/ 1968 w 2194"/>
                  <a:gd name="T49" fmla="*/ 0 h 1686"/>
                  <a:gd name="T50" fmla="*/ 2035 w 2194"/>
                  <a:gd name="T51" fmla="*/ 14 h 1686"/>
                  <a:gd name="T52" fmla="*/ 2096 w 2194"/>
                  <a:gd name="T53" fmla="*/ 47 h 1686"/>
                  <a:gd name="T54" fmla="*/ 2147 w 2194"/>
                  <a:gd name="T55" fmla="*/ 98 h 1686"/>
                  <a:gd name="T56" fmla="*/ 2180 w 2194"/>
                  <a:gd name="T57" fmla="*/ 159 h 1686"/>
                  <a:gd name="T58" fmla="*/ 2194 w 2194"/>
                  <a:gd name="T59" fmla="*/ 226 h 1686"/>
                  <a:gd name="T60" fmla="*/ 2190 w 2194"/>
                  <a:gd name="T61" fmla="*/ 294 h 1686"/>
                  <a:gd name="T62" fmla="*/ 2165 w 2194"/>
                  <a:gd name="T63" fmla="*/ 359 h 1686"/>
                  <a:gd name="T64" fmla="*/ 2123 w 2194"/>
                  <a:gd name="T65" fmla="*/ 416 h 1686"/>
                  <a:gd name="T66" fmla="*/ 900 w 2194"/>
                  <a:gd name="T67" fmla="*/ 1637 h 1686"/>
                  <a:gd name="T68" fmla="*/ 845 w 2194"/>
                  <a:gd name="T69" fmla="*/ 1668 h 1686"/>
                  <a:gd name="T70" fmla="*/ 783 w 2194"/>
                  <a:gd name="T71" fmla="*/ 1684 h 1686"/>
                  <a:gd name="T72" fmla="*/ 720 w 2194"/>
                  <a:gd name="T73" fmla="*/ 1684 h 1686"/>
                  <a:gd name="T74" fmla="*/ 658 w 2194"/>
                  <a:gd name="T75" fmla="*/ 1668 h 1686"/>
                  <a:gd name="T76" fmla="*/ 603 w 2194"/>
                  <a:gd name="T77" fmla="*/ 1637 h 1686"/>
                  <a:gd name="T78" fmla="*/ 70 w 2194"/>
                  <a:gd name="T79" fmla="*/ 1106 h 1686"/>
                  <a:gd name="T80" fmla="*/ 27 w 2194"/>
                  <a:gd name="T81" fmla="*/ 1049 h 1686"/>
                  <a:gd name="T82" fmla="*/ 4 w 2194"/>
                  <a:gd name="T83" fmla="*/ 984 h 1686"/>
                  <a:gd name="T84" fmla="*/ 0 w 2194"/>
                  <a:gd name="T85" fmla="*/ 916 h 1686"/>
                  <a:gd name="T86" fmla="*/ 13 w 2194"/>
                  <a:gd name="T87" fmla="*/ 850 h 1686"/>
                  <a:gd name="T88" fmla="*/ 46 w 2194"/>
                  <a:gd name="T89" fmla="*/ 788 h 1686"/>
                  <a:gd name="T90" fmla="*/ 97 w 2194"/>
                  <a:gd name="T91" fmla="*/ 737 h 1686"/>
                  <a:gd name="T92" fmla="*/ 159 w 2194"/>
                  <a:gd name="T93" fmla="*/ 704 h 1686"/>
                  <a:gd name="T94" fmla="*/ 225 w 2194"/>
                  <a:gd name="T95" fmla="*/ 690 h 1686"/>
                  <a:gd name="T96" fmla="*/ 293 w 2194"/>
                  <a:gd name="T97" fmla="*/ 695 h 1686"/>
                  <a:gd name="T98" fmla="*/ 358 w 2194"/>
                  <a:gd name="T99" fmla="*/ 718 h 1686"/>
                  <a:gd name="T100" fmla="*/ 415 w 2194"/>
                  <a:gd name="T101" fmla="*/ 760 h 1686"/>
                  <a:gd name="T102" fmla="*/ 1778 w 2194"/>
                  <a:gd name="T103" fmla="*/ 71 h 1686"/>
                  <a:gd name="T104" fmla="*/ 1835 w 2194"/>
                  <a:gd name="T105" fmla="*/ 29 h 1686"/>
                  <a:gd name="T106" fmla="*/ 1900 w 2194"/>
                  <a:gd name="T107" fmla="*/ 4 h 1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94" h="1686">
                    <a:moveTo>
                      <a:pt x="1939" y="139"/>
                    </a:moveTo>
                    <a:lnTo>
                      <a:pt x="1917" y="144"/>
                    </a:lnTo>
                    <a:lnTo>
                      <a:pt x="1896" y="155"/>
                    </a:lnTo>
                    <a:lnTo>
                      <a:pt x="1877" y="170"/>
                    </a:lnTo>
                    <a:lnTo>
                      <a:pt x="801" y="1245"/>
                    </a:lnTo>
                    <a:lnTo>
                      <a:pt x="785" y="1257"/>
                    </a:lnTo>
                    <a:lnTo>
                      <a:pt x="770" y="1263"/>
                    </a:lnTo>
                    <a:lnTo>
                      <a:pt x="751" y="1265"/>
                    </a:lnTo>
                    <a:lnTo>
                      <a:pt x="733" y="1263"/>
                    </a:lnTo>
                    <a:lnTo>
                      <a:pt x="718" y="1257"/>
                    </a:lnTo>
                    <a:lnTo>
                      <a:pt x="703" y="1245"/>
                    </a:lnTo>
                    <a:lnTo>
                      <a:pt x="317" y="859"/>
                    </a:lnTo>
                    <a:lnTo>
                      <a:pt x="300" y="846"/>
                    </a:lnTo>
                    <a:lnTo>
                      <a:pt x="282" y="837"/>
                    </a:lnTo>
                    <a:lnTo>
                      <a:pt x="263" y="830"/>
                    </a:lnTo>
                    <a:lnTo>
                      <a:pt x="242" y="829"/>
                    </a:lnTo>
                    <a:lnTo>
                      <a:pt x="222" y="830"/>
                    </a:lnTo>
                    <a:lnTo>
                      <a:pt x="203" y="837"/>
                    </a:lnTo>
                    <a:lnTo>
                      <a:pt x="185" y="846"/>
                    </a:lnTo>
                    <a:lnTo>
                      <a:pt x="168" y="859"/>
                    </a:lnTo>
                    <a:lnTo>
                      <a:pt x="153" y="878"/>
                    </a:lnTo>
                    <a:lnTo>
                      <a:pt x="144" y="899"/>
                    </a:lnTo>
                    <a:lnTo>
                      <a:pt x="138" y="922"/>
                    </a:lnTo>
                    <a:lnTo>
                      <a:pt x="138" y="945"/>
                    </a:lnTo>
                    <a:lnTo>
                      <a:pt x="144" y="967"/>
                    </a:lnTo>
                    <a:lnTo>
                      <a:pt x="153" y="989"/>
                    </a:lnTo>
                    <a:lnTo>
                      <a:pt x="168" y="1008"/>
                    </a:lnTo>
                    <a:lnTo>
                      <a:pt x="677" y="1517"/>
                    </a:lnTo>
                    <a:lnTo>
                      <a:pt x="693" y="1529"/>
                    </a:lnTo>
                    <a:lnTo>
                      <a:pt x="711" y="1539"/>
                    </a:lnTo>
                    <a:lnTo>
                      <a:pt x="731" y="1545"/>
                    </a:lnTo>
                    <a:lnTo>
                      <a:pt x="751" y="1547"/>
                    </a:lnTo>
                    <a:lnTo>
                      <a:pt x="772" y="1545"/>
                    </a:lnTo>
                    <a:lnTo>
                      <a:pt x="792" y="1539"/>
                    </a:lnTo>
                    <a:lnTo>
                      <a:pt x="810" y="1529"/>
                    </a:lnTo>
                    <a:lnTo>
                      <a:pt x="826" y="1517"/>
                    </a:lnTo>
                    <a:lnTo>
                      <a:pt x="2024" y="317"/>
                    </a:lnTo>
                    <a:lnTo>
                      <a:pt x="2040" y="298"/>
                    </a:lnTo>
                    <a:lnTo>
                      <a:pt x="2050" y="277"/>
                    </a:lnTo>
                    <a:lnTo>
                      <a:pt x="2055" y="255"/>
                    </a:lnTo>
                    <a:lnTo>
                      <a:pt x="2055" y="232"/>
                    </a:lnTo>
                    <a:lnTo>
                      <a:pt x="2050" y="209"/>
                    </a:lnTo>
                    <a:lnTo>
                      <a:pt x="2040" y="188"/>
                    </a:lnTo>
                    <a:lnTo>
                      <a:pt x="2024" y="170"/>
                    </a:lnTo>
                    <a:lnTo>
                      <a:pt x="2006" y="155"/>
                    </a:lnTo>
                    <a:lnTo>
                      <a:pt x="1985" y="144"/>
                    </a:lnTo>
                    <a:lnTo>
                      <a:pt x="1962" y="139"/>
                    </a:lnTo>
                    <a:lnTo>
                      <a:pt x="1939" y="139"/>
                    </a:lnTo>
                    <a:close/>
                    <a:moveTo>
                      <a:pt x="1934" y="0"/>
                    </a:moveTo>
                    <a:lnTo>
                      <a:pt x="1968" y="0"/>
                    </a:lnTo>
                    <a:lnTo>
                      <a:pt x="2002" y="4"/>
                    </a:lnTo>
                    <a:lnTo>
                      <a:pt x="2035" y="14"/>
                    </a:lnTo>
                    <a:lnTo>
                      <a:pt x="2067" y="29"/>
                    </a:lnTo>
                    <a:lnTo>
                      <a:pt x="2096" y="47"/>
                    </a:lnTo>
                    <a:lnTo>
                      <a:pt x="2123" y="71"/>
                    </a:lnTo>
                    <a:lnTo>
                      <a:pt x="2147" y="98"/>
                    </a:lnTo>
                    <a:lnTo>
                      <a:pt x="2165" y="128"/>
                    </a:lnTo>
                    <a:lnTo>
                      <a:pt x="2180" y="159"/>
                    </a:lnTo>
                    <a:lnTo>
                      <a:pt x="2190" y="192"/>
                    </a:lnTo>
                    <a:lnTo>
                      <a:pt x="2194" y="226"/>
                    </a:lnTo>
                    <a:lnTo>
                      <a:pt x="2194" y="260"/>
                    </a:lnTo>
                    <a:lnTo>
                      <a:pt x="2190" y="294"/>
                    </a:lnTo>
                    <a:lnTo>
                      <a:pt x="2180" y="327"/>
                    </a:lnTo>
                    <a:lnTo>
                      <a:pt x="2165" y="359"/>
                    </a:lnTo>
                    <a:lnTo>
                      <a:pt x="2147" y="388"/>
                    </a:lnTo>
                    <a:lnTo>
                      <a:pt x="2123" y="416"/>
                    </a:lnTo>
                    <a:lnTo>
                      <a:pt x="924" y="1615"/>
                    </a:lnTo>
                    <a:lnTo>
                      <a:pt x="900" y="1637"/>
                    </a:lnTo>
                    <a:lnTo>
                      <a:pt x="873" y="1655"/>
                    </a:lnTo>
                    <a:lnTo>
                      <a:pt x="845" y="1668"/>
                    </a:lnTo>
                    <a:lnTo>
                      <a:pt x="815" y="1678"/>
                    </a:lnTo>
                    <a:lnTo>
                      <a:pt x="783" y="1684"/>
                    </a:lnTo>
                    <a:lnTo>
                      <a:pt x="751" y="1686"/>
                    </a:lnTo>
                    <a:lnTo>
                      <a:pt x="720" y="1684"/>
                    </a:lnTo>
                    <a:lnTo>
                      <a:pt x="688" y="1678"/>
                    </a:lnTo>
                    <a:lnTo>
                      <a:pt x="658" y="1668"/>
                    </a:lnTo>
                    <a:lnTo>
                      <a:pt x="630" y="1655"/>
                    </a:lnTo>
                    <a:lnTo>
                      <a:pt x="603" y="1637"/>
                    </a:lnTo>
                    <a:lnTo>
                      <a:pt x="579" y="1615"/>
                    </a:lnTo>
                    <a:lnTo>
                      <a:pt x="70" y="1106"/>
                    </a:lnTo>
                    <a:lnTo>
                      <a:pt x="46" y="1079"/>
                    </a:lnTo>
                    <a:lnTo>
                      <a:pt x="27" y="1049"/>
                    </a:lnTo>
                    <a:lnTo>
                      <a:pt x="13" y="1017"/>
                    </a:lnTo>
                    <a:lnTo>
                      <a:pt x="4" y="984"/>
                    </a:lnTo>
                    <a:lnTo>
                      <a:pt x="0" y="950"/>
                    </a:lnTo>
                    <a:lnTo>
                      <a:pt x="0" y="916"/>
                    </a:lnTo>
                    <a:lnTo>
                      <a:pt x="4" y="882"/>
                    </a:lnTo>
                    <a:lnTo>
                      <a:pt x="13" y="850"/>
                    </a:lnTo>
                    <a:lnTo>
                      <a:pt x="27" y="818"/>
                    </a:lnTo>
                    <a:lnTo>
                      <a:pt x="46" y="788"/>
                    </a:lnTo>
                    <a:lnTo>
                      <a:pt x="70" y="760"/>
                    </a:lnTo>
                    <a:lnTo>
                      <a:pt x="97" y="737"/>
                    </a:lnTo>
                    <a:lnTo>
                      <a:pt x="127" y="718"/>
                    </a:lnTo>
                    <a:lnTo>
                      <a:pt x="159" y="704"/>
                    </a:lnTo>
                    <a:lnTo>
                      <a:pt x="191" y="695"/>
                    </a:lnTo>
                    <a:lnTo>
                      <a:pt x="225" y="690"/>
                    </a:lnTo>
                    <a:lnTo>
                      <a:pt x="259" y="690"/>
                    </a:lnTo>
                    <a:lnTo>
                      <a:pt x="293" y="695"/>
                    </a:lnTo>
                    <a:lnTo>
                      <a:pt x="326" y="704"/>
                    </a:lnTo>
                    <a:lnTo>
                      <a:pt x="358" y="718"/>
                    </a:lnTo>
                    <a:lnTo>
                      <a:pt x="388" y="737"/>
                    </a:lnTo>
                    <a:lnTo>
                      <a:pt x="415" y="760"/>
                    </a:lnTo>
                    <a:lnTo>
                      <a:pt x="751" y="1098"/>
                    </a:lnTo>
                    <a:lnTo>
                      <a:pt x="1778" y="71"/>
                    </a:lnTo>
                    <a:lnTo>
                      <a:pt x="1806" y="47"/>
                    </a:lnTo>
                    <a:lnTo>
                      <a:pt x="1835" y="29"/>
                    </a:lnTo>
                    <a:lnTo>
                      <a:pt x="1867" y="14"/>
                    </a:lnTo>
                    <a:lnTo>
                      <a:pt x="1900" y="4"/>
                    </a:lnTo>
                    <a:lnTo>
                      <a:pt x="19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5" name="Freeform 554">
                <a:extLst>
                  <a:ext uri="{FF2B5EF4-FFF2-40B4-BE49-F238E27FC236}">
                    <a16:creationId xmlns:a16="http://schemas.microsoft.com/office/drawing/2014/main" id="{9640B7EE-AAAF-4F03-96BA-AD65AB86A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0625" y="5329238"/>
                <a:ext cx="242888" cy="193675"/>
              </a:xfrm>
              <a:custGeom>
                <a:avLst/>
                <a:gdLst>
                  <a:gd name="T0" fmla="*/ 1480 w 1532"/>
                  <a:gd name="T1" fmla="*/ 2 h 1220"/>
                  <a:gd name="T2" fmla="*/ 1511 w 1532"/>
                  <a:gd name="T3" fmla="*/ 19 h 1220"/>
                  <a:gd name="T4" fmla="*/ 1529 w 1532"/>
                  <a:gd name="T5" fmla="*/ 50 h 1220"/>
                  <a:gd name="T6" fmla="*/ 1529 w 1532"/>
                  <a:gd name="T7" fmla="*/ 86 h 1220"/>
                  <a:gd name="T8" fmla="*/ 1473 w 1532"/>
                  <a:gd name="T9" fmla="*/ 263 h 1220"/>
                  <a:gd name="T10" fmla="*/ 1396 w 1532"/>
                  <a:gd name="T11" fmla="*/ 429 h 1220"/>
                  <a:gd name="T12" fmla="*/ 1301 w 1532"/>
                  <a:gd name="T13" fmla="*/ 583 h 1220"/>
                  <a:gd name="T14" fmla="*/ 1190 w 1532"/>
                  <a:gd name="T15" fmla="*/ 722 h 1220"/>
                  <a:gd name="T16" fmla="*/ 1063 w 1532"/>
                  <a:gd name="T17" fmla="*/ 847 h 1220"/>
                  <a:gd name="T18" fmla="*/ 923 w 1532"/>
                  <a:gd name="T19" fmla="*/ 956 h 1220"/>
                  <a:gd name="T20" fmla="*/ 770 w 1532"/>
                  <a:gd name="T21" fmla="*/ 1048 h 1220"/>
                  <a:gd name="T22" fmla="*/ 608 w 1532"/>
                  <a:gd name="T23" fmla="*/ 1121 h 1220"/>
                  <a:gd name="T24" fmla="*/ 435 w 1532"/>
                  <a:gd name="T25" fmla="*/ 1176 h 1220"/>
                  <a:gd name="T26" fmla="*/ 256 w 1532"/>
                  <a:gd name="T27" fmla="*/ 1208 h 1220"/>
                  <a:gd name="T28" fmla="*/ 70 w 1532"/>
                  <a:gd name="T29" fmla="*/ 1220 h 1220"/>
                  <a:gd name="T30" fmla="*/ 35 w 1532"/>
                  <a:gd name="T31" fmla="*/ 1211 h 1220"/>
                  <a:gd name="T32" fmla="*/ 10 w 1532"/>
                  <a:gd name="T33" fmla="*/ 1185 h 1220"/>
                  <a:gd name="T34" fmla="*/ 0 w 1532"/>
                  <a:gd name="T35" fmla="*/ 1150 h 1220"/>
                  <a:gd name="T36" fmla="*/ 10 w 1532"/>
                  <a:gd name="T37" fmla="*/ 1115 h 1220"/>
                  <a:gd name="T38" fmla="*/ 35 w 1532"/>
                  <a:gd name="T39" fmla="*/ 1090 h 1220"/>
                  <a:gd name="T40" fmla="*/ 70 w 1532"/>
                  <a:gd name="T41" fmla="*/ 1080 h 1220"/>
                  <a:gd name="T42" fmla="*/ 246 w 1532"/>
                  <a:gd name="T43" fmla="*/ 1069 h 1220"/>
                  <a:gd name="T44" fmla="*/ 417 w 1532"/>
                  <a:gd name="T45" fmla="*/ 1037 h 1220"/>
                  <a:gd name="T46" fmla="*/ 579 w 1532"/>
                  <a:gd name="T47" fmla="*/ 982 h 1220"/>
                  <a:gd name="T48" fmla="*/ 733 w 1532"/>
                  <a:gd name="T49" fmla="*/ 909 h 1220"/>
                  <a:gd name="T50" fmla="*/ 875 w 1532"/>
                  <a:gd name="T51" fmla="*/ 819 h 1220"/>
                  <a:gd name="T52" fmla="*/ 1005 w 1532"/>
                  <a:gd name="T53" fmla="*/ 711 h 1220"/>
                  <a:gd name="T54" fmla="*/ 1121 w 1532"/>
                  <a:gd name="T55" fmla="*/ 588 h 1220"/>
                  <a:gd name="T56" fmla="*/ 1222 w 1532"/>
                  <a:gd name="T57" fmla="*/ 450 h 1220"/>
                  <a:gd name="T58" fmla="*/ 1306 w 1532"/>
                  <a:gd name="T59" fmla="*/ 299 h 1220"/>
                  <a:gd name="T60" fmla="*/ 1369 w 1532"/>
                  <a:gd name="T61" fmla="*/ 137 h 1220"/>
                  <a:gd name="T62" fmla="*/ 1401 w 1532"/>
                  <a:gd name="T63" fmla="*/ 35 h 1220"/>
                  <a:gd name="T64" fmla="*/ 1427 w 1532"/>
                  <a:gd name="T65" fmla="*/ 10 h 1220"/>
                  <a:gd name="T66" fmla="*/ 1460 w 1532"/>
                  <a:gd name="T67" fmla="*/ 0 h 1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2" h="1220">
                    <a:moveTo>
                      <a:pt x="1460" y="0"/>
                    </a:moveTo>
                    <a:lnTo>
                      <a:pt x="1480" y="2"/>
                    </a:lnTo>
                    <a:lnTo>
                      <a:pt x="1497" y="9"/>
                    </a:lnTo>
                    <a:lnTo>
                      <a:pt x="1511" y="19"/>
                    </a:lnTo>
                    <a:lnTo>
                      <a:pt x="1522" y="34"/>
                    </a:lnTo>
                    <a:lnTo>
                      <a:pt x="1529" y="50"/>
                    </a:lnTo>
                    <a:lnTo>
                      <a:pt x="1532" y="68"/>
                    </a:lnTo>
                    <a:lnTo>
                      <a:pt x="1529" y="86"/>
                    </a:lnTo>
                    <a:lnTo>
                      <a:pt x="1504" y="176"/>
                    </a:lnTo>
                    <a:lnTo>
                      <a:pt x="1473" y="263"/>
                    </a:lnTo>
                    <a:lnTo>
                      <a:pt x="1437" y="348"/>
                    </a:lnTo>
                    <a:lnTo>
                      <a:pt x="1396" y="429"/>
                    </a:lnTo>
                    <a:lnTo>
                      <a:pt x="1351" y="507"/>
                    </a:lnTo>
                    <a:lnTo>
                      <a:pt x="1301" y="583"/>
                    </a:lnTo>
                    <a:lnTo>
                      <a:pt x="1247" y="654"/>
                    </a:lnTo>
                    <a:lnTo>
                      <a:pt x="1190" y="722"/>
                    </a:lnTo>
                    <a:lnTo>
                      <a:pt x="1128" y="786"/>
                    </a:lnTo>
                    <a:lnTo>
                      <a:pt x="1063" y="847"/>
                    </a:lnTo>
                    <a:lnTo>
                      <a:pt x="995" y="904"/>
                    </a:lnTo>
                    <a:lnTo>
                      <a:pt x="923" y="956"/>
                    </a:lnTo>
                    <a:lnTo>
                      <a:pt x="847" y="1004"/>
                    </a:lnTo>
                    <a:lnTo>
                      <a:pt x="770" y="1048"/>
                    </a:lnTo>
                    <a:lnTo>
                      <a:pt x="690" y="1087"/>
                    </a:lnTo>
                    <a:lnTo>
                      <a:pt x="608" y="1121"/>
                    </a:lnTo>
                    <a:lnTo>
                      <a:pt x="522" y="1151"/>
                    </a:lnTo>
                    <a:lnTo>
                      <a:pt x="435" y="1176"/>
                    </a:lnTo>
                    <a:lnTo>
                      <a:pt x="346" y="1195"/>
                    </a:lnTo>
                    <a:lnTo>
                      <a:pt x="256" y="1208"/>
                    </a:lnTo>
                    <a:lnTo>
                      <a:pt x="163" y="1217"/>
                    </a:lnTo>
                    <a:lnTo>
                      <a:pt x="70" y="1220"/>
                    </a:lnTo>
                    <a:lnTo>
                      <a:pt x="52" y="1218"/>
                    </a:lnTo>
                    <a:lnTo>
                      <a:pt x="35" y="1211"/>
                    </a:lnTo>
                    <a:lnTo>
                      <a:pt x="21" y="1200"/>
                    </a:lnTo>
                    <a:lnTo>
                      <a:pt x="10" y="1185"/>
                    </a:lnTo>
                    <a:lnTo>
                      <a:pt x="3" y="1169"/>
                    </a:lnTo>
                    <a:lnTo>
                      <a:pt x="0" y="1150"/>
                    </a:lnTo>
                    <a:lnTo>
                      <a:pt x="3" y="1132"/>
                    </a:lnTo>
                    <a:lnTo>
                      <a:pt x="10" y="1115"/>
                    </a:lnTo>
                    <a:lnTo>
                      <a:pt x="21" y="1101"/>
                    </a:lnTo>
                    <a:lnTo>
                      <a:pt x="35" y="1090"/>
                    </a:lnTo>
                    <a:lnTo>
                      <a:pt x="52" y="1083"/>
                    </a:lnTo>
                    <a:lnTo>
                      <a:pt x="70" y="1080"/>
                    </a:lnTo>
                    <a:lnTo>
                      <a:pt x="159" y="1078"/>
                    </a:lnTo>
                    <a:lnTo>
                      <a:pt x="246" y="1069"/>
                    </a:lnTo>
                    <a:lnTo>
                      <a:pt x="332" y="1056"/>
                    </a:lnTo>
                    <a:lnTo>
                      <a:pt x="417" y="1037"/>
                    </a:lnTo>
                    <a:lnTo>
                      <a:pt x="498" y="1012"/>
                    </a:lnTo>
                    <a:lnTo>
                      <a:pt x="579" y="982"/>
                    </a:lnTo>
                    <a:lnTo>
                      <a:pt x="658" y="949"/>
                    </a:lnTo>
                    <a:lnTo>
                      <a:pt x="733" y="909"/>
                    </a:lnTo>
                    <a:lnTo>
                      <a:pt x="805" y="867"/>
                    </a:lnTo>
                    <a:lnTo>
                      <a:pt x="875" y="819"/>
                    </a:lnTo>
                    <a:lnTo>
                      <a:pt x="942" y="767"/>
                    </a:lnTo>
                    <a:lnTo>
                      <a:pt x="1005" y="711"/>
                    </a:lnTo>
                    <a:lnTo>
                      <a:pt x="1065" y="652"/>
                    </a:lnTo>
                    <a:lnTo>
                      <a:pt x="1121" y="588"/>
                    </a:lnTo>
                    <a:lnTo>
                      <a:pt x="1174" y="521"/>
                    </a:lnTo>
                    <a:lnTo>
                      <a:pt x="1222" y="450"/>
                    </a:lnTo>
                    <a:lnTo>
                      <a:pt x="1266" y="377"/>
                    </a:lnTo>
                    <a:lnTo>
                      <a:pt x="1306" y="299"/>
                    </a:lnTo>
                    <a:lnTo>
                      <a:pt x="1340" y="220"/>
                    </a:lnTo>
                    <a:lnTo>
                      <a:pt x="1369" y="137"/>
                    </a:lnTo>
                    <a:lnTo>
                      <a:pt x="1395" y="52"/>
                    </a:lnTo>
                    <a:lnTo>
                      <a:pt x="1401" y="35"/>
                    </a:lnTo>
                    <a:lnTo>
                      <a:pt x="1413" y="21"/>
                    </a:lnTo>
                    <a:lnTo>
                      <a:pt x="1427" y="10"/>
                    </a:lnTo>
                    <a:lnTo>
                      <a:pt x="1442" y="2"/>
                    </a:lnTo>
                    <a:lnTo>
                      <a:pt x="14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6" name="Freeform 555">
                <a:extLst>
                  <a:ext uri="{FF2B5EF4-FFF2-40B4-BE49-F238E27FC236}">
                    <a16:creationId xmlns:a16="http://schemas.microsoft.com/office/drawing/2014/main" id="{F59EB163-B4B0-4323-94BD-E2C3C36E7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9225" y="5272088"/>
                <a:ext cx="22225" cy="31750"/>
              </a:xfrm>
              <a:custGeom>
                <a:avLst/>
                <a:gdLst>
                  <a:gd name="T0" fmla="*/ 71 w 141"/>
                  <a:gd name="T1" fmla="*/ 0 h 203"/>
                  <a:gd name="T2" fmla="*/ 90 w 141"/>
                  <a:gd name="T3" fmla="*/ 3 h 203"/>
                  <a:gd name="T4" fmla="*/ 106 w 141"/>
                  <a:gd name="T5" fmla="*/ 10 h 203"/>
                  <a:gd name="T6" fmla="*/ 121 w 141"/>
                  <a:gd name="T7" fmla="*/ 21 h 203"/>
                  <a:gd name="T8" fmla="*/ 132 w 141"/>
                  <a:gd name="T9" fmla="*/ 35 h 203"/>
                  <a:gd name="T10" fmla="*/ 139 w 141"/>
                  <a:gd name="T11" fmla="*/ 52 h 203"/>
                  <a:gd name="T12" fmla="*/ 141 w 141"/>
                  <a:gd name="T13" fmla="*/ 70 h 203"/>
                  <a:gd name="T14" fmla="*/ 140 w 141"/>
                  <a:gd name="T15" fmla="*/ 136 h 203"/>
                  <a:gd name="T16" fmla="*/ 137 w 141"/>
                  <a:gd name="T17" fmla="*/ 154 h 203"/>
                  <a:gd name="T18" fmla="*/ 129 w 141"/>
                  <a:gd name="T19" fmla="*/ 170 h 203"/>
                  <a:gd name="T20" fmla="*/ 118 w 141"/>
                  <a:gd name="T21" fmla="*/ 183 h 203"/>
                  <a:gd name="T22" fmla="*/ 104 w 141"/>
                  <a:gd name="T23" fmla="*/ 193 h 203"/>
                  <a:gd name="T24" fmla="*/ 88 w 141"/>
                  <a:gd name="T25" fmla="*/ 200 h 203"/>
                  <a:gd name="T26" fmla="*/ 70 w 141"/>
                  <a:gd name="T27" fmla="*/ 203 h 203"/>
                  <a:gd name="T28" fmla="*/ 67 w 141"/>
                  <a:gd name="T29" fmla="*/ 203 h 203"/>
                  <a:gd name="T30" fmla="*/ 49 w 141"/>
                  <a:gd name="T31" fmla="*/ 199 h 203"/>
                  <a:gd name="T32" fmla="*/ 32 w 141"/>
                  <a:gd name="T33" fmla="*/ 191 h 203"/>
                  <a:gd name="T34" fmla="*/ 18 w 141"/>
                  <a:gd name="T35" fmla="*/ 180 h 203"/>
                  <a:gd name="T36" fmla="*/ 8 w 141"/>
                  <a:gd name="T37" fmla="*/ 165 h 203"/>
                  <a:gd name="T38" fmla="*/ 2 w 141"/>
                  <a:gd name="T39" fmla="*/ 148 h 203"/>
                  <a:gd name="T40" fmla="*/ 0 w 141"/>
                  <a:gd name="T41" fmla="*/ 129 h 203"/>
                  <a:gd name="T42" fmla="*/ 1 w 141"/>
                  <a:gd name="T43" fmla="*/ 70 h 203"/>
                  <a:gd name="T44" fmla="*/ 4 w 141"/>
                  <a:gd name="T45" fmla="*/ 52 h 203"/>
                  <a:gd name="T46" fmla="*/ 11 w 141"/>
                  <a:gd name="T47" fmla="*/ 35 h 203"/>
                  <a:gd name="T48" fmla="*/ 22 w 141"/>
                  <a:gd name="T49" fmla="*/ 21 h 203"/>
                  <a:gd name="T50" fmla="*/ 36 w 141"/>
                  <a:gd name="T51" fmla="*/ 10 h 203"/>
                  <a:gd name="T52" fmla="*/ 53 w 141"/>
                  <a:gd name="T53" fmla="*/ 3 h 203"/>
                  <a:gd name="T54" fmla="*/ 71 w 141"/>
                  <a:gd name="T55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1" h="203">
                    <a:moveTo>
                      <a:pt x="71" y="0"/>
                    </a:moveTo>
                    <a:lnTo>
                      <a:pt x="90" y="3"/>
                    </a:lnTo>
                    <a:lnTo>
                      <a:pt x="106" y="10"/>
                    </a:lnTo>
                    <a:lnTo>
                      <a:pt x="121" y="21"/>
                    </a:lnTo>
                    <a:lnTo>
                      <a:pt x="132" y="35"/>
                    </a:lnTo>
                    <a:lnTo>
                      <a:pt x="139" y="52"/>
                    </a:lnTo>
                    <a:lnTo>
                      <a:pt x="141" y="70"/>
                    </a:lnTo>
                    <a:lnTo>
                      <a:pt x="140" y="136"/>
                    </a:lnTo>
                    <a:lnTo>
                      <a:pt x="137" y="154"/>
                    </a:lnTo>
                    <a:lnTo>
                      <a:pt x="129" y="170"/>
                    </a:lnTo>
                    <a:lnTo>
                      <a:pt x="118" y="183"/>
                    </a:lnTo>
                    <a:lnTo>
                      <a:pt x="104" y="193"/>
                    </a:lnTo>
                    <a:lnTo>
                      <a:pt x="88" y="200"/>
                    </a:lnTo>
                    <a:lnTo>
                      <a:pt x="70" y="203"/>
                    </a:lnTo>
                    <a:lnTo>
                      <a:pt x="67" y="203"/>
                    </a:lnTo>
                    <a:lnTo>
                      <a:pt x="49" y="199"/>
                    </a:lnTo>
                    <a:lnTo>
                      <a:pt x="32" y="191"/>
                    </a:lnTo>
                    <a:lnTo>
                      <a:pt x="18" y="180"/>
                    </a:lnTo>
                    <a:lnTo>
                      <a:pt x="8" y="165"/>
                    </a:lnTo>
                    <a:lnTo>
                      <a:pt x="2" y="148"/>
                    </a:lnTo>
                    <a:lnTo>
                      <a:pt x="0" y="129"/>
                    </a:lnTo>
                    <a:lnTo>
                      <a:pt x="1" y="70"/>
                    </a:lnTo>
                    <a:lnTo>
                      <a:pt x="4" y="52"/>
                    </a:lnTo>
                    <a:lnTo>
                      <a:pt x="11" y="35"/>
                    </a:lnTo>
                    <a:lnTo>
                      <a:pt x="22" y="21"/>
                    </a:lnTo>
                    <a:lnTo>
                      <a:pt x="36" y="10"/>
                    </a:lnTo>
                    <a:lnTo>
                      <a:pt x="53" y="3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10" name="Group 54">
              <a:extLst>
                <a:ext uri="{FF2B5EF4-FFF2-40B4-BE49-F238E27FC236}">
                  <a16:creationId xmlns:a16="http://schemas.microsoft.com/office/drawing/2014/main" id="{44B3DE28-5BDF-45EF-AF68-33CE513B2331}"/>
                </a:ext>
              </a:extLst>
            </p:cNvPr>
            <p:cNvGrpSpPr/>
            <p:nvPr/>
          </p:nvGrpSpPr>
          <p:grpSpPr>
            <a:xfrm>
              <a:off x="1977712" y="2373530"/>
              <a:ext cx="363763" cy="234887"/>
              <a:chOff x="10944225" y="3559175"/>
              <a:chExt cx="555625" cy="358775"/>
            </a:xfrm>
            <a:solidFill>
              <a:schemeClr val="accent2"/>
            </a:solidFill>
          </p:grpSpPr>
          <p:sp>
            <p:nvSpPr>
              <p:cNvPr id="111" name="Freeform 212">
                <a:extLst>
                  <a:ext uri="{FF2B5EF4-FFF2-40B4-BE49-F238E27FC236}">
                    <a16:creationId xmlns:a16="http://schemas.microsoft.com/office/drawing/2014/main" id="{33308BED-57CE-48B2-93CC-C7DAE9A355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44225" y="3559175"/>
                <a:ext cx="555625" cy="358775"/>
              </a:xfrm>
              <a:custGeom>
                <a:avLst/>
                <a:gdLst>
                  <a:gd name="T0" fmla="*/ 155 w 3500"/>
                  <a:gd name="T1" fmla="*/ 1945 h 2258"/>
                  <a:gd name="T2" fmla="*/ 194 w 3500"/>
                  <a:gd name="T3" fmla="*/ 2016 h 2258"/>
                  <a:gd name="T4" fmla="*/ 252 w 3500"/>
                  <a:gd name="T5" fmla="*/ 2071 h 2258"/>
                  <a:gd name="T6" fmla="*/ 325 w 3500"/>
                  <a:gd name="T7" fmla="*/ 2107 h 2258"/>
                  <a:gd name="T8" fmla="*/ 406 w 3500"/>
                  <a:gd name="T9" fmla="*/ 2121 h 2258"/>
                  <a:gd name="T10" fmla="*/ 3136 w 3500"/>
                  <a:gd name="T11" fmla="*/ 2117 h 2258"/>
                  <a:gd name="T12" fmla="*/ 3214 w 3500"/>
                  <a:gd name="T13" fmla="*/ 2092 h 2258"/>
                  <a:gd name="T14" fmla="*/ 3279 w 3500"/>
                  <a:gd name="T15" fmla="*/ 2045 h 2258"/>
                  <a:gd name="T16" fmla="*/ 3328 w 3500"/>
                  <a:gd name="T17" fmla="*/ 1983 h 2258"/>
                  <a:gd name="T18" fmla="*/ 3357 w 3500"/>
                  <a:gd name="T19" fmla="*/ 1906 h 2258"/>
                  <a:gd name="T20" fmla="*/ 525 w 3500"/>
                  <a:gd name="T21" fmla="*/ 138 h 2258"/>
                  <a:gd name="T22" fmla="*/ 467 w 3500"/>
                  <a:gd name="T23" fmla="*/ 150 h 2258"/>
                  <a:gd name="T24" fmla="*/ 419 w 3500"/>
                  <a:gd name="T25" fmla="*/ 183 h 2258"/>
                  <a:gd name="T26" fmla="*/ 387 w 3500"/>
                  <a:gd name="T27" fmla="*/ 231 h 2258"/>
                  <a:gd name="T28" fmla="*/ 375 w 3500"/>
                  <a:gd name="T29" fmla="*/ 288 h 2258"/>
                  <a:gd name="T30" fmla="*/ 3125 w 3500"/>
                  <a:gd name="T31" fmla="*/ 1768 h 2258"/>
                  <a:gd name="T32" fmla="*/ 3121 w 3500"/>
                  <a:gd name="T33" fmla="*/ 258 h 2258"/>
                  <a:gd name="T34" fmla="*/ 3099 w 3500"/>
                  <a:gd name="T35" fmla="*/ 205 h 2258"/>
                  <a:gd name="T36" fmla="*/ 3059 w 3500"/>
                  <a:gd name="T37" fmla="*/ 164 h 2258"/>
                  <a:gd name="T38" fmla="*/ 3005 w 3500"/>
                  <a:gd name="T39" fmla="*/ 142 h 2258"/>
                  <a:gd name="T40" fmla="*/ 525 w 3500"/>
                  <a:gd name="T41" fmla="*/ 138 h 2258"/>
                  <a:gd name="T42" fmla="*/ 2975 w 3500"/>
                  <a:gd name="T43" fmla="*/ 0 h 2258"/>
                  <a:gd name="T44" fmla="*/ 3058 w 3500"/>
                  <a:gd name="T45" fmla="*/ 13 h 2258"/>
                  <a:gd name="T46" fmla="*/ 3131 w 3500"/>
                  <a:gd name="T47" fmla="*/ 47 h 2258"/>
                  <a:gd name="T48" fmla="*/ 3191 w 3500"/>
                  <a:gd name="T49" fmla="*/ 100 h 2258"/>
                  <a:gd name="T50" fmla="*/ 3236 w 3500"/>
                  <a:gd name="T51" fmla="*/ 167 h 2258"/>
                  <a:gd name="T52" fmla="*/ 3259 w 3500"/>
                  <a:gd name="T53" fmla="*/ 246 h 2258"/>
                  <a:gd name="T54" fmla="*/ 3262 w 3500"/>
                  <a:gd name="T55" fmla="*/ 1768 h 2258"/>
                  <a:gd name="T56" fmla="*/ 3449 w 3500"/>
                  <a:gd name="T57" fmla="*/ 1771 h 2258"/>
                  <a:gd name="T58" fmla="*/ 3480 w 3500"/>
                  <a:gd name="T59" fmla="*/ 1788 h 2258"/>
                  <a:gd name="T60" fmla="*/ 3498 w 3500"/>
                  <a:gd name="T61" fmla="*/ 1819 h 2258"/>
                  <a:gd name="T62" fmla="*/ 3500 w 3500"/>
                  <a:gd name="T63" fmla="*/ 1851 h 2258"/>
                  <a:gd name="T64" fmla="*/ 3487 w 3500"/>
                  <a:gd name="T65" fmla="*/ 1951 h 2258"/>
                  <a:gd name="T66" fmla="*/ 3452 w 3500"/>
                  <a:gd name="T67" fmla="*/ 2042 h 2258"/>
                  <a:gd name="T68" fmla="*/ 3397 w 3500"/>
                  <a:gd name="T69" fmla="*/ 2122 h 2258"/>
                  <a:gd name="T70" fmla="*/ 3326 w 3500"/>
                  <a:gd name="T71" fmla="*/ 2186 h 2258"/>
                  <a:gd name="T72" fmla="*/ 3240 w 3500"/>
                  <a:gd name="T73" fmla="*/ 2231 h 2258"/>
                  <a:gd name="T74" fmla="*/ 3145 w 3500"/>
                  <a:gd name="T75" fmla="*/ 2255 h 2258"/>
                  <a:gd name="T76" fmla="*/ 406 w 3500"/>
                  <a:gd name="T77" fmla="*/ 2258 h 2258"/>
                  <a:gd name="T78" fmla="*/ 307 w 3500"/>
                  <a:gd name="T79" fmla="*/ 2246 h 2258"/>
                  <a:gd name="T80" fmla="*/ 215 w 3500"/>
                  <a:gd name="T81" fmla="*/ 2211 h 2258"/>
                  <a:gd name="T82" fmla="*/ 137 w 3500"/>
                  <a:gd name="T83" fmla="*/ 2156 h 2258"/>
                  <a:gd name="T84" fmla="*/ 73 w 3500"/>
                  <a:gd name="T85" fmla="*/ 2084 h 2258"/>
                  <a:gd name="T86" fmla="*/ 28 w 3500"/>
                  <a:gd name="T87" fmla="*/ 1999 h 2258"/>
                  <a:gd name="T88" fmla="*/ 3 w 3500"/>
                  <a:gd name="T89" fmla="*/ 1902 h 2258"/>
                  <a:gd name="T90" fmla="*/ 0 w 3500"/>
                  <a:gd name="T91" fmla="*/ 1837 h 2258"/>
                  <a:gd name="T92" fmla="*/ 10 w 3500"/>
                  <a:gd name="T93" fmla="*/ 1802 h 2258"/>
                  <a:gd name="T94" fmla="*/ 34 w 3500"/>
                  <a:gd name="T95" fmla="*/ 1778 h 2258"/>
                  <a:gd name="T96" fmla="*/ 69 w 3500"/>
                  <a:gd name="T97" fmla="*/ 1768 h 2258"/>
                  <a:gd name="T98" fmla="*/ 238 w 3500"/>
                  <a:gd name="T99" fmla="*/ 288 h 2258"/>
                  <a:gd name="T100" fmla="*/ 250 w 3500"/>
                  <a:gd name="T101" fmla="*/ 205 h 2258"/>
                  <a:gd name="T102" fmla="*/ 284 w 3500"/>
                  <a:gd name="T103" fmla="*/ 132 h 2258"/>
                  <a:gd name="T104" fmla="*/ 336 w 3500"/>
                  <a:gd name="T105" fmla="*/ 71 h 2258"/>
                  <a:gd name="T106" fmla="*/ 404 w 3500"/>
                  <a:gd name="T107" fmla="*/ 28 h 2258"/>
                  <a:gd name="T108" fmla="*/ 483 w 3500"/>
                  <a:gd name="T109" fmla="*/ 3 h 2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500" h="2258">
                    <a:moveTo>
                      <a:pt x="143" y="1906"/>
                    </a:moveTo>
                    <a:lnTo>
                      <a:pt x="155" y="1945"/>
                    </a:lnTo>
                    <a:lnTo>
                      <a:pt x="172" y="1983"/>
                    </a:lnTo>
                    <a:lnTo>
                      <a:pt x="194" y="2016"/>
                    </a:lnTo>
                    <a:lnTo>
                      <a:pt x="221" y="2045"/>
                    </a:lnTo>
                    <a:lnTo>
                      <a:pt x="252" y="2071"/>
                    </a:lnTo>
                    <a:lnTo>
                      <a:pt x="286" y="2092"/>
                    </a:lnTo>
                    <a:lnTo>
                      <a:pt x="325" y="2107"/>
                    </a:lnTo>
                    <a:lnTo>
                      <a:pt x="364" y="2117"/>
                    </a:lnTo>
                    <a:lnTo>
                      <a:pt x="406" y="2121"/>
                    </a:lnTo>
                    <a:lnTo>
                      <a:pt x="3094" y="2121"/>
                    </a:lnTo>
                    <a:lnTo>
                      <a:pt x="3136" y="2117"/>
                    </a:lnTo>
                    <a:lnTo>
                      <a:pt x="3175" y="2107"/>
                    </a:lnTo>
                    <a:lnTo>
                      <a:pt x="3214" y="2092"/>
                    </a:lnTo>
                    <a:lnTo>
                      <a:pt x="3248" y="2071"/>
                    </a:lnTo>
                    <a:lnTo>
                      <a:pt x="3279" y="2045"/>
                    </a:lnTo>
                    <a:lnTo>
                      <a:pt x="3306" y="2016"/>
                    </a:lnTo>
                    <a:lnTo>
                      <a:pt x="3328" y="1983"/>
                    </a:lnTo>
                    <a:lnTo>
                      <a:pt x="3345" y="1945"/>
                    </a:lnTo>
                    <a:lnTo>
                      <a:pt x="3357" y="1906"/>
                    </a:lnTo>
                    <a:lnTo>
                      <a:pt x="143" y="1906"/>
                    </a:lnTo>
                    <a:close/>
                    <a:moveTo>
                      <a:pt x="525" y="138"/>
                    </a:moveTo>
                    <a:lnTo>
                      <a:pt x="495" y="142"/>
                    </a:lnTo>
                    <a:lnTo>
                      <a:pt x="467" y="150"/>
                    </a:lnTo>
                    <a:lnTo>
                      <a:pt x="441" y="164"/>
                    </a:lnTo>
                    <a:lnTo>
                      <a:pt x="419" y="183"/>
                    </a:lnTo>
                    <a:lnTo>
                      <a:pt x="401" y="205"/>
                    </a:lnTo>
                    <a:lnTo>
                      <a:pt x="387" y="231"/>
                    </a:lnTo>
                    <a:lnTo>
                      <a:pt x="379" y="258"/>
                    </a:lnTo>
                    <a:lnTo>
                      <a:pt x="375" y="288"/>
                    </a:lnTo>
                    <a:lnTo>
                      <a:pt x="375" y="1768"/>
                    </a:lnTo>
                    <a:lnTo>
                      <a:pt x="3125" y="1768"/>
                    </a:lnTo>
                    <a:lnTo>
                      <a:pt x="3125" y="288"/>
                    </a:lnTo>
                    <a:lnTo>
                      <a:pt x="3121" y="258"/>
                    </a:lnTo>
                    <a:lnTo>
                      <a:pt x="3113" y="231"/>
                    </a:lnTo>
                    <a:lnTo>
                      <a:pt x="3099" y="205"/>
                    </a:lnTo>
                    <a:lnTo>
                      <a:pt x="3081" y="183"/>
                    </a:lnTo>
                    <a:lnTo>
                      <a:pt x="3059" y="164"/>
                    </a:lnTo>
                    <a:lnTo>
                      <a:pt x="3033" y="150"/>
                    </a:lnTo>
                    <a:lnTo>
                      <a:pt x="3005" y="142"/>
                    </a:lnTo>
                    <a:lnTo>
                      <a:pt x="2975" y="138"/>
                    </a:lnTo>
                    <a:lnTo>
                      <a:pt x="525" y="138"/>
                    </a:lnTo>
                    <a:close/>
                    <a:moveTo>
                      <a:pt x="525" y="0"/>
                    </a:moveTo>
                    <a:lnTo>
                      <a:pt x="2975" y="0"/>
                    </a:lnTo>
                    <a:lnTo>
                      <a:pt x="3017" y="3"/>
                    </a:lnTo>
                    <a:lnTo>
                      <a:pt x="3058" y="13"/>
                    </a:lnTo>
                    <a:lnTo>
                      <a:pt x="3096" y="28"/>
                    </a:lnTo>
                    <a:lnTo>
                      <a:pt x="3131" y="47"/>
                    </a:lnTo>
                    <a:lnTo>
                      <a:pt x="3164" y="71"/>
                    </a:lnTo>
                    <a:lnTo>
                      <a:pt x="3191" y="100"/>
                    </a:lnTo>
                    <a:lnTo>
                      <a:pt x="3216" y="132"/>
                    </a:lnTo>
                    <a:lnTo>
                      <a:pt x="3236" y="167"/>
                    </a:lnTo>
                    <a:lnTo>
                      <a:pt x="3250" y="205"/>
                    </a:lnTo>
                    <a:lnTo>
                      <a:pt x="3259" y="246"/>
                    </a:lnTo>
                    <a:lnTo>
                      <a:pt x="3262" y="288"/>
                    </a:lnTo>
                    <a:lnTo>
                      <a:pt x="3262" y="1768"/>
                    </a:lnTo>
                    <a:lnTo>
                      <a:pt x="3431" y="1768"/>
                    </a:lnTo>
                    <a:lnTo>
                      <a:pt x="3449" y="1771"/>
                    </a:lnTo>
                    <a:lnTo>
                      <a:pt x="3466" y="1778"/>
                    </a:lnTo>
                    <a:lnTo>
                      <a:pt x="3480" y="1788"/>
                    </a:lnTo>
                    <a:lnTo>
                      <a:pt x="3490" y="1802"/>
                    </a:lnTo>
                    <a:lnTo>
                      <a:pt x="3498" y="1819"/>
                    </a:lnTo>
                    <a:lnTo>
                      <a:pt x="3500" y="1837"/>
                    </a:lnTo>
                    <a:lnTo>
                      <a:pt x="3500" y="1851"/>
                    </a:lnTo>
                    <a:lnTo>
                      <a:pt x="3497" y="1902"/>
                    </a:lnTo>
                    <a:lnTo>
                      <a:pt x="3487" y="1951"/>
                    </a:lnTo>
                    <a:lnTo>
                      <a:pt x="3472" y="1999"/>
                    </a:lnTo>
                    <a:lnTo>
                      <a:pt x="3452" y="2042"/>
                    </a:lnTo>
                    <a:lnTo>
                      <a:pt x="3427" y="2084"/>
                    </a:lnTo>
                    <a:lnTo>
                      <a:pt x="3397" y="2122"/>
                    </a:lnTo>
                    <a:lnTo>
                      <a:pt x="3363" y="2156"/>
                    </a:lnTo>
                    <a:lnTo>
                      <a:pt x="3326" y="2186"/>
                    </a:lnTo>
                    <a:lnTo>
                      <a:pt x="3285" y="2211"/>
                    </a:lnTo>
                    <a:lnTo>
                      <a:pt x="3240" y="2231"/>
                    </a:lnTo>
                    <a:lnTo>
                      <a:pt x="3193" y="2246"/>
                    </a:lnTo>
                    <a:lnTo>
                      <a:pt x="3145" y="2255"/>
                    </a:lnTo>
                    <a:lnTo>
                      <a:pt x="3094" y="2258"/>
                    </a:lnTo>
                    <a:lnTo>
                      <a:pt x="406" y="2258"/>
                    </a:lnTo>
                    <a:lnTo>
                      <a:pt x="355" y="2255"/>
                    </a:lnTo>
                    <a:lnTo>
                      <a:pt x="307" y="2246"/>
                    </a:lnTo>
                    <a:lnTo>
                      <a:pt x="260" y="2231"/>
                    </a:lnTo>
                    <a:lnTo>
                      <a:pt x="215" y="2211"/>
                    </a:lnTo>
                    <a:lnTo>
                      <a:pt x="174" y="2186"/>
                    </a:lnTo>
                    <a:lnTo>
                      <a:pt x="137" y="2156"/>
                    </a:lnTo>
                    <a:lnTo>
                      <a:pt x="103" y="2122"/>
                    </a:lnTo>
                    <a:lnTo>
                      <a:pt x="73" y="2084"/>
                    </a:lnTo>
                    <a:lnTo>
                      <a:pt x="48" y="2042"/>
                    </a:lnTo>
                    <a:lnTo>
                      <a:pt x="28" y="1999"/>
                    </a:lnTo>
                    <a:lnTo>
                      <a:pt x="13" y="1951"/>
                    </a:lnTo>
                    <a:lnTo>
                      <a:pt x="3" y="1902"/>
                    </a:lnTo>
                    <a:lnTo>
                      <a:pt x="0" y="1851"/>
                    </a:lnTo>
                    <a:lnTo>
                      <a:pt x="0" y="1837"/>
                    </a:lnTo>
                    <a:lnTo>
                      <a:pt x="2" y="1819"/>
                    </a:lnTo>
                    <a:lnTo>
                      <a:pt x="10" y="1802"/>
                    </a:lnTo>
                    <a:lnTo>
                      <a:pt x="20" y="1788"/>
                    </a:lnTo>
                    <a:lnTo>
                      <a:pt x="34" y="1778"/>
                    </a:lnTo>
                    <a:lnTo>
                      <a:pt x="51" y="1771"/>
                    </a:lnTo>
                    <a:lnTo>
                      <a:pt x="69" y="1768"/>
                    </a:lnTo>
                    <a:lnTo>
                      <a:pt x="238" y="1768"/>
                    </a:lnTo>
                    <a:lnTo>
                      <a:pt x="238" y="288"/>
                    </a:lnTo>
                    <a:lnTo>
                      <a:pt x="241" y="246"/>
                    </a:lnTo>
                    <a:lnTo>
                      <a:pt x="250" y="205"/>
                    </a:lnTo>
                    <a:lnTo>
                      <a:pt x="264" y="167"/>
                    </a:lnTo>
                    <a:lnTo>
                      <a:pt x="284" y="132"/>
                    </a:lnTo>
                    <a:lnTo>
                      <a:pt x="309" y="100"/>
                    </a:lnTo>
                    <a:lnTo>
                      <a:pt x="336" y="71"/>
                    </a:lnTo>
                    <a:lnTo>
                      <a:pt x="369" y="47"/>
                    </a:lnTo>
                    <a:lnTo>
                      <a:pt x="404" y="28"/>
                    </a:lnTo>
                    <a:lnTo>
                      <a:pt x="442" y="13"/>
                    </a:lnTo>
                    <a:lnTo>
                      <a:pt x="483" y="3"/>
                    </a:lnTo>
                    <a:lnTo>
                      <a:pt x="5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2" name="Freeform 213">
                <a:extLst>
                  <a:ext uri="{FF2B5EF4-FFF2-40B4-BE49-F238E27FC236}">
                    <a16:creationId xmlns:a16="http://schemas.microsoft.com/office/drawing/2014/main" id="{68607616-5E6F-46CE-8F78-8B523F0F1C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18838" y="3597275"/>
                <a:ext cx="406400" cy="227013"/>
              </a:xfrm>
              <a:custGeom>
                <a:avLst/>
                <a:gdLst>
                  <a:gd name="T0" fmla="*/ 138 w 2562"/>
                  <a:gd name="T1" fmla="*/ 138 h 1436"/>
                  <a:gd name="T2" fmla="*/ 138 w 2562"/>
                  <a:gd name="T3" fmla="*/ 1298 h 1436"/>
                  <a:gd name="T4" fmla="*/ 2424 w 2562"/>
                  <a:gd name="T5" fmla="*/ 1298 h 1436"/>
                  <a:gd name="T6" fmla="*/ 2424 w 2562"/>
                  <a:gd name="T7" fmla="*/ 138 h 1436"/>
                  <a:gd name="T8" fmla="*/ 138 w 2562"/>
                  <a:gd name="T9" fmla="*/ 138 h 1436"/>
                  <a:gd name="T10" fmla="*/ 69 w 2562"/>
                  <a:gd name="T11" fmla="*/ 0 h 1436"/>
                  <a:gd name="T12" fmla="*/ 2493 w 2562"/>
                  <a:gd name="T13" fmla="*/ 0 h 1436"/>
                  <a:gd name="T14" fmla="*/ 2512 w 2562"/>
                  <a:gd name="T15" fmla="*/ 2 h 1436"/>
                  <a:gd name="T16" fmla="*/ 2528 w 2562"/>
                  <a:gd name="T17" fmla="*/ 10 h 1436"/>
                  <a:gd name="T18" fmla="*/ 2542 w 2562"/>
                  <a:gd name="T19" fmla="*/ 20 h 1436"/>
                  <a:gd name="T20" fmla="*/ 2553 w 2562"/>
                  <a:gd name="T21" fmla="*/ 34 h 1436"/>
                  <a:gd name="T22" fmla="*/ 2560 w 2562"/>
                  <a:gd name="T23" fmla="*/ 51 h 1436"/>
                  <a:gd name="T24" fmla="*/ 2562 w 2562"/>
                  <a:gd name="T25" fmla="*/ 69 h 1436"/>
                  <a:gd name="T26" fmla="*/ 2562 w 2562"/>
                  <a:gd name="T27" fmla="*/ 1367 h 1436"/>
                  <a:gd name="T28" fmla="*/ 2560 w 2562"/>
                  <a:gd name="T29" fmla="*/ 1386 h 1436"/>
                  <a:gd name="T30" fmla="*/ 2553 w 2562"/>
                  <a:gd name="T31" fmla="*/ 1402 h 1436"/>
                  <a:gd name="T32" fmla="*/ 2542 w 2562"/>
                  <a:gd name="T33" fmla="*/ 1416 h 1436"/>
                  <a:gd name="T34" fmla="*/ 2528 w 2562"/>
                  <a:gd name="T35" fmla="*/ 1427 h 1436"/>
                  <a:gd name="T36" fmla="*/ 2512 w 2562"/>
                  <a:gd name="T37" fmla="*/ 1434 h 1436"/>
                  <a:gd name="T38" fmla="*/ 2493 w 2562"/>
                  <a:gd name="T39" fmla="*/ 1436 h 1436"/>
                  <a:gd name="T40" fmla="*/ 69 w 2562"/>
                  <a:gd name="T41" fmla="*/ 1436 h 1436"/>
                  <a:gd name="T42" fmla="*/ 50 w 2562"/>
                  <a:gd name="T43" fmla="*/ 1434 h 1436"/>
                  <a:gd name="T44" fmla="*/ 34 w 2562"/>
                  <a:gd name="T45" fmla="*/ 1427 h 1436"/>
                  <a:gd name="T46" fmla="*/ 20 w 2562"/>
                  <a:gd name="T47" fmla="*/ 1416 h 1436"/>
                  <a:gd name="T48" fmla="*/ 9 w 2562"/>
                  <a:gd name="T49" fmla="*/ 1402 h 1436"/>
                  <a:gd name="T50" fmla="*/ 2 w 2562"/>
                  <a:gd name="T51" fmla="*/ 1386 h 1436"/>
                  <a:gd name="T52" fmla="*/ 0 w 2562"/>
                  <a:gd name="T53" fmla="*/ 1367 h 1436"/>
                  <a:gd name="T54" fmla="*/ 0 w 2562"/>
                  <a:gd name="T55" fmla="*/ 69 h 1436"/>
                  <a:gd name="T56" fmla="*/ 2 w 2562"/>
                  <a:gd name="T57" fmla="*/ 51 h 1436"/>
                  <a:gd name="T58" fmla="*/ 9 w 2562"/>
                  <a:gd name="T59" fmla="*/ 34 h 1436"/>
                  <a:gd name="T60" fmla="*/ 20 w 2562"/>
                  <a:gd name="T61" fmla="*/ 20 h 1436"/>
                  <a:gd name="T62" fmla="*/ 34 w 2562"/>
                  <a:gd name="T63" fmla="*/ 10 h 1436"/>
                  <a:gd name="T64" fmla="*/ 50 w 2562"/>
                  <a:gd name="T65" fmla="*/ 2 h 1436"/>
                  <a:gd name="T66" fmla="*/ 69 w 2562"/>
                  <a:gd name="T67" fmla="*/ 0 h 1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62" h="1436">
                    <a:moveTo>
                      <a:pt x="138" y="138"/>
                    </a:moveTo>
                    <a:lnTo>
                      <a:pt x="138" y="1298"/>
                    </a:lnTo>
                    <a:lnTo>
                      <a:pt x="2424" y="1298"/>
                    </a:lnTo>
                    <a:lnTo>
                      <a:pt x="2424" y="138"/>
                    </a:lnTo>
                    <a:lnTo>
                      <a:pt x="138" y="138"/>
                    </a:lnTo>
                    <a:close/>
                    <a:moveTo>
                      <a:pt x="69" y="0"/>
                    </a:moveTo>
                    <a:lnTo>
                      <a:pt x="2493" y="0"/>
                    </a:lnTo>
                    <a:lnTo>
                      <a:pt x="2512" y="2"/>
                    </a:lnTo>
                    <a:lnTo>
                      <a:pt x="2528" y="10"/>
                    </a:lnTo>
                    <a:lnTo>
                      <a:pt x="2542" y="20"/>
                    </a:lnTo>
                    <a:lnTo>
                      <a:pt x="2553" y="34"/>
                    </a:lnTo>
                    <a:lnTo>
                      <a:pt x="2560" y="51"/>
                    </a:lnTo>
                    <a:lnTo>
                      <a:pt x="2562" y="69"/>
                    </a:lnTo>
                    <a:lnTo>
                      <a:pt x="2562" y="1367"/>
                    </a:lnTo>
                    <a:lnTo>
                      <a:pt x="2560" y="1386"/>
                    </a:lnTo>
                    <a:lnTo>
                      <a:pt x="2553" y="1402"/>
                    </a:lnTo>
                    <a:lnTo>
                      <a:pt x="2542" y="1416"/>
                    </a:lnTo>
                    <a:lnTo>
                      <a:pt x="2528" y="1427"/>
                    </a:lnTo>
                    <a:lnTo>
                      <a:pt x="2512" y="1434"/>
                    </a:lnTo>
                    <a:lnTo>
                      <a:pt x="2493" y="1436"/>
                    </a:lnTo>
                    <a:lnTo>
                      <a:pt x="69" y="1436"/>
                    </a:lnTo>
                    <a:lnTo>
                      <a:pt x="50" y="1434"/>
                    </a:lnTo>
                    <a:lnTo>
                      <a:pt x="34" y="1427"/>
                    </a:lnTo>
                    <a:lnTo>
                      <a:pt x="20" y="1416"/>
                    </a:lnTo>
                    <a:lnTo>
                      <a:pt x="9" y="1402"/>
                    </a:lnTo>
                    <a:lnTo>
                      <a:pt x="2" y="1386"/>
                    </a:lnTo>
                    <a:lnTo>
                      <a:pt x="0" y="1367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4" y="10"/>
                    </a:lnTo>
                    <a:lnTo>
                      <a:pt x="50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3" name="Freeform 214">
                <a:extLst>
                  <a:ext uri="{FF2B5EF4-FFF2-40B4-BE49-F238E27FC236}">
                    <a16:creationId xmlns:a16="http://schemas.microsoft.com/office/drawing/2014/main" id="{2D1243D5-356C-4835-A2EB-77A9AC838A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8225" y="3868738"/>
                <a:ext cx="47625" cy="22225"/>
              </a:xfrm>
              <a:custGeom>
                <a:avLst/>
                <a:gdLst>
                  <a:gd name="T0" fmla="*/ 69 w 304"/>
                  <a:gd name="T1" fmla="*/ 0 h 138"/>
                  <a:gd name="T2" fmla="*/ 235 w 304"/>
                  <a:gd name="T3" fmla="*/ 0 h 138"/>
                  <a:gd name="T4" fmla="*/ 253 w 304"/>
                  <a:gd name="T5" fmla="*/ 2 h 138"/>
                  <a:gd name="T6" fmla="*/ 270 w 304"/>
                  <a:gd name="T7" fmla="*/ 9 h 138"/>
                  <a:gd name="T8" fmla="*/ 284 w 304"/>
                  <a:gd name="T9" fmla="*/ 20 h 138"/>
                  <a:gd name="T10" fmla="*/ 294 w 304"/>
                  <a:gd name="T11" fmla="*/ 34 h 138"/>
                  <a:gd name="T12" fmla="*/ 302 w 304"/>
                  <a:gd name="T13" fmla="*/ 51 h 138"/>
                  <a:gd name="T14" fmla="*/ 304 w 304"/>
                  <a:gd name="T15" fmla="*/ 69 h 138"/>
                  <a:gd name="T16" fmla="*/ 302 w 304"/>
                  <a:gd name="T17" fmla="*/ 87 h 138"/>
                  <a:gd name="T18" fmla="*/ 294 w 304"/>
                  <a:gd name="T19" fmla="*/ 104 h 138"/>
                  <a:gd name="T20" fmla="*/ 284 w 304"/>
                  <a:gd name="T21" fmla="*/ 118 h 138"/>
                  <a:gd name="T22" fmla="*/ 270 w 304"/>
                  <a:gd name="T23" fmla="*/ 128 h 138"/>
                  <a:gd name="T24" fmla="*/ 253 w 304"/>
                  <a:gd name="T25" fmla="*/ 136 h 138"/>
                  <a:gd name="T26" fmla="*/ 235 w 304"/>
                  <a:gd name="T27" fmla="*/ 138 h 138"/>
                  <a:gd name="T28" fmla="*/ 69 w 304"/>
                  <a:gd name="T29" fmla="*/ 138 h 138"/>
                  <a:gd name="T30" fmla="*/ 51 w 304"/>
                  <a:gd name="T31" fmla="*/ 136 h 138"/>
                  <a:gd name="T32" fmla="*/ 34 w 304"/>
                  <a:gd name="T33" fmla="*/ 128 h 138"/>
                  <a:gd name="T34" fmla="*/ 20 w 304"/>
                  <a:gd name="T35" fmla="*/ 118 h 138"/>
                  <a:gd name="T36" fmla="*/ 10 w 304"/>
                  <a:gd name="T37" fmla="*/ 104 h 138"/>
                  <a:gd name="T38" fmla="*/ 2 w 304"/>
                  <a:gd name="T39" fmla="*/ 87 h 138"/>
                  <a:gd name="T40" fmla="*/ 0 w 304"/>
                  <a:gd name="T41" fmla="*/ 69 h 138"/>
                  <a:gd name="T42" fmla="*/ 2 w 304"/>
                  <a:gd name="T43" fmla="*/ 51 h 138"/>
                  <a:gd name="T44" fmla="*/ 10 w 304"/>
                  <a:gd name="T45" fmla="*/ 34 h 138"/>
                  <a:gd name="T46" fmla="*/ 20 w 304"/>
                  <a:gd name="T47" fmla="*/ 20 h 138"/>
                  <a:gd name="T48" fmla="*/ 34 w 304"/>
                  <a:gd name="T49" fmla="*/ 9 h 138"/>
                  <a:gd name="T50" fmla="*/ 51 w 304"/>
                  <a:gd name="T51" fmla="*/ 2 h 138"/>
                  <a:gd name="T52" fmla="*/ 69 w 304"/>
                  <a:gd name="T5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4" h="138">
                    <a:moveTo>
                      <a:pt x="69" y="0"/>
                    </a:moveTo>
                    <a:lnTo>
                      <a:pt x="235" y="0"/>
                    </a:lnTo>
                    <a:lnTo>
                      <a:pt x="253" y="2"/>
                    </a:lnTo>
                    <a:lnTo>
                      <a:pt x="270" y="9"/>
                    </a:lnTo>
                    <a:lnTo>
                      <a:pt x="284" y="20"/>
                    </a:lnTo>
                    <a:lnTo>
                      <a:pt x="294" y="34"/>
                    </a:lnTo>
                    <a:lnTo>
                      <a:pt x="302" y="51"/>
                    </a:lnTo>
                    <a:lnTo>
                      <a:pt x="304" y="69"/>
                    </a:lnTo>
                    <a:lnTo>
                      <a:pt x="302" y="87"/>
                    </a:lnTo>
                    <a:lnTo>
                      <a:pt x="294" y="104"/>
                    </a:lnTo>
                    <a:lnTo>
                      <a:pt x="284" y="118"/>
                    </a:lnTo>
                    <a:lnTo>
                      <a:pt x="270" y="128"/>
                    </a:lnTo>
                    <a:lnTo>
                      <a:pt x="253" y="136"/>
                    </a:lnTo>
                    <a:lnTo>
                      <a:pt x="235" y="138"/>
                    </a:lnTo>
                    <a:lnTo>
                      <a:pt x="69" y="138"/>
                    </a:lnTo>
                    <a:lnTo>
                      <a:pt x="51" y="136"/>
                    </a:lnTo>
                    <a:lnTo>
                      <a:pt x="34" y="128"/>
                    </a:lnTo>
                    <a:lnTo>
                      <a:pt x="20" y="118"/>
                    </a:lnTo>
                    <a:lnTo>
                      <a:pt x="10" y="104"/>
                    </a:lnTo>
                    <a:lnTo>
                      <a:pt x="2" y="87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10" y="34"/>
                    </a:lnTo>
                    <a:lnTo>
                      <a:pt x="20" y="20"/>
                    </a:lnTo>
                    <a:lnTo>
                      <a:pt x="34" y="9"/>
                    </a:lnTo>
                    <a:lnTo>
                      <a:pt x="51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4" name="Freeform 215">
                <a:extLst>
                  <a:ext uri="{FF2B5EF4-FFF2-40B4-BE49-F238E27FC236}">
                    <a16:creationId xmlns:a16="http://schemas.microsoft.com/office/drawing/2014/main" id="{4C74F990-C7E2-4BA7-B69B-287E9789A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3925" y="3757613"/>
                <a:ext cx="20638" cy="30163"/>
              </a:xfrm>
              <a:custGeom>
                <a:avLst/>
                <a:gdLst>
                  <a:gd name="T0" fmla="*/ 69 w 138"/>
                  <a:gd name="T1" fmla="*/ 0 h 183"/>
                  <a:gd name="T2" fmla="*/ 87 w 138"/>
                  <a:gd name="T3" fmla="*/ 2 h 183"/>
                  <a:gd name="T4" fmla="*/ 104 w 138"/>
                  <a:gd name="T5" fmla="*/ 10 h 183"/>
                  <a:gd name="T6" fmla="*/ 118 w 138"/>
                  <a:gd name="T7" fmla="*/ 20 h 183"/>
                  <a:gd name="T8" fmla="*/ 128 w 138"/>
                  <a:gd name="T9" fmla="*/ 34 h 183"/>
                  <a:gd name="T10" fmla="*/ 136 w 138"/>
                  <a:gd name="T11" fmla="*/ 51 h 183"/>
                  <a:gd name="T12" fmla="*/ 138 w 138"/>
                  <a:gd name="T13" fmla="*/ 69 h 183"/>
                  <a:gd name="T14" fmla="*/ 138 w 138"/>
                  <a:gd name="T15" fmla="*/ 115 h 183"/>
                  <a:gd name="T16" fmla="*/ 136 w 138"/>
                  <a:gd name="T17" fmla="*/ 133 h 183"/>
                  <a:gd name="T18" fmla="*/ 128 w 138"/>
                  <a:gd name="T19" fmla="*/ 149 h 183"/>
                  <a:gd name="T20" fmla="*/ 118 w 138"/>
                  <a:gd name="T21" fmla="*/ 163 h 183"/>
                  <a:gd name="T22" fmla="*/ 104 w 138"/>
                  <a:gd name="T23" fmla="*/ 175 h 183"/>
                  <a:gd name="T24" fmla="*/ 87 w 138"/>
                  <a:gd name="T25" fmla="*/ 181 h 183"/>
                  <a:gd name="T26" fmla="*/ 69 w 138"/>
                  <a:gd name="T27" fmla="*/ 183 h 183"/>
                  <a:gd name="T28" fmla="*/ 51 w 138"/>
                  <a:gd name="T29" fmla="*/ 181 h 183"/>
                  <a:gd name="T30" fmla="*/ 34 w 138"/>
                  <a:gd name="T31" fmla="*/ 175 h 183"/>
                  <a:gd name="T32" fmla="*/ 20 w 138"/>
                  <a:gd name="T33" fmla="*/ 163 h 183"/>
                  <a:gd name="T34" fmla="*/ 10 w 138"/>
                  <a:gd name="T35" fmla="*/ 149 h 183"/>
                  <a:gd name="T36" fmla="*/ 2 w 138"/>
                  <a:gd name="T37" fmla="*/ 133 h 183"/>
                  <a:gd name="T38" fmla="*/ 0 w 138"/>
                  <a:gd name="T39" fmla="*/ 115 h 183"/>
                  <a:gd name="T40" fmla="*/ 0 w 138"/>
                  <a:gd name="T41" fmla="*/ 69 h 183"/>
                  <a:gd name="T42" fmla="*/ 2 w 138"/>
                  <a:gd name="T43" fmla="*/ 51 h 183"/>
                  <a:gd name="T44" fmla="*/ 10 w 138"/>
                  <a:gd name="T45" fmla="*/ 34 h 183"/>
                  <a:gd name="T46" fmla="*/ 20 w 138"/>
                  <a:gd name="T47" fmla="*/ 20 h 183"/>
                  <a:gd name="T48" fmla="*/ 34 w 138"/>
                  <a:gd name="T49" fmla="*/ 10 h 183"/>
                  <a:gd name="T50" fmla="*/ 51 w 138"/>
                  <a:gd name="T51" fmla="*/ 2 h 183"/>
                  <a:gd name="T52" fmla="*/ 69 w 138"/>
                  <a:gd name="T53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83">
                    <a:moveTo>
                      <a:pt x="69" y="0"/>
                    </a:moveTo>
                    <a:lnTo>
                      <a:pt x="87" y="2"/>
                    </a:lnTo>
                    <a:lnTo>
                      <a:pt x="104" y="10"/>
                    </a:lnTo>
                    <a:lnTo>
                      <a:pt x="118" y="20"/>
                    </a:lnTo>
                    <a:lnTo>
                      <a:pt x="128" y="34"/>
                    </a:lnTo>
                    <a:lnTo>
                      <a:pt x="136" y="51"/>
                    </a:lnTo>
                    <a:lnTo>
                      <a:pt x="138" y="69"/>
                    </a:lnTo>
                    <a:lnTo>
                      <a:pt x="138" y="115"/>
                    </a:lnTo>
                    <a:lnTo>
                      <a:pt x="136" y="133"/>
                    </a:lnTo>
                    <a:lnTo>
                      <a:pt x="128" y="149"/>
                    </a:lnTo>
                    <a:lnTo>
                      <a:pt x="118" y="163"/>
                    </a:lnTo>
                    <a:lnTo>
                      <a:pt x="104" y="175"/>
                    </a:lnTo>
                    <a:lnTo>
                      <a:pt x="87" y="181"/>
                    </a:lnTo>
                    <a:lnTo>
                      <a:pt x="69" y="183"/>
                    </a:lnTo>
                    <a:lnTo>
                      <a:pt x="51" y="181"/>
                    </a:lnTo>
                    <a:lnTo>
                      <a:pt x="34" y="175"/>
                    </a:lnTo>
                    <a:lnTo>
                      <a:pt x="20" y="163"/>
                    </a:lnTo>
                    <a:lnTo>
                      <a:pt x="10" y="149"/>
                    </a:lnTo>
                    <a:lnTo>
                      <a:pt x="2" y="133"/>
                    </a:lnTo>
                    <a:lnTo>
                      <a:pt x="0" y="115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10" y="34"/>
                    </a:lnTo>
                    <a:lnTo>
                      <a:pt x="20" y="20"/>
                    </a:lnTo>
                    <a:lnTo>
                      <a:pt x="34" y="10"/>
                    </a:lnTo>
                    <a:lnTo>
                      <a:pt x="51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5" name="Freeform 216">
                <a:extLst>
                  <a:ext uri="{FF2B5EF4-FFF2-40B4-BE49-F238E27FC236}">
                    <a16:creationId xmlns:a16="http://schemas.microsoft.com/office/drawing/2014/main" id="{BDF3FF13-B3AE-4714-B98E-E5E084CE4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4888" y="3770313"/>
                <a:ext cx="22225" cy="23813"/>
              </a:xfrm>
              <a:custGeom>
                <a:avLst/>
                <a:gdLst>
                  <a:gd name="T0" fmla="*/ 69 w 138"/>
                  <a:gd name="T1" fmla="*/ 0 h 151"/>
                  <a:gd name="T2" fmla="*/ 87 w 138"/>
                  <a:gd name="T3" fmla="*/ 2 h 151"/>
                  <a:gd name="T4" fmla="*/ 104 w 138"/>
                  <a:gd name="T5" fmla="*/ 8 h 151"/>
                  <a:gd name="T6" fmla="*/ 117 w 138"/>
                  <a:gd name="T7" fmla="*/ 20 h 151"/>
                  <a:gd name="T8" fmla="*/ 128 w 138"/>
                  <a:gd name="T9" fmla="*/ 34 h 151"/>
                  <a:gd name="T10" fmla="*/ 135 w 138"/>
                  <a:gd name="T11" fmla="*/ 50 h 151"/>
                  <a:gd name="T12" fmla="*/ 138 w 138"/>
                  <a:gd name="T13" fmla="*/ 68 h 151"/>
                  <a:gd name="T14" fmla="*/ 138 w 138"/>
                  <a:gd name="T15" fmla="*/ 82 h 151"/>
                  <a:gd name="T16" fmla="*/ 135 w 138"/>
                  <a:gd name="T17" fmla="*/ 101 h 151"/>
                  <a:gd name="T18" fmla="*/ 128 w 138"/>
                  <a:gd name="T19" fmla="*/ 117 h 151"/>
                  <a:gd name="T20" fmla="*/ 117 w 138"/>
                  <a:gd name="T21" fmla="*/ 131 h 151"/>
                  <a:gd name="T22" fmla="*/ 104 w 138"/>
                  <a:gd name="T23" fmla="*/ 142 h 151"/>
                  <a:gd name="T24" fmla="*/ 87 w 138"/>
                  <a:gd name="T25" fmla="*/ 149 h 151"/>
                  <a:gd name="T26" fmla="*/ 69 w 138"/>
                  <a:gd name="T27" fmla="*/ 151 h 151"/>
                  <a:gd name="T28" fmla="*/ 51 w 138"/>
                  <a:gd name="T29" fmla="*/ 149 h 151"/>
                  <a:gd name="T30" fmla="*/ 34 w 138"/>
                  <a:gd name="T31" fmla="*/ 142 h 151"/>
                  <a:gd name="T32" fmla="*/ 20 w 138"/>
                  <a:gd name="T33" fmla="*/ 131 h 151"/>
                  <a:gd name="T34" fmla="*/ 9 w 138"/>
                  <a:gd name="T35" fmla="*/ 117 h 151"/>
                  <a:gd name="T36" fmla="*/ 2 w 138"/>
                  <a:gd name="T37" fmla="*/ 101 h 151"/>
                  <a:gd name="T38" fmla="*/ 0 w 138"/>
                  <a:gd name="T39" fmla="*/ 82 h 151"/>
                  <a:gd name="T40" fmla="*/ 0 w 138"/>
                  <a:gd name="T41" fmla="*/ 68 h 151"/>
                  <a:gd name="T42" fmla="*/ 2 w 138"/>
                  <a:gd name="T43" fmla="*/ 50 h 151"/>
                  <a:gd name="T44" fmla="*/ 9 w 138"/>
                  <a:gd name="T45" fmla="*/ 34 h 151"/>
                  <a:gd name="T46" fmla="*/ 20 w 138"/>
                  <a:gd name="T47" fmla="*/ 20 h 151"/>
                  <a:gd name="T48" fmla="*/ 34 w 138"/>
                  <a:gd name="T49" fmla="*/ 8 h 151"/>
                  <a:gd name="T50" fmla="*/ 51 w 138"/>
                  <a:gd name="T51" fmla="*/ 2 h 151"/>
                  <a:gd name="T52" fmla="*/ 69 w 138"/>
                  <a:gd name="T53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51">
                    <a:moveTo>
                      <a:pt x="69" y="0"/>
                    </a:moveTo>
                    <a:lnTo>
                      <a:pt x="87" y="2"/>
                    </a:lnTo>
                    <a:lnTo>
                      <a:pt x="104" y="8"/>
                    </a:lnTo>
                    <a:lnTo>
                      <a:pt x="117" y="20"/>
                    </a:lnTo>
                    <a:lnTo>
                      <a:pt x="128" y="34"/>
                    </a:lnTo>
                    <a:lnTo>
                      <a:pt x="135" y="50"/>
                    </a:lnTo>
                    <a:lnTo>
                      <a:pt x="138" y="68"/>
                    </a:lnTo>
                    <a:lnTo>
                      <a:pt x="138" y="82"/>
                    </a:lnTo>
                    <a:lnTo>
                      <a:pt x="135" y="101"/>
                    </a:lnTo>
                    <a:lnTo>
                      <a:pt x="128" y="117"/>
                    </a:lnTo>
                    <a:lnTo>
                      <a:pt x="117" y="131"/>
                    </a:lnTo>
                    <a:lnTo>
                      <a:pt x="104" y="142"/>
                    </a:lnTo>
                    <a:lnTo>
                      <a:pt x="87" y="149"/>
                    </a:lnTo>
                    <a:lnTo>
                      <a:pt x="69" y="151"/>
                    </a:lnTo>
                    <a:lnTo>
                      <a:pt x="51" y="149"/>
                    </a:lnTo>
                    <a:lnTo>
                      <a:pt x="34" y="142"/>
                    </a:lnTo>
                    <a:lnTo>
                      <a:pt x="20" y="131"/>
                    </a:lnTo>
                    <a:lnTo>
                      <a:pt x="9" y="117"/>
                    </a:lnTo>
                    <a:lnTo>
                      <a:pt x="2" y="101"/>
                    </a:lnTo>
                    <a:lnTo>
                      <a:pt x="0" y="82"/>
                    </a:lnTo>
                    <a:lnTo>
                      <a:pt x="0" y="68"/>
                    </a:lnTo>
                    <a:lnTo>
                      <a:pt x="2" y="50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4" y="8"/>
                    </a:lnTo>
                    <a:lnTo>
                      <a:pt x="51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6" name="Freeform 217">
                <a:extLst>
                  <a:ext uri="{FF2B5EF4-FFF2-40B4-BE49-F238E27FC236}">
                    <a16:creationId xmlns:a16="http://schemas.microsoft.com/office/drawing/2014/main" id="{98380101-1E0B-492C-BE49-C8FC7CE22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4888" y="3713163"/>
                <a:ext cx="22225" cy="23813"/>
              </a:xfrm>
              <a:custGeom>
                <a:avLst/>
                <a:gdLst>
                  <a:gd name="T0" fmla="*/ 69 w 138"/>
                  <a:gd name="T1" fmla="*/ 0 h 152"/>
                  <a:gd name="T2" fmla="*/ 87 w 138"/>
                  <a:gd name="T3" fmla="*/ 4 h 152"/>
                  <a:gd name="T4" fmla="*/ 104 w 138"/>
                  <a:gd name="T5" fmla="*/ 10 h 152"/>
                  <a:gd name="T6" fmla="*/ 117 w 138"/>
                  <a:gd name="T7" fmla="*/ 21 h 152"/>
                  <a:gd name="T8" fmla="*/ 128 w 138"/>
                  <a:gd name="T9" fmla="*/ 36 h 152"/>
                  <a:gd name="T10" fmla="*/ 135 w 138"/>
                  <a:gd name="T11" fmla="*/ 52 h 152"/>
                  <a:gd name="T12" fmla="*/ 138 w 138"/>
                  <a:gd name="T13" fmla="*/ 70 h 152"/>
                  <a:gd name="T14" fmla="*/ 138 w 138"/>
                  <a:gd name="T15" fmla="*/ 83 h 152"/>
                  <a:gd name="T16" fmla="*/ 135 w 138"/>
                  <a:gd name="T17" fmla="*/ 103 h 152"/>
                  <a:gd name="T18" fmla="*/ 128 w 138"/>
                  <a:gd name="T19" fmla="*/ 118 h 152"/>
                  <a:gd name="T20" fmla="*/ 117 w 138"/>
                  <a:gd name="T21" fmla="*/ 132 h 152"/>
                  <a:gd name="T22" fmla="*/ 104 w 138"/>
                  <a:gd name="T23" fmla="*/ 143 h 152"/>
                  <a:gd name="T24" fmla="*/ 87 w 138"/>
                  <a:gd name="T25" fmla="*/ 150 h 152"/>
                  <a:gd name="T26" fmla="*/ 69 w 138"/>
                  <a:gd name="T27" fmla="*/ 152 h 152"/>
                  <a:gd name="T28" fmla="*/ 51 w 138"/>
                  <a:gd name="T29" fmla="*/ 150 h 152"/>
                  <a:gd name="T30" fmla="*/ 34 w 138"/>
                  <a:gd name="T31" fmla="*/ 143 h 152"/>
                  <a:gd name="T32" fmla="*/ 20 w 138"/>
                  <a:gd name="T33" fmla="*/ 132 h 152"/>
                  <a:gd name="T34" fmla="*/ 9 w 138"/>
                  <a:gd name="T35" fmla="*/ 118 h 152"/>
                  <a:gd name="T36" fmla="*/ 2 w 138"/>
                  <a:gd name="T37" fmla="*/ 103 h 152"/>
                  <a:gd name="T38" fmla="*/ 0 w 138"/>
                  <a:gd name="T39" fmla="*/ 83 h 152"/>
                  <a:gd name="T40" fmla="*/ 0 w 138"/>
                  <a:gd name="T41" fmla="*/ 70 h 152"/>
                  <a:gd name="T42" fmla="*/ 2 w 138"/>
                  <a:gd name="T43" fmla="*/ 52 h 152"/>
                  <a:gd name="T44" fmla="*/ 9 w 138"/>
                  <a:gd name="T45" fmla="*/ 36 h 152"/>
                  <a:gd name="T46" fmla="*/ 20 w 138"/>
                  <a:gd name="T47" fmla="*/ 21 h 152"/>
                  <a:gd name="T48" fmla="*/ 34 w 138"/>
                  <a:gd name="T49" fmla="*/ 10 h 152"/>
                  <a:gd name="T50" fmla="*/ 51 w 138"/>
                  <a:gd name="T51" fmla="*/ 4 h 152"/>
                  <a:gd name="T52" fmla="*/ 69 w 138"/>
                  <a:gd name="T5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52">
                    <a:moveTo>
                      <a:pt x="69" y="0"/>
                    </a:moveTo>
                    <a:lnTo>
                      <a:pt x="87" y="4"/>
                    </a:lnTo>
                    <a:lnTo>
                      <a:pt x="104" y="10"/>
                    </a:lnTo>
                    <a:lnTo>
                      <a:pt x="117" y="21"/>
                    </a:lnTo>
                    <a:lnTo>
                      <a:pt x="128" y="36"/>
                    </a:lnTo>
                    <a:lnTo>
                      <a:pt x="135" y="52"/>
                    </a:lnTo>
                    <a:lnTo>
                      <a:pt x="138" y="70"/>
                    </a:lnTo>
                    <a:lnTo>
                      <a:pt x="138" y="83"/>
                    </a:lnTo>
                    <a:lnTo>
                      <a:pt x="135" y="103"/>
                    </a:lnTo>
                    <a:lnTo>
                      <a:pt x="128" y="118"/>
                    </a:lnTo>
                    <a:lnTo>
                      <a:pt x="117" y="132"/>
                    </a:lnTo>
                    <a:lnTo>
                      <a:pt x="104" y="143"/>
                    </a:lnTo>
                    <a:lnTo>
                      <a:pt x="87" y="150"/>
                    </a:lnTo>
                    <a:lnTo>
                      <a:pt x="69" y="152"/>
                    </a:lnTo>
                    <a:lnTo>
                      <a:pt x="51" y="150"/>
                    </a:lnTo>
                    <a:lnTo>
                      <a:pt x="34" y="143"/>
                    </a:lnTo>
                    <a:lnTo>
                      <a:pt x="20" y="132"/>
                    </a:lnTo>
                    <a:lnTo>
                      <a:pt x="9" y="118"/>
                    </a:lnTo>
                    <a:lnTo>
                      <a:pt x="2" y="103"/>
                    </a:lnTo>
                    <a:lnTo>
                      <a:pt x="0" y="83"/>
                    </a:lnTo>
                    <a:lnTo>
                      <a:pt x="0" y="70"/>
                    </a:lnTo>
                    <a:lnTo>
                      <a:pt x="2" y="52"/>
                    </a:lnTo>
                    <a:lnTo>
                      <a:pt x="9" y="36"/>
                    </a:lnTo>
                    <a:lnTo>
                      <a:pt x="20" y="21"/>
                    </a:lnTo>
                    <a:lnTo>
                      <a:pt x="34" y="10"/>
                    </a:lnTo>
                    <a:lnTo>
                      <a:pt x="51" y="4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7" name="Freeform 218">
                <a:extLst>
                  <a:ext uri="{FF2B5EF4-FFF2-40B4-BE49-F238E27FC236}">
                    <a16:creationId xmlns:a16="http://schemas.microsoft.com/office/drawing/2014/main" id="{12303AA2-2E33-454A-A32D-D103C7C86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7438" y="3768725"/>
                <a:ext cx="22225" cy="25400"/>
              </a:xfrm>
              <a:custGeom>
                <a:avLst/>
                <a:gdLst>
                  <a:gd name="T0" fmla="*/ 69 w 138"/>
                  <a:gd name="T1" fmla="*/ 0 h 155"/>
                  <a:gd name="T2" fmla="*/ 87 w 138"/>
                  <a:gd name="T3" fmla="*/ 3 h 155"/>
                  <a:gd name="T4" fmla="*/ 104 w 138"/>
                  <a:gd name="T5" fmla="*/ 9 h 155"/>
                  <a:gd name="T6" fmla="*/ 118 w 138"/>
                  <a:gd name="T7" fmla="*/ 20 h 155"/>
                  <a:gd name="T8" fmla="*/ 128 w 138"/>
                  <a:gd name="T9" fmla="*/ 34 h 155"/>
                  <a:gd name="T10" fmla="*/ 135 w 138"/>
                  <a:gd name="T11" fmla="*/ 51 h 155"/>
                  <a:gd name="T12" fmla="*/ 138 w 138"/>
                  <a:gd name="T13" fmla="*/ 69 h 155"/>
                  <a:gd name="T14" fmla="*/ 138 w 138"/>
                  <a:gd name="T15" fmla="*/ 86 h 155"/>
                  <a:gd name="T16" fmla="*/ 135 w 138"/>
                  <a:gd name="T17" fmla="*/ 105 h 155"/>
                  <a:gd name="T18" fmla="*/ 128 w 138"/>
                  <a:gd name="T19" fmla="*/ 121 h 155"/>
                  <a:gd name="T20" fmla="*/ 118 w 138"/>
                  <a:gd name="T21" fmla="*/ 135 h 155"/>
                  <a:gd name="T22" fmla="*/ 104 w 138"/>
                  <a:gd name="T23" fmla="*/ 146 h 155"/>
                  <a:gd name="T24" fmla="*/ 87 w 138"/>
                  <a:gd name="T25" fmla="*/ 153 h 155"/>
                  <a:gd name="T26" fmla="*/ 69 w 138"/>
                  <a:gd name="T27" fmla="*/ 155 h 155"/>
                  <a:gd name="T28" fmla="*/ 51 w 138"/>
                  <a:gd name="T29" fmla="*/ 153 h 155"/>
                  <a:gd name="T30" fmla="*/ 34 w 138"/>
                  <a:gd name="T31" fmla="*/ 146 h 155"/>
                  <a:gd name="T32" fmla="*/ 20 w 138"/>
                  <a:gd name="T33" fmla="*/ 135 h 155"/>
                  <a:gd name="T34" fmla="*/ 10 w 138"/>
                  <a:gd name="T35" fmla="*/ 121 h 155"/>
                  <a:gd name="T36" fmla="*/ 2 w 138"/>
                  <a:gd name="T37" fmla="*/ 105 h 155"/>
                  <a:gd name="T38" fmla="*/ 0 w 138"/>
                  <a:gd name="T39" fmla="*/ 86 h 155"/>
                  <a:gd name="T40" fmla="*/ 0 w 138"/>
                  <a:gd name="T41" fmla="*/ 69 h 155"/>
                  <a:gd name="T42" fmla="*/ 2 w 138"/>
                  <a:gd name="T43" fmla="*/ 51 h 155"/>
                  <a:gd name="T44" fmla="*/ 10 w 138"/>
                  <a:gd name="T45" fmla="*/ 34 h 155"/>
                  <a:gd name="T46" fmla="*/ 20 w 138"/>
                  <a:gd name="T47" fmla="*/ 20 h 155"/>
                  <a:gd name="T48" fmla="*/ 34 w 138"/>
                  <a:gd name="T49" fmla="*/ 9 h 155"/>
                  <a:gd name="T50" fmla="*/ 51 w 138"/>
                  <a:gd name="T51" fmla="*/ 3 h 155"/>
                  <a:gd name="T52" fmla="*/ 69 w 138"/>
                  <a:gd name="T5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55">
                    <a:moveTo>
                      <a:pt x="69" y="0"/>
                    </a:moveTo>
                    <a:lnTo>
                      <a:pt x="87" y="3"/>
                    </a:lnTo>
                    <a:lnTo>
                      <a:pt x="104" y="9"/>
                    </a:lnTo>
                    <a:lnTo>
                      <a:pt x="118" y="20"/>
                    </a:lnTo>
                    <a:lnTo>
                      <a:pt x="128" y="34"/>
                    </a:lnTo>
                    <a:lnTo>
                      <a:pt x="135" y="51"/>
                    </a:lnTo>
                    <a:lnTo>
                      <a:pt x="138" y="69"/>
                    </a:lnTo>
                    <a:lnTo>
                      <a:pt x="138" y="86"/>
                    </a:lnTo>
                    <a:lnTo>
                      <a:pt x="135" y="105"/>
                    </a:lnTo>
                    <a:lnTo>
                      <a:pt x="128" y="121"/>
                    </a:lnTo>
                    <a:lnTo>
                      <a:pt x="118" y="135"/>
                    </a:lnTo>
                    <a:lnTo>
                      <a:pt x="104" y="146"/>
                    </a:lnTo>
                    <a:lnTo>
                      <a:pt x="87" y="153"/>
                    </a:lnTo>
                    <a:lnTo>
                      <a:pt x="69" y="155"/>
                    </a:lnTo>
                    <a:lnTo>
                      <a:pt x="51" y="153"/>
                    </a:lnTo>
                    <a:lnTo>
                      <a:pt x="34" y="146"/>
                    </a:lnTo>
                    <a:lnTo>
                      <a:pt x="20" y="135"/>
                    </a:lnTo>
                    <a:lnTo>
                      <a:pt x="10" y="121"/>
                    </a:lnTo>
                    <a:lnTo>
                      <a:pt x="2" y="105"/>
                    </a:lnTo>
                    <a:lnTo>
                      <a:pt x="0" y="86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10" y="34"/>
                    </a:lnTo>
                    <a:lnTo>
                      <a:pt x="20" y="20"/>
                    </a:lnTo>
                    <a:lnTo>
                      <a:pt x="34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8" name="Freeform 219">
                <a:extLst>
                  <a:ext uri="{FF2B5EF4-FFF2-40B4-BE49-F238E27FC236}">
                    <a16:creationId xmlns:a16="http://schemas.microsoft.com/office/drawing/2014/main" id="{70E08E33-8BE0-4472-BDC4-32A14950B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7438" y="3729038"/>
                <a:ext cx="22225" cy="25400"/>
              </a:xfrm>
              <a:custGeom>
                <a:avLst/>
                <a:gdLst>
                  <a:gd name="T0" fmla="*/ 69 w 138"/>
                  <a:gd name="T1" fmla="*/ 0 h 155"/>
                  <a:gd name="T2" fmla="*/ 87 w 138"/>
                  <a:gd name="T3" fmla="*/ 3 h 155"/>
                  <a:gd name="T4" fmla="*/ 104 w 138"/>
                  <a:gd name="T5" fmla="*/ 9 h 155"/>
                  <a:gd name="T6" fmla="*/ 118 w 138"/>
                  <a:gd name="T7" fmla="*/ 20 h 155"/>
                  <a:gd name="T8" fmla="*/ 128 w 138"/>
                  <a:gd name="T9" fmla="*/ 34 h 155"/>
                  <a:gd name="T10" fmla="*/ 135 w 138"/>
                  <a:gd name="T11" fmla="*/ 51 h 155"/>
                  <a:gd name="T12" fmla="*/ 138 w 138"/>
                  <a:gd name="T13" fmla="*/ 69 h 155"/>
                  <a:gd name="T14" fmla="*/ 138 w 138"/>
                  <a:gd name="T15" fmla="*/ 86 h 155"/>
                  <a:gd name="T16" fmla="*/ 135 w 138"/>
                  <a:gd name="T17" fmla="*/ 105 h 155"/>
                  <a:gd name="T18" fmla="*/ 128 w 138"/>
                  <a:gd name="T19" fmla="*/ 121 h 155"/>
                  <a:gd name="T20" fmla="*/ 118 w 138"/>
                  <a:gd name="T21" fmla="*/ 135 h 155"/>
                  <a:gd name="T22" fmla="*/ 104 w 138"/>
                  <a:gd name="T23" fmla="*/ 146 h 155"/>
                  <a:gd name="T24" fmla="*/ 87 w 138"/>
                  <a:gd name="T25" fmla="*/ 153 h 155"/>
                  <a:gd name="T26" fmla="*/ 69 w 138"/>
                  <a:gd name="T27" fmla="*/ 155 h 155"/>
                  <a:gd name="T28" fmla="*/ 51 w 138"/>
                  <a:gd name="T29" fmla="*/ 153 h 155"/>
                  <a:gd name="T30" fmla="*/ 34 w 138"/>
                  <a:gd name="T31" fmla="*/ 146 h 155"/>
                  <a:gd name="T32" fmla="*/ 20 w 138"/>
                  <a:gd name="T33" fmla="*/ 135 h 155"/>
                  <a:gd name="T34" fmla="*/ 10 w 138"/>
                  <a:gd name="T35" fmla="*/ 121 h 155"/>
                  <a:gd name="T36" fmla="*/ 2 w 138"/>
                  <a:gd name="T37" fmla="*/ 105 h 155"/>
                  <a:gd name="T38" fmla="*/ 0 w 138"/>
                  <a:gd name="T39" fmla="*/ 86 h 155"/>
                  <a:gd name="T40" fmla="*/ 0 w 138"/>
                  <a:gd name="T41" fmla="*/ 69 h 155"/>
                  <a:gd name="T42" fmla="*/ 2 w 138"/>
                  <a:gd name="T43" fmla="*/ 51 h 155"/>
                  <a:gd name="T44" fmla="*/ 10 w 138"/>
                  <a:gd name="T45" fmla="*/ 34 h 155"/>
                  <a:gd name="T46" fmla="*/ 20 w 138"/>
                  <a:gd name="T47" fmla="*/ 20 h 155"/>
                  <a:gd name="T48" fmla="*/ 34 w 138"/>
                  <a:gd name="T49" fmla="*/ 9 h 155"/>
                  <a:gd name="T50" fmla="*/ 51 w 138"/>
                  <a:gd name="T51" fmla="*/ 3 h 155"/>
                  <a:gd name="T52" fmla="*/ 69 w 138"/>
                  <a:gd name="T5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55">
                    <a:moveTo>
                      <a:pt x="69" y="0"/>
                    </a:moveTo>
                    <a:lnTo>
                      <a:pt x="87" y="3"/>
                    </a:lnTo>
                    <a:lnTo>
                      <a:pt x="104" y="9"/>
                    </a:lnTo>
                    <a:lnTo>
                      <a:pt x="118" y="20"/>
                    </a:lnTo>
                    <a:lnTo>
                      <a:pt x="128" y="34"/>
                    </a:lnTo>
                    <a:lnTo>
                      <a:pt x="135" y="51"/>
                    </a:lnTo>
                    <a:lnTo>
                      <a:pt x="138" y="69"/>
                    </a:lnTo>
                    <a:lnTo>
                      <a:pt x="138" y="86"/>
                    </a:lnTo>
                    <a:lnTo>
                      <a:pt x="135" y="105"/>
                    </a:lnTo>
                    <a:lnTo>
                      <a:pt x="128" y="121"/>
                    </a:lnTo>
                    <a:lnTo>
                      <a:pt x="118" y="135"/>
                    </a:lnTo>
                    <a:lnTo>
                      <a:pt x="104" y="146"/>
                    </a:lnTo>
                    <a:lnTo>
                      <a:pt x="87" y="153"/>
                    </a:lnTo>
                    <a:lnTo>
                      <a:pt x="69" y="155"/>
                    </a:lnTo>
                    <a:lnTo>
                      <a:pt x="51" y="153"/>
                    </a:lnTo>
                    <a:lnTo>
                      <a:pt x="34" y="146"/>
                    </a:lnTo>
                    <a:lnTo>
                      <a:pt x="20" y="135"/>
                    </a:lnTo>
                    <a:lnTo>
                      <a:pt x="10" y="121"/>
                    </a:lnTo>
                    <a:lnTo>
                      <a:pt x="2" y="105"/>
                    </a:lnTo>
                    <a:lnTo>
                      <a:pt x="0" y="86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10" y="34"/>
                    </a:lnTo>
                    <a:lnTo>
                      <a:pt x="20" y="20"/>
                    </a:lnTo>
                    <a:lnTo>
                      <a:pt x="34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9" name="Freeform 220">
                <a:extLst>
                  <a:ext uri="{FF2B5EF4-FFF2-40B4-BE49-F238E27FC236}">
                    <a16:creationId xmlns:a16="http://schemas.microsoft.com/office/drawing/2014/main" id="{F7F8530F-2346-46D3-9290-4E2CF3CA2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4750" y="3768725"/>
                <a:ext cx="22225" cy="25400"/>
              </a:xfrm>
              <a:custGeom>
                <a:avLst/>
                <a:gdLst>
                  <a:gd name="T0" fmla="*/ 68 w 137"/>
                  <a:gd name="T1" fmla="*/ 0 h 155"/>
                  <a:gd name="T2" fmla="*/ 87 w 137"/>
                  <a:gd name="T3" fmla="*/ 3 h 155"/>
                  <a:gd name="T4" fmla="*/ 103 w 137"/>
                  <a:gd name="T5" fmla="*/ 9 h 155"/>
                  <a:gd name="T6" fmla="*/ 117 w 137"/>
                  <a:gd name="T7" fmla="*/ 20 h 155"/>
                  <a:gd name="T8" fmla="*/ 128 w 137"/>
                  <a:gd name="T9" fmla="*/ 34 h 155"/>
                  <a:gd name="T10" fmla="*/ 135 w 137"/>
                  <a:gd name="T11" fmla="*/ 51 h 155"/>
                  <a:gd name="T12" fmla="*/ 137 w 137"/>
                  <a:gd name="T13" fmla="*/ 69 h 155"/>
                  <a:gd name="T14" fmla="*/ 137 w 137"/>
                  <a:gd name="T15" fmla="*/ 86 h 155"/>
                  <a:gd name="T16" fmla="*/ 135 w 137"/>
                  <a:gd name="T17" fmla="*/ 105 h 155"/>
                  <a:gd name="T18" fmla="*/ 128 w 137"/>
                  <a:gd name="T19" fmla="*/ 121 h 155"/>
                  <a:gd name="T20" fmla="*/ 117 w 137"/>
                  <a:gd name="T21" fmla="*/ 135 h 155"/>
                  <a:gd name="T22" fmla="*/ 103 w 137"/>
                  <a:gd name="T23" fmla="*/ 146 h 155"/>
                  <a:gd name="T24" fmla="*/ 87 w 137"/>
                  <a:gd name="T25" fmla="*/ 153 h 155"/>
                  <a:gd name="T26" fmla="*/ 68 w 137"/>
                  <a:gd name="T27" fmla="*/ 155 h 155"/>
                  <a:gd name="T28" fmla="*/ 50 w 137"/>
                  <a:gd name="T29" fmla="*/ 153 h 155"/>
                  <a:gd name="T30" fmla="*/ 33 w 137"/>
                  <a:gd name="T31" fmla="*/ 146 h 155"/>
                  <a:gd name="T32" fmla="*/ 20 w 137"/>
                  <a:gd name="T33" fmla="*/ 135 h 155"/>
                  <a:gd name="T34" fmla="*/ 9 w 137"/>
                  <a:gd name="T35" fmla="*/ 121 h 155"/>
                  <a:gd name="T36" fmla="*/ 2 w 137"/>
                  <a:gd name="T37" fmla="*/ 105 h 155"/>
                  <a:gd name="T38" fmla="*/ 0 w 137"/>
                  <a:gd name="T39" fmla="*/ 86 h 155"/>
                  <a:gd name="T40" fmla="*/ 0 w 137"/>
                  <a:gd name="T41" fmla="*/ 69 h 155"/>
                  <a:gd name="T42" fmla="*/ 2 w 137"/>
                  <a:gd name="T43" fmla="*/ 51 h 155"/>
                  <a:gd name="T44" fmla="*/ 9 w 137"/>
                  <a:gd name="T45" fmla="*/ 34 h 155"/>
                  <a:gd name="T46" fmla="*/ 20 w 137"/>
                  <a:gd name="T47" fmla="*/ 20 h 155"/>
                  <a:gd name="T48" fmla="*/ 33 w 137"/>
                  <a:gd name="T49" fmla="*/ 9 h 155"/>
                  <a:gd name="T50" fmla="*/ 50 w 137"/>
                  <a:gd name="T51" fmla="*/ 3 h 155"/>
                  <a:gd name="T52" fmla="*/ 68 w 137"/>
                  <a:gd name="T5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7" h="155">
                    <a:moveTo>
                      <a:pt x="68" y="0"/>
                    </a:moveTo>
                    <a:lnTo>
                      <a:pt x="87" y="3"/>
                    </a:lnTo>
                    <a:lnTo>
                      <a:pt x="103" y="9"/>
                    </a:lnTo>
                    <a:lnTo>
                      <a:pt x="117" y="20"/>
                    </a:lnTo>
                    <a:lnTo>
                      <a:pt x="128" y="34"/>
                    </a:lnTo>
                    <a:lnTo>
                      <a:pt x="135" y="51"/>
                    </a:lnTo>
                    <a:lnTo>
                      <a:pt x="137" y="69"/>
                    </a:lnTo>
                    <a:lnTo>
                      <a:pt x="137" y="86"/>
                    </a:lnTo>
                    <a:lnTo>
                      <a:pt x="135" y="105"/>
                    </a:lnTo>
                    <a:lnTo>
                      <a:pt x="128" y="121"/>
                    </a:lnTo>
                    <a:lnTo>
                      <a:pt x="117" y="135"/>
                    </a:lnTo>
                    <a:lnTo>
                      <a:pt x="103" y="146"/>
                    </a:lnTo>
                    <a:lnTo>
                      <a:pt x="87" y="153"/>
                    </a:lnTo>
                    <a:lnTo>
                      <a:pt x="68" y="155"/>
                    </a:lnTo>
                    <a:lnTo>
                      <a:pt x="50" y="153"/>
                    </a:lnTo>
                    <a:lnTo>
                      <a:pt x="33" y="146"/>
                    </a:lnTo>
                    <a:lnTo>
                      <a:pt x="20" y="135"/>
                    </a:lnTo>
                    <a:lnTo>
                      <a:pt x="9" y="121"/>
                    </a:lnTo>
                    <a:lnTo>
                      <a:pt x="2" y="105"/>
                    </a:lnTo>
                    <a:lnTo>
                      <a:pt x="0" y="86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3" y="9"/>
                    </a:lnTo>
                    <a:lnTo>
                      <a:pt x="50" y="3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0" name="Freeform 221">
                <a:extLst>
                  <a:ext uri="{FF2B5EF4-FFF2-40B4-BE49-F238E27FC236}">
                    <a16:creationId xmlns:a16="http://schemas.microsoft.com/office/drawing/2014/main" id="{8E66ED7F-1497-4F99-A773-783B572B4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4750" y="3724275"/>
                <a:ext cx="22225" cy="28575"/>
              </a:xfrm>
              <a:custGeom>
                <a:avLst/>
                <a:gdLst>
                  <a:gd name="T0" fmla="*/ 68 w 137"/>
                  <a:gd name="T1" fmla="*/ 0 h 178"/>
                  <a:gd name="T2" fmla="*/ 87 w 137"/>
                  <a:gd name="T3" fmla="*/ 3 h 178"/>
                  <a:gd name="T4" fmla="*/ 103 w 137"/>
                  <a:gd name="T5" fmla="*/ 9 h 178"/>
                  <a:gd name="T6" fmla="*/ 117 w 137"/>
                  <a:gd name="T7" fmla="*/ 20 h 178"/>
                  <a:gd name="T8" fmla="*/ 128 w 137"/>
                  <a:gd name="T9" fmla="*/ 35 h 178"/>
                  <a:gd name="T10" fmla="*/ 135 w 137"/>
                  <a:gd name="T11" fmla="*/ 51 h 178"/>
                  <a:gd name="T12" fmla="*/ 137 w 137"/>
                  <a:gd name="T13" fmla="*/ 69 h 178"/>
                  <a:gd name="T14" fmla="*/ 137 w 137"/>
                  <a:gd name="T15" fmla="*/ 109 h 178"/>
                  <a:gd name="T16" fmla="*/ 135 w 137"/>
                  <a:gd name="T17" fmla="*/ 128 h 178"/>
                  <a:gd name="T18" fmla="*/ 128 w 137"/>
                  <a:gd name="T19" fmla="*/ 144 h 178"/>
                  <a:gd name="T20" fmla="*/ 117 w 137"/>
                  <a:gd name="T21" fmla="*/ 158 h 178"/>
                  <a:gd name="T22" fmla="*/ 103 w 137"/>
                  <a:gd name="T23" fmla="*/ 169 h 178"/>
                  <a:gd name="T24" fmla="*/ 87 w 137"/>
                  <a:gd name="T25" fmla="*/ 176 h 178"/>
                  <a:gd name="T26" fmla="*/ 68 w 137"/>
                  <a:gd name="T27" fmla="*/ 178 h 178"/>
                  <a:gd name="T28" fmla="*/ 50 w 137"/>
                  <a:gd name="T29" fmla="*/ 176 h 178"/>
                  <a:gd name="T30" fmla="*/ 33 w 137"/>
                  <a:gd name="T31" fmla="*/ 169 h 178"/>
                  <a:gd name="T32" fmla="*/ 20 w 137"/>
                  <a:gd name="T33" fmla="*/ 158 h 178"/>
                  <a:gd name="T34" fmla="*/ 9 w 137"/>
                  <a:gd name="T35" fmla="*/ 144 h 178"/>
                  <a:gd name="T36" fmla="*/ 2 w 137"/>
                  <a:gd name="T37" fmla="*/ 128 h 178"/>
                  <a:gd name="T38" fmla="*/ 0 w 137"/>
                  <a:gd name="T39" fmla="*/ 109 h 178"/>
                  <a:gd name="T40" fmla="*/ 0 w 137"/>
                  <a:gd name="T41" fmla="*/ 69 h 178"/>
                  <a:gd name="T42" fmla="*/ 2 w 137"/>
                  <a:gd name="T43" fmla="*/ 51 h 178"/>
                  <a:gd name="T44" fmla="*/ 9 w 137"/>
                  <a:gd name="T45" fmla="*/ 35 h 178"/>
                  <a:gd name="T46" fmla="*/ 20 w 137"/>
                  <a:gd name="T47" fmla="*/ 20 h 178"/>
                  <a:gd name="T48" fmla="*/ 33 w 137"/>
                  <a:gd name="T49" fmla="*/ 9 h 178"/>
                  <a:gd name="T50" fmla="*/ 50 w 137"/>
                  <a:gd name="T51" fmla="*/ 3 h 178"/>
                  <a:gd name="T52" fmla="*/ 68 w 137"/>
                  <a:gd name="T53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7" h="178">
                    <a:moveTo>
                      <a:pt x="68" y="0"/>
                    </a:moveTo>
                    <a:lnTo>
                      <a:pt x="87" y="3"/>
                    </a:lnTo>
                    <a:lnTo>
                      <a:pt x="103" y="9"/>
                    </a:lnTo>
                    <a:lnTo>
                      <a:pt x="117" y="20"/>
                    </a:lnTo>
                    <a:lnTo>
                      <a:pt x="128" y="35"/>
                    </a:lnTo>
                    <a:lnTo>
                      <a:pt x="135" y="51"/>
                    </a:lnTo>
                    <a:lnTo>
                      <a:pt x="137" y="69"/>
                    </a:lnTo>
                    <a:lnTo>
                      <a:pt x="137" y="109"/>
                    </a:lnTo>
                    <a:lnTo>
                      <a:pt x="135" y="128"/>
                    </a:lnTo>
                    <a:lnTo>
                      <a:pt x="128" y="144"/>
                    </a:lnTo>
                    <a:lnTo>
                      <a:pt x="117" y="158"/>
                    </a:lnTo>
                    <a:lnTo>
                      <a:pt x="103" y="169"/>
                    </a:lnTo>
                    <a:lnTo>
                      <a:pt x="87" y="176"/>
                    </a:lnTo>
                    <a:lnTo>
                      <a:pt x="68" y="178"/>
                    </a:lnTo>
                    <a:lnTo>
                      <a:pt x="50" y="176"/>
                    </a:lnTo>
                    <a:lnTo>
                      <a:pt x="33" y="169"/>
                    </a:lnTo>
                    <a:lnTo>
                      <a:pt x="20" y="158"/>
                    </a:lnTo>
                    <a:lnTo>
                      <a:pt x="9" y="144"/>
                    </a:lnTo>
                    <a:lnTo>
                      <a:pt x="2" y="128"/>
                    </a:lnTo>
                    <a:lnTo>
                      <a:pt x="0" y="109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5"/>
                    </a:lnTo>
                    <a:lnTo>
                      <a:pt x="20" y="20"/>
                    </a:lnTo>
                    <a:lnTo>
                      <a:pt x="33" y="9"/>
                    </a:lnTo>
                    <a:lnTo>
                      <a:pt x="50" y="3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1" name="Freeform 222">
                <a:extLst>
                  <a:ext uri="{FF2B5EF4-FFF2-40B4-BE49-F238E27FC236}">
                    <a16:creationId xmlns:a16="http://schemas.microsoft.com/office/drawing/2014/main" id="{C664FF53-9B0B-4F57-9245-4749AF048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4750" y="3683000"/>
                <a:ext cx="22225" cy="25400"/>
              </a:xfrm>
              <a:custGeom>
                <a:avLst/>
                <a:gdLst>
                  <a:gd name="T0" fmla="*/ 68 w 137"/>
                  <a:gd name="T1" fmla="*/ 0 h 156"/>
                  <a:gd name="T2" fmla="*/ 87 w 137"/>
                  <a:gd name="T3" fmla="*/ 4 h 156"/>
                  <a:gd name="T4" fmla="*/ 103 w 137"/>
                  <a:gd name="T5" fmla="*/ 10 h 156"/>
                  <a:gd name="T6" fmla="*/ 117 w 137"/>
                  <a:gd name="T7" fmla="*/ 21 h 156"/>
                  <a:gd name="T8" fmla="*/ 128 w 137"/>
                  <a:gd name="T9" fmla="*/ 34 h 156"/>
                  <a:gd name="T10" fmla="*/ 135 w 137"/>
                  <a:gd name="T11" fmla="*/ 51 h 156"/>
                  <a:gd name="T12" fmla="*/ 137 w 137"/>
                  <a:gd name="T13" fmla="*/ 69 h 156"/>
                  <a:gd name="T14" fmla="*/ 137 w 137"/>
                  <a:gd name="T15" fmla="*/ 88 h 156"/>
                  <a:gd name="T16" fmla="*/ 135 w 137"/>
                  <a:gd name="T17" fmla="*/ 106 h 156"/>
                  <a:gd name="T18" fmla="*/ 128 w 137"/>
                  <a:gd name="T19" fmla="*/ 122 h 156"/>
                  <a:gd name="T20" fmla="*/ 117 w 137"/>
                  <a:gd name="T21" fmla="*/ 135 h 156"/>
                  <a:gd name="T22" fmla="*/ 103 w 137"/>
                  <a:gd name="T23" fmla="*/ 147 h 156"/>
                  <a:gd name="T24" fmla="*/ 87 w 137"/>
                  <a:gd name="T25" fmla="*/ 153 h 156"/>
                  <a:gd name="T26" fmla="*/ 68 w 137"/>
                  <a:gd name="T27" fmla="*/ 156 h 156"/>
                  <a:gd name="T28" fmla="*/ 50 w 137"/>
                  <a:gd name="T29" fmla="*/ 153 h 156"/>
                  <a:gd name="T30" fmla="*/ 33 w 137"/>
                  <a:gd name="T31" fmla="*/ 147 h 156"/>
                  <a:gd name="T32" fmla="*/ 20 w 137"/>
                  <a:gd name="T33" fmla="*/ 135 h 156"/>
                  <a:gd name="T34" fmla="*/ 9 w 137"/>
                  <a:gd name="T35" fmla="*/ 122 h 156"/>
                  <a:gd name="T36" fmla="*/ 2 w 137"/>
                  <a:gd name="T37" fmla="*/ 106 h 156"/>
                  <a:gd name="T38" fmla="*/ 0 w 137"/>
                  <a:gd name="T39" fmla="*/ 88 h 156"/>
                  <a:gd name="T40" fmla="*/ 0 w 137"/>
                  <a:gd name="T41" fmla="*/ 69 h 156"/>
                  <a:gd name="T42" fmla="*/ 2 w 137"/>
                  <a:gd name="T43" fmla="*/ 51 h 156"/>
                  <a:gd name="T44" fmla="*/ 9 w 137"/>
                  <a:gd name="T45" fmla="*/ 34 h 156"/>
                  <a:gd name="T46" fmla="*/ 20 w 137"/>
                  <a:gd name="T47" fmla="*/ 21 h 156"/>
                  <a:gd name="T48" fmla="*/ 33 w 137"/>
                  <a:gd name="T49" fmla="*/ 10 h 156"/>
                  <a:gd name="T50" fmla="*/ 50 w 137"/>
                  <a:gd name="T51" fmla="*/ 4 h 156"/>
                  <a:gd name="T52" fmla="*/ 68 w 137"/>
                  <a:gd name="T5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7" h="156">
                    <a:moveTo>
                      <a:pt x="68" y="0"/>
                    </a:moveTo>
                    <a:lnTo>
                      <a:pt x="87" y="4"/>
                    </a:lnTo>
                    <a:lnTo>
                      <a:pt x="103" y="10"/>
                    </a:lnTo>
                    <a:lnTo>
                      <a:pt x="117" y="21"/>
                    </a:lnTo>
                    <a:lnTo>
                      <a:pt x="128" y="34"/>
                    </a:lnTo>
                    <a:lnTo>
                      <a:pt x="135" y="51"/>
                    </a:lnTo>
                    <a:lnTo>
                      <a:pt x="137" y="69"/>
                    </a:lnTo>
                    <a:lnTo>
                      <a:pt x="137" y="88"/>
                    </a:lnTo>
                    <a:lnTo>
                      <a:pt x="135" y="106"/>
                    </a:lnTo>
                    <a:lnTo>
                      <a:pt x="128" y="122"/>
                    </a:lnTo>
                    <a:lnTo>
                      <a:pt x="117" y="135"/>
                    </a:lnTo>
                    <a:lnTo>
                      <a:pt x="103" y="147"/>
                    </a:lnTo>
                    <a:lnTo>
                      <a:pt x="87" y="153"/>
                    </a:lnTo>
                    <a:lnTo>
                      <a:pt x="68" y="156"/>
                    </a:lnTo>
                    <a:lnTo>
                      <a:pt x="50" y="153"/>
                    </a:lnTo>
                    <a:lnTo>
                      <a:pt x="33" y="147"/>
                    </a:lnTo>
                    <a:lnTo>
                      <a:pt x="20" y="135"/>
                    </a:lnTo>
                    <a:lnTo>
                      <a:pt x="9" y="122"/>
                    </a:lnTo>
                    <a:lnTo>
                      <a:pt x="2" y="106"/>
                    </a:lnTo>
                    <a:lnTo>
                      <a:pt x="0" y="88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1"/>
                    </a:lnTo>
                    <a:lnTo>
                      <a:pt x="33" y="10"/>
                    </a:lnTo>
                    <a:lnTo>
                      <a:pt x="50" y="4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2" name="Freeform 223">
                <a:extLst>
                  <a:ext uri="{FF2B5EF4-FFF2-40B4-BE49-F238E27FC236}">
                    <a16:creationId xmlns:a16="http://schemas.microsoft.com/office/drawing/2014/main" id="{15655B10-9B5F-4960-B4A6-5B9C3651F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2338" y="3638550"/>
                <a:ext cx="271463" cy="101600"/>
              </a:xfrm>
              <a:custGeom>
                <a:avLst/>
                <a:gdLst>
                  <a:gd name="T0" fmla="*/ 1644 w 1715"/>
                  <a:gd name="T1" fmla="*/ 0 h 635"/>
                  <a:gd name="T2" fmla="*/ 1662 w 1715"/>
                  <a:gd name="T3" fmla="*/ 2 h 635"/>
                  <a:gd name="T4" fmla="*/ 1678 w 1715"/>
                  <a:gd name="T5" fmla="*/ 8 h 635"/>
                  <a:gd name="T6" fmla="*/ 1692 w 1715"/>
                  <a:gd name="T7" fmla="*/ 18 h 635"/>
                  <a:gd name="T8" fmla="*/ 1704 w 1715"/>
                  <a:gd name="T9" fmla="*/ 33 h 635"/>
                  <a:gd name="T10" fmla="*/ 1711 w 1715"/>
                  <a:gd name="T11" fmla="*/ 50 h 635"/>
                  <a:gd name="T12" fmla="*/ 1715 w 1715"/>
                  <a:gd name="T13" fmla="*/ 67 h 635"/>
                  <a:gd name="T14" fmla="*/ 1713 w 1715"/>
                  <a:gd name="T15" fmla="*/ 85 h 635"/>
                  <a:gd name="T16" fmla="*/ 1706 w 1715"/>
                  <a:gd name="T17" fmla="*/ 101 h 635"/>
                  <a:gd name="T18" fmla="*/ 1697 w 1715"/>
                  <a:gd name="T19" fmla="*/ 115 h 635"/>
                  <a:gd name="T20" fmla="*/ 1682 w 1715"/>
                  <a:gd name="T21" fmla="*/ 127 h 635"/>
                  <a:gd name="T22" fmla="*/ 1138 w 1715"/>
                  <a:gd name="T23" fmla="*/ 465 h 635"/>
                  <a:gd name="T24" fmla="*/ 1120 w 1715"/>
                  <a:gd name="T25" fmla="*/ 474 h 635"/>
                  <a:gd name="T26" fmla="*/ 1101 w 1715"/>
                  <a:gd name="T27" fmla="*/ 476 h 635"/>
                  <a:gd name="T28" fmla="*/ 1080 w 1715"/>
                  <a:gd name="T29" fmla="*/ 473 h 635"/>
                  <a:gd name="T30" fmla="*/ 587 w 1715"/>
                  <a:gd name="T31" fmla="*/ 316 h 635"/>
                  <a:gd name="T32" fmla="*/ 105 w 1715"/>
                  <a:gd name="T33" fmla="*/ 624 h 635"/>
                  <a:gd name="T34" fmla="*/ 87 w 1715"/>
                  <a:gd name="T35" fmla="*/ 632 h 635"/>
                  <a:gd name="T36" fmla="*/ 69 w 1715"/>
                  <a:gd name="T37" fmla="*/ 635 h 635"/>
                  <a:gd name="T38" fmla="*/ 52 w 1715"/>
                  <a:gd name="T39" fmla="*/ 633 h 635"/>
                  <a:gd name="T40" fmla="*/ 36 w 1715"/>
                  <a:gd name="T41" fmla="*/ 627 h 635"/>
                  <a:gd name="T42" fmla="*/ 21 w 1715"/>
                  <a:gd name="T43" fmla="*/ 616 h 635"/>
                  <a:gd name="T44" fmla="*/ 10 w 1715"/>
                  <a:gd name="T45" fmla="*/ 602 h 635"/>
                  <a:gd name="T46" fmla="*/ 2 w 1715"/>
                  <a:gd name="T47" fmla="*/ 586 h 635"/>
                  <a:gd name="T48" fmla="*/ 0 w 1715"/>
                  <a:gd name="T49" fmla="*/ 568 h 635"/>
                  <a:gd name="T50" fmla="*/ 1 w 1715"/>
                  <a:gd name="T51" fmla="*/ 550 h 635"/>
                  <a:gd name="T52" fmla="*/ 7 w 1715"/>
                  <a:gd name="T53" fmla="*/ 534 h 635"/>
                  <a:gd name="T54" fmla="*/ 17 w 1715"/>
                  <a:gd name="T55" fmla="*/ 519 h 635"/>
                  <a:gd name="T56" fmla="*/ 31 w 1715"/>
                  <a:gd name="T57" fmla="*/ 508 h 635"/>
                  <a:gd name="T58" fmla="*/ 541 w 1715"/>
                  <a:gd name="T59" fmla="*/ 182 h 635"/>
                  <a:gd name="T60" fmla="*/ 560 w 1715"/>
                  <a:gd name="T61" fmla="*/ 175 h 635"/>
                  <a:gd name="T62" fmla="*/ 579 w 1715"/>
                  <a:gd name="T63" fmla="*/ 172 h 635"/>
                  <a:gd name="T64" fmla="*/ 599 w 1715"/>
                  <a:gd name="T65" fmla="*/ 175 h 635"/>
                  <a:gd name="T66" fmla="*/ 1092 w 1715"/>
                  <a:gd name="T67" fmla="*/ 331 h 635"/>
                  <a:gd name="T68" fmla="*/ 1610 w 1715"/>
                  <a:gd name="T69" fmla="*/ 10 h 635"/>
                  <a:gd name="T70" fmla="*/ 1627 w 1715"/>
                  <a:gd name="T71" fmla="*/ 3 h 635"/>
                  <a:gd name="T72" fmla="*/ 1644 w 1715"/>
                  <a:gd name="T73" fmla="*/ 0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15" h="635">
                    <a:moveTo>
                      <a:pt x="1644" y="0"/>
                    </a:moveTo>
                    <a:lnTo>
                      <a:pt x="1662" y="2"/>
                    </a:lnTo>
                    <a:lnTo>
                      <a:pt x="1678" y="8"/>
                    </a:lnTo>
                    <a:lnTo>
                      <a:pt x="1692" y="18"/>
                    </a:lnTo>
                    <a:lnTo>
                      <a:pt x="1704" y="33"/>
                    </a:lnTo>
                    <a:lnTo>
                      <a:pt x="1711" y="50"/>
                    </a:lnTo>
                    <a:lnTo>
                      <a:pt x="1715" y="67"/>
                    </a:lnTo>
                    <a:lnTo>
                      <a:pt x="1713" y="85"/>
                    </a:lnTo>
                    <a:lnTo>
                      <a:pt x="1706" y="101"/>
                    </a:lnTo>
                    <a:lnTo>
                      <a:pt x="1697" y="115"/>
                    </a:lnTo>
                    <a:lnTo>
                      <a:pt x="1682" y="127"/>
                    </a:lnTo>
                    <a:lnTo>
                      <a:pt x="1138" y="465"/>
                    </a:lnTo>
                    <a:lnTo>
                      <a:pt x="1120" y="474"/>
                    </a:lnTo>
                    <a:lnTo>
                      <a:pt x="1101" y="476"/>
                    </a:lnTo>
                    <a:lnTo>
                      <a:pt x="1080" y="473"/>
                    </a:lnTo>
                    <a:lnTo>
                      <a:pt x="587" y="316"/>
                    </a:lnTo>
                    <a:lnTo>
                      <a:pt x="105" y="624"/>
                    </a:lnTo>
                    <a:lnTo>
                      <a:pt x="87" y="632"/>
                    </a:lnTo>
                    <a:lnTo>
                      <a:pt x="69" y="635"/>
                    </a:lnTo>
                    <a:lnTo>
                      <a:pt x="52" y="633"/>
                    </a:lnTo>
                    <a:lnTo>
                      <a:pt x="36" y="627"/>
                    </a:lnTo>
                    <a:lnTo>
                      <a:pt x="21" y="616"/>
                    </a:lnTo>
                    <a:lnTo>
                      <a:pt x="10" y="602"/>
                    </a:lnTo>
                    <a:lnTo>
                      <a:pt x="2" y="586"/>
                    </a:lnTo>
                    <a:lnTo>
                      <a:pt x="0" y="568"/>
                    </a:lnTo>
                    <a:lnTo>
                      <a:pt x="1" y="550"/>
                    </a:lnTo>
                    <a:lnTo>
                      <a:pt x="7" y="534"/>
                    </a:lnTo>
                    <a:lnTo>
                      <a:pt x="17" y="519"/>
                    </a:lnTo>
                    <a:lnTo>
                      <a:pt x="31" y="508"/>
                    </a:lnTo>
                    <a:lnTo>
                      <a:pt x="541" y="182"/>
                    </a:lnTo>
                    <a:lnTo>
                      <a:pt x="560" y="175"/>
                    </a:lnTo>
                    <a:lnTo>
                      <a:pt x="579" y="172"/>
                    </a:lnTo>
                    <a:lnTo>
                      <a:pt x="599" y="175"/>
                    </a:lnTo>
                    <a:lnTo>
                      <a:pt x="1092" y="331"/>
                    </a:lnTo>
                    <a:lnTo>
                      <a:pt x="1610" y="10"/>
                    </a:lnTo>
                    <a:lnTo>
                      <a:pt x="1627" y="3"/>
                    </a:lnTo>
                    <a:lnTo>
                      <a:pt x="164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5428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0B899">
                <a:alpha val="29000"/>
              </a:srgbClr>
            </a:gs>
            <a:gs pos="0">
              <a:schemeClr val="bg1">
                <a:alpha val="0"/>
              </a:schemeClr>
            </a:gs>
            <a:gs pos="64000">
              <a:schemeClr val="bg1">
                <a:alpha val="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98D18795-E75C-497D-974B-D69C678266B3}"/>
              </a:ext>
            </a:extLst>
          </p:cNvPr>
          <p:cNvSpPr/>
          <p:nvPr/>
        </p:nvSpPr>
        <p:spPr>
          <a:xfrm>
            <a:off x="-600" y="0"/>
            <a:ext cx="12193200" cy="748800"/>
          </a:xfrm>
          <a:prstGeom prst="rect">
            <a:avLst/>
          </a:prstGeom>
          <a:solidFill>
            <a:srgbClr val="10B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B6B0750-1DEC-4A35-A603-B796C78DECFF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مع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0B8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09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10232810" y="6397624"/>
            <a:ext cx="195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المبيريك والشميمري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2014271" y="1136237"/>
            <a:ext cx="0" cy="4890673"/>
          </a:xfrm>
          <a:prstGeom prst="line">
            <a:avLst/>
          </a:prstGeom>
          <a:ln w="38100">
            <a:solidFill>
              <a:srgbClr val="0D977D"/>
            </a:solidFill>
          </a:ln>
          <a:effectLst>
            <a:outerShdw blurRad="177800" dist="76200" dir="13440000" sx="139000" sy="139000" algn="br" rotWithShape="0">
              <a:prstClr val="black">
                <a:alpha val="16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4FE5257-7CA8-42A2-916D-759EE97631F4}"/>
              </a:ext>
            </a:extLst>
          </p:cNvPr>
          <p:cNvGrpSpPr/>
          <p:nvPr/>
        </p:nvGrpSpPr>
        <p:grpSpPr>
          <a:xfrm>
            <a:off x="8757453" y="993720"/>
            <a:ext cx="3440592" cy="865760"/>
            <a:chOff x="8915400" y="1222596"/>
            <a:chExt cx="3440592" cy="865760"/>
          </a:xfrm>
          <a:solidFill>
            <a:srgbClr val="0D977D"/>
          </a:solidFill>
        </p:grpSpPr>
        <p:sp>
          <p:nvSpPr>
            <p:cNvPr id="2" name="سهم: بشكل رتبة عسكرية 1">
              <a:extLst>
                <a:ext uri="{FF2B5EF4-FFF2-40B4-BE49-F238E27FC236}">
                  <a16:creationId xmlns:a16="http://schemas.microsoft.com/office/drawing/2014/main" id="{A412F44D-D446-4050-8ECF-DD9C137DD3C1}"/>
                </a:ext>
              </a:extLst>
            </p:cNvPr>
            <p:cNvSpPr/>
            <p:nvPr/>
          </p:nvSpPr>
          <p:spPr>
            <a:xfrm flipH="1">
              <a:off x="8915400" y="1222596"/>
              <a:ext cx="3440592" cy="749300"/>
            </a:xfrm>
            <a:custGeom>
              <a:avLst/>
              <a:gdLst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263681 w 4444548"/>
                <a:gd name="connsiteY5" fmla="*/ 446795 h 893590"/>
                <a:gd name="connsiteX6" fmla="*/ 0 w 4444548"/>
                <a:gd name="connsiteY6" fmla="*/ 0 h 893590"/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3331 w 4444548"/>
                <a:gd name="connsiteY5" fmla="*/ 478545 h 893590"/>
                <a:gd name="connsiteX6" fmla="*/ 0 w 4444548"/>
                <a:gd name="connsiteY6" fmla="*/ 0 h 8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548" h="893590">
                  <a:moveTo>
                    <a:pt x="0" y="0"/>
                  </a:moveTo>
                  <a:lnTo>
                    <a:pt x="4180867" y="0"/>
                  </a:lnTo>
                  <a:lnTo>
                    <a:pt x="4444548" y="446795"/>
                  </a:lnTo>
                  <a:lnTo>
                    <a:pt x="4180867" y="893590"/>
                  </a:lnTo>
                  <a:lnTo>
                    <a:pt x="0" y="893590"/>
                  </a:lnTo>
                  <a:cubicBezTo>
                    <a:pt x="1110" y="755242"/>
                    <a:pt x="2221" y="616893"/>
                    <a:pt x="3331" y="478545"/>
                  </a:cubicBezTo>
                  <a:cubicBezTo>
                    <a:pt x="2221" y="319030"/>
                    <a:pt x="1110" y="1595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" name="مثلث متساوي الساقين 4">
              <a:extLst>
                <a:ext uri="{FF2B5EF4-FFF2-40B4-BE49-F238E27FC236}">
                  <a16:creationId xmlns:a16="http://schemas.microsoft.com/office/drawing/2014/main" id="{98AC0D06-26D1-435D-BF82-E0BD759FFDFE}"/>
                </a:ext>
              </a:extLst>
            </p:cNvPr>
            <p:cNvSpPr/>
            <p:nvPr/>
          </p:nvSpPr>
          <p:spPr>
            <a:xfrm flipV="1">
              <a:off x="12184918" y="1971896"/>
              <a:ext cx="171073" cy="116460"/>
            </a:xfrm>
            <a:prstGeom prst="triangle">
              <a:avLst>
                <a:gd name="adj" fmla="val 0"/>
              </a:avLst>
            </a:prstGeom>
            <a:solidFill>
              <a:srgbClr val="10B8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3" name="عنوان 1">
            <a:extLst>
              <a:ext uri="{FF2B5EF4-FFF2-40B4-BE49-F238E27FC236}">
                <a16:creationId xmlns:a16="http://schemas.microsoft.com/office/drawing/2014/main" id="{16CED25A-3047-41B4-B1A4-3FF01A5BDB47}"/>
              </a:ext>
            </a:extLst>
          </p:cNvPr>
          <p:cNvSpPr txBox="1">
            <a:spLocks/>
          </p:cNvSpPr>
          <p:nvPr/>
        </p:nvSpPr>
        <p:spPr>
          <a:xfrm>
            <a:off x="9028195" y="1120014"/>
            <a:ext cx="2726302" cy="4416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SA" sz="2800" b="1" dirty="0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الخطة التسويقية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E0846B1-F941-49FF-A8E5-C1E2C5D5CEA1}"/>
              </a:ext>
            </a:extLst>
          </p:cNvPr>
          <p:cNvGrpSpPr/>
          <p:nvPr/>
        </p:nvGrpSpPr>
        <p:grpSpPr>
          <a:xfrm>
            <a:off x="11494722" y="43638"/>
            <a:ext cx="638176" cy="638176"/>
            <a:chOff x="11289278" y="55505"/>
            <a:chExt cx="638176" cy="638176"/>
          </a:xfrm>
        </p:grpSpPr>
        <p:sp>
          <p:nvSpPr>
            <p:cNvPr id="67" name="دمعة 66">
              <a:extLst>
                <a:ext uri="{FF2B5EF4-FFF2-40B4-BE49-F238E27FC236}">
                  <a16:creationId xmlns:a16="http://schemas.microsoft.com/office/drawing/2014/main" id="{FFB13483-68B4-4602-8D8B-5C600906D198}"/>
                </a:ext>
              </a:extLst>
            </p:cNvPr>
            <p:cNvSpPr/>
            <p:nvPr/>
          </p:nvSpPr>
          <p:spPr>
            <a:xfrm rot="10800000">
              <a:off x="11289278" y="55505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DEB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38521D9D-41D3-4EB5-A99C-120CEA648F7C}"/>
                </a:ext>
              </a:extLst>
            </p:cNvPr>
            <p:cNvSpPr txBox="1"/>
            <p:nvPr/>
          </p:nvSpPr>
          <p:spPr>
            <a:xfrm>
              <a:off x="11360541" y="143760"/>
              <a:ext cx="356188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</p:grp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85A36F87-169A-4C71-9F1D-5FDB9266F3B9}"/>
              </a:ext>
            </a:extLst>
          </p:cNvPr>
          <p:cNvSpPr/>
          <p:nvPr/>
        </p:nvSpPr>
        <p:spPr>
          <a:xfrm>
            <a:off x="2284686" y="1281355"/>
            <a:ext cx="5381448" cy="461665"/>
          </a:xfrm>
          <a:prstGeom prst="rect">
            <a:avLst/>
          </a:prstGeom>
          <a:gradFill flip="none" rotWithShape="1">
            <a:gsLst>
              <a:gs pos="45000">
                <a:srgbClr val="C0ECE4"/>
              </a:gs>
              <a:gs pos="100000">
                <a:srgbClr val="10B899">
                  <a:alpha val="43000"/>
                </a:srgbClr>
              </a:gs>
              <a:gs pos="0">
                <a:schemeClr val="bg1">
                  <a:alpha val="0"/>
                </a:schemeClr>
              </a:gs>
              <a:gs pos="17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r"/>
            <a:r>
              <a:rPr lang="ar-SA" sz="2400" b="1" u="sng" dirty="0">
                <a:latin typeface="Simplified Arabic" panose="02020603050405020304" pitchFamily="18" charset="-78"/>
                <a:cs typeface="AL-Mohanad Bold" pitchFamily="2" charset="-78"/>
              </a:rPr>
              <a:t>مكونات الخطة التسويقية </a:t>
            </a: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510B9C44-420B-4B40-9F34-C787BE3BF66B}"/>
              </a:ext>
            </a:extLst>
          </p:cNvPr>
          <p:cNvGrpSpPr/>
          <p:nvPr/>
        </p:nvGrpSpPr>
        <p:grpSpPr>
          <a:xfrm>
            <a:off x="1069400" y="1987440"/>
            <a:ext cx="10211518" cy="4039470"/>
            <a:chOff x="8146446" y="3108632"/>
            <a:chExt cx="14057381" cy="7397355"/>
          </a:xfrm>
        </p:grpSpPr>
        <p:grpSp>
          <p:nvGrpSpPr>
            <p:cNvPr id="32" name="Group 2813">
              <a:extLst>
                <a:ext uri="{FF2B5EF4-FFF2-40B4-BE49-F238E27FC236}">
                  <a16:creationId xmlns:a16="http://schemas.microsoft.com/office/drawing/2014/main" id="{5F0C43D8-16C8-4AF6-800A-9362F75CB80A}"/>
                </a:ext>
              </a:extLst>
            </p:cNvPr>
            <p:cNvGrpSpPr/>
            <p:nvPr/>
          </p:nvGrpSpPr>
          <p:grpSpPr>
            <a:xfrm>
              <a:off x="8146446" y="3108632"/>
              <a:ext cx="3901439" cy="7397354"/>
              <a:chOff x="0" y="0"/>
              <a:chExt cx="3901436" cy="7397354"/>
            </a:xfrm>
          </p:grpSpPr>
          <p:sp>
            <p:nvSpPr>
              <p:cNvPr id="33" name="Shape 2810">
                <a:extLst>
                  <a:ext uri="{FF2B5EF4-FFF2-40B4-BE49-F238E27FC236}">
                    <a16:creationId xmlns:a16="http://schemas.microsoft.com/office/drawing/2014/main" id="{759A6519-E639-4AC0-B6C8-A429E671AA47}"/>
                  </a:ext>
                </a:extLst>
              </p:cNvPr>
              <p:cNvSpPr/>
              <p:nvPr/>
            </p:nvSpPr>
            <p:spPr>
              <a:xfrm>
                <a:off x="3149344" y="431655"/>
                <a:ext cx="751261" cy="1754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55" y="3126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8474"/>
                    </a:lnTo>
                    <a:lnTo>
                      <a:pt x="21455" y="3126"/>
                    </a:lnTo>
                    <a:close/>
                  </a:path>
                </a:pathLst>
              </a:custGeom>
              <a:solidFill>
                <a:srgbClr val="1A7F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/>
              </a:p>
            </p:txBody>
          </p:sp>
          <p:sp>
            <p:nvSpPr>
              <p:cNvPr id="34" name="Shape 2811">
                <a:extLst>
                  <a:ext uri="{FF2B5EF4-FFF2-40B4-BE49-F238E27FC236}">
                    <a16:creationId xmlns:a16="http://schemas.microsoft.com/office/drawing/2014/main" id="{B7C23434-67A0-4DC9-BC5A-8E5C39B374C3}"/>
                  </a:ext>
                </a:extLst>
              </p:cNvPr>
              <p:cNvSpPr/>
              <p:nvPr/>
            </p:nvSpPr>
            <p:spPr>
              <a:xfrm>
                <a:off x="0" y="0"/>
                <a:ext cx="3675261" cy="7397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7" y="0"/>
                    </a:moveTo>
                    <a:lnTo>
                      <a:pt x="20423" y="0"/>
                    </a:lnTo>
                    <a:cubicBezTo>
                      <a:pt x="20592" y="0"/>
                      <a:pt x="20719" y="0"/>
                      <a:pt x="20827" y="4"/>
                    </a:cubicBezTo>
                    <a:cubicBezTo>
                      <a:pt x="20934" y="7"/>
                      <a:pt x="21023" y="14"/>
                      <a:pt x="21114" y="29"/>
                    </a:cubicBezTo>
                    <a:cubicBezTo>
                      <a:pt x="21213" y="47"/>
                      <a:pt x="21302" y="75"/>
                      <a:pt x="21376" y="112"/>
                    </a:cubicBezTo>
                    <a:cubicBezTo>
                      <a:pt x="21449" y="148"/>
                      <a:pt x="21506" y="192"/>
                      <a:pt x="21542" y="242"/>
                    </a:cubicBezTo>
                    <a:cubicBezTo>
                      <a:pt x="21571" y="287"/>
                      <a:pt x="21586" y="331"/>
                      <a:pt x="21593" y="385"/>
                    </a:cubicBezTo>
                    <a:cubicBezTo>
                      <a:pt x="21600" y="438"/>
                      <a:pt x="21600" y="502"/>
                      <a:pt x="21600" y="587"/>
                    </a:cubicBezTo>
                    <a:lnTo>
                      <a:pt x="21600" y="21015"/>
                    </a:lnTo>
                    <a:cubicBezTo>
                      <a:pt x="21600" y="21099"/>
                      <a:pt x="21600" y="21162"/>
                      <a:pt x="21593" y="21216"/>
                    </a:cubicBezTo>
                    <a:cubicBezTo>
                      <a:pt x="21586" y="21269"/>
                      <a:pt x="21571" y="21313"/>
                      <a:pt x="21542" y="21358"/>
                    </a:cubicBezTo>
                    <a:cubicBezTo>
                      <a:pt x="21506" y="21408"/>
                      <a:pt x="21449" y="21452"/>
                      <a:pt x="21376" y="21488"/>
                    </a:cubicBezTo>
                    <a:cubicBezTo>
                      <a:pt x="21302" y="21525"/>
                      <a:pt x="21213" y="21553"/>
                      <a:pt x="21114" y="21571"/>
                    </a:cubicBezTo>
                    <a:cubicBezTo>
                      <a:pt x="21023" y="21586"/>
                      <a:pt x="20934" y="21593"/>
                      <a:pt x="20826" y="21596"/>
                    </a:cubicBezTo>
                    <a:cubicBezTo>
                      <a:pt x="20718" y="21600"/>
                      <a:pt x="20589" y="21600"/>
                      <a:pt x="20418" y="21600"/>
                    </a:cubicBezTo>
                    <a:lnTo>
                      <a:pt x="1177" y="21600"/>
                    </a:lnTo>
                    <a:cubicBezTo>
                      <a:pt x="1008" y="21600"/>
                      <a:pt x="881" y="21600"/>
                      <a:pt x="773" y="21596"/>
                    </a:cubicBezTo>
                    <a:cubicBezTo>
                      <a:pt x="666" y="21593"/>
                      <a:pt x="577" y="21586"/>
                      <a:pt x="486" y="21571"/>
                    </a:cubicBezTo>
                    <a:cubicBezTo>
                      <a:pt x="387" y="21553"/>
                      <a:pt x="298" y="21525"/>
                      <a:pt x="224" y="21488"/>
                    </a:cubicBezTo>
                    <a:cubicBezTo>
                      <a:pt x="151" y="21452"/>
                      <a:pt x="94" y="21408"/>
                      <a:pt x="58" y="21358"/>
                    </a:cubicBezTo>
                    <a:cubicBezTo>
                      <a:pt x="29" y="21313"/>
                      <a:pt x="14" y="21269"/>
                      <a:pt x="7" y="21215"/>
                    </a:cubicBezTo>
                    <a:cubicBezTo>
                      <a:pt x="0" y="21162"/>
                      <a:pt x="0" y="21098"/>
                      <a:pt x="0" y="21013"/>
                    </a:cubicBezTo>
                    <a:lnTo>
                      <a:pt x="0" y="585"/>
                    </a:lnTo>
                    <a:cubicBezTo>
                      <a:pt x="0" y="501"/>
                      <a:pt x="0" y="438"/>
                      <a:pt x="7" y="384"/>
                    </a:cubicBezTo>
                    <a:cubicBezTo>
                      <a:pt x="14" y="331"/>
                      <a:pt x="29" y="287"/>
                      <a:pt x="58" y="242"/>
                    </a:cubicBezTo>
                    <a:cubicBezTo>
                      <a:pt x="94" y="192"/>
                      <a:pt x="151" y="148"/>
                      <a:pt x="224" y="112"/>
                    </a:cubicBezTo>
                    <a:cubicBezTo>
                      <a:pt x="298" y="75"/>
                      <a:pt x="387" y="47"/>
                      <a:pt x="486" y="29"/>
                    </a:cubicBezTo>
                    <a:cubicBezTo>
                      <a:pt x="577" y="14"/>
                      <a:pt x="666" y="7"/>
                      <a:pt x="774" y="4"/>
                    </a:cubicBezTo>
                    <a:cubicBezTo>
                      <a:pt x="882" y="0"/>
                      <a:pt x="1011" y="0"/>
                      <a:pt x="1182" y="0"/>
                    </a:cubicBezTo>
                    <a:lnTo>
                      <a:pt x="1177" y="0"/>
                    </a:lnTo>
                    <a:close/>
                  </a:path>
                </a:pathLst>
              </a:custGeom>
              <a:solidFill>
                <a:srgbClr val="E9E9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/>
              </a:p>
            </p:txBody>
          </p:sp>
          <p:sp>
            <p:nvSpPr>
              <p:cNvPr id="35" name="Shape 2812">
                <a:extLst>
                  <a:ext uri="{FF2B5EF4-FFF2-40B4-BE49-F238E27FC236}">
                    <a16:creationId xmlns:a16="http://schemas.microsoft.com/office/drawing/2014/main" id="{1E1726C1-EA38-4300-8ED6-8A0A8F8767AB}"/>
                  </a:ext>
                </a:extLst>
              </p:cNvPr>
              <p:cNvSpPr/>
              <p:nvPr/>
            </p:nvSpPr>
            <p:spPr>
              <a:xfrm rot="16200000">
                <a:off x="2642337" y="669430"/>
                <a:ext cx="1241847" cy="1276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24" y="0"/>
                    </a:moveTo>
                    <a:lnTo>
                      <a:pt x="21600" y="21576"/>
                    </a:lnTo>
                    <a:lnTo>
                      <a:pt x="0" y="21600"/>
                    </a:lnTo>
                    <a:lnTo>
                      <a:pt x="10824" y="0"/>
                    </a:lnTo>
                    <a:close/>
                  </a:path>
                </a:pathLst>
              </a:custGeom>
              <a:solidFill>
                <a:srgbClr val="30A7E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36" name="Group 2817">
              <a:extLst>
                <a:ext uri="{FF2B5EF4-FFF2-40B4-BE49-F238E27FC236}">
                  <a16:creationId xmlns:a16="http://schemas.microsoft.com/office/drawing/2014/main" id="{8E66C695-CCD9-44F1-9E68-907CC7BF7266}"/>
                </a:ext>
              </a:extLst>
            </p:cNvPr>
            <p:cNvGrpSpPr/>
            <p:nvPr/>
          </p:nvGrpSpPr>
          <p:grpSpPr>
            <a:xfrm>
              <a:off x="13224419" y="3108632"/>
              <a:ext cx="3901436" cy="7397355"/>
              <a:chOff x="0" y="0"/>
              <a:chExt cx="3901435" cy="7397353"/>
            </a:xfrm>
          </p:grpSpPr>
          <p:sp>
            <p:nvSpPr>
              <p:cNvPr id="37" name="Shape 2814">
                <a:extLst>
                  <a:ext uri="{FF2B5EF4-FFF2-40B4-BE49-F238E27FC236}">
                    <a16:creationId xmlns:a16="http://schemas.microsoft.com/office/drawing/2014/main" id="{66417F47-01FD-4648-83A4-E35DD1048B04}"/>
                  </a:ext>
                </a:extLst>
              </p:cNvPr>
              <p:cNvSpPr/>
              <p:nvPr/>
            </p:nvSpPr>
            <p:spPr>
              <a:xfrm>
                <a:off x="3149344" y="431655"/>
                <a:ext cx="751261" cy="1754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55" y="3126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8474"/>
                    </a:lnTo>
                    <a:lnTo>
                      <a:pt x="21455" y="3126"/>
                    </a:lnTo>
                    <a:close/>
                  </a:path>
                </a:pathLst>
              </a:custGeom>
              <a:solidFill>
                <a:srgbClr val="BC46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/>
              </a:p>
            </p:txBody>
          </p:sp>
          <p:sp>
            <p:nvSpPr>
              <p:cNvPr id="38" name="Shape 2815">
                <a:extLst>
                  <a:ext uri="{FF2B5EF4-FFF2-40B4-BE49-F238E27FC236}">
                    <a16:creationId xmlns:a16="http://schemas.microsoft.com/office/drawing/2014/main" id="{59B632E3-1B9E-49F4-B6E4-8E216B9E11E6}"/>
                  </a:ext>
                </a:extLst>
              </p:cNvPr>
              <p:cNvSpPr/>
              <p:nvPr/>
            </p:nvSpPr>
            <p:spPr>
              <a:xfrm>
                <a:off x="0" y="0"/>
                <a:ext cx="3675261" cy="7397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7" y="0"/>
                    </a:moveTo>
                    <a:lnTo>
                      <a:pt x="20423" y="0"/>
                    </a:lnTo>
                    <a:cubicBezTo>
                      <a:pt x="20592" y="0"/>
                      <a:pt x="20719" y="0"/>
                      <a:pt x="20827" y="4"/>
                    </a:cubicBezTo>
                    <a:cubicBezTo>
                      <a:pt x="20934" y="7"/>
                      <a:pt x="21023" y="14"/>
                      <a:pt x="21114" y="29"/>
                    </a:cubicBezTo>
                    <a:cubicBezTo>
                      <a:pt x="21213" y="47"/>
                      <a:pt x="21302" y="75"/>
                      <a:pt x="21376" y="112"/>
                    </a:cubicBezTo>
                    <a:cubicBezTo>
                      <a:pt x="21449" y="148"/>
                      <a:pt x="21506" y="192"/>
                      <a:pt x="21542" y="242"/>
                    </a:cubicBezTo>
                    <a:cubicBezTo>
                      <a:pt x="21571" y="287"/>
                      <a:pt x="21586" y="331"/>
                      <a:pt x="21593" y="385"/>
                    </a:cubicBezTo>
                    <a:cubicBezTo>
                      <a:pt x="21600" y="438"/>
                      <a:pt x="21600" y="502"/>
                      <a:pt x="21600" y="587"/>
                    </a:cubicBezTo>
                    <a:lnTo>
                      <a:pt x="21600" y="21015"/>
                    </a:lnTo>
                    <a:cubicBezTo>
                      <a:pt x="21600" y="21099"/>
                      <a:pt x="21600" y="21162"/>
                      <a:pt x="21593" y="21216"/>
                    </a:cubicBezTo>
                    <a:cubicBezTo>
                      <a:pt x="21586" y="21269"/>
                      <a:pt x="21571" y="21313"/>
                      <a:pt x="21542" y="21358"/>
                    </a:cubicBezTo>
                    <a:cubicBezTo>
                      <a:pt x="21506" y="21408"/>
                      <a:pt x="21449" y="21452"/>
                      <a:pt x="21376" y="21488"/>
                    </a:cubicBezTo>
                    <a:cubicBezTo>
                      <a:pt x="21302" y="21525"/>
                      <a:pt x="21213" y="21553"/>
                      <a:pt x="21114" y="21571"/>
                    </a:cubicBezTo>
                    <a:cubicBezTo>
                      <a:pt x="21023" y="21586"/>
                      <a:pt x="20934" y="21593"/>
                      <a:pt x="20826" y="21596"/>
                    </a:cubicBezTo>
                    <a:cubicBezTo>
                      <a:pt x="20718" y="21600"/>
                      <a:pt x="20589" y="21600"/>
                      <a:pt x="20418" y="21600"/>
                    </a:cubicBezTo>
                    <a:lnTo>
                      <a:pt x="1177" y="21600"/>
                    </a:lnTo>
                    <a:cubicBezTo>
                      <a:pt x="1008" y="21600"/>
                      <a:pt x="881" y="21600"/>
                      <a:pt x="773" y="21596"/>
                    </a:cubicBezTo>
                    <a:cubicBezTo>
                      <a:pt x="666" y="21593"/>
                      <a:pt x="577" y="21586"/>
                      <a:pt x="486" y="21571"/>
                    </a:cubicBezTo>
                    <a:cubicBezTo>
                      <a:pt x="387" y="21553"/>
                      <a:pt x="298" y="21525"/>
                      <a:pt x="224" y="21488"/>
                    </a:cubicBezTo>
                    <a:cubicBezTo>
                      <a:pt x="151" y="21452"/>
                      <a:pt x="94" y="21408"/>
                      <a:pt x="58" y="21358"/>
                    </a:cubicBezTo>
                    <a:cubicBezTo>
                      <a:pt x="29" y="21313"/>
                      <a:pt x="14" y="21269"/>
                      <a:pt x="7" y="21215"/>
                    </a:cubicBezTo>
                    <a:cubicBezTo>
                      <a:pt x="0" y="21162"/>
                      <a:pt x="0" y="21098"/>
                      <a:pt x="0" y="21013"/>
                    </a:cubicBezTo>
                    <a:lnTo>
                      <a:pt x="0" y="585"/>
                    </a:lnTo>
                    <a:cubicBezTo>
                      <a:pt x="0" y="501"/>
                      <a:pt x="0" y="438"/>
                      <a:pt x="7" y="384"/>
                    </a:cubicBezTo>
                    <a:cubicBezTo>
                      <a:pt x="14" y="331"/>
                      <a:pt x="29" y="287"/>
                      <a:pt x="58" y="242"/>
                    </a:cubicBezTo>
                    <a:cubicBezTo>
                      <a:pt x="94" y="192"/>
                      <a:pt x="151" y="148"/>
                      <a:pt x="224" y="112"/>
                    </a:cubicBezTo>
                    <a:cubicBezTo>
                      <a:pt x="298" y="75"/>
                      <a:pt x="387" y="47"/>
                      <a:pt x="486" y="29"/>
                    </a:cubicBezTo>
                    <a:cubicBezTo>
                      <a:pt x="577" y="14"/>
                      <a:pt x="666" y="7"/>
                      <a:pt x="774" y="4"/>
                    </a:cubicBezTo>
                    <a:cubicBezTo>
                      <a:pt x="882" y="0"/>
                      <a:pt x="1011" y="0"/>
                      <a:pt x="1182" y="0"/>
                    </a:cubicBezTo>
                    <a:lnTo>
                      <a:pt x="1177" y="0"/>
                    </a:lnTo>
                    <a:close/>
                  </a:path>
                </a:pathLst>
              </a:custGeom>
              <a:solidFill>
                <a:srgbClr val="E9E9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/>
              </a:p>
            </p:txBody>
          </p:sp>
          <p:sp>
            <p:nvSpPr>
              <p:cNvPr id="39" name="Shape 2816">
                <a:extLst>
                  <a:ext uri="{FF2B5EF4-FFF2-40B4-BE49-F238E27FC236}">
                    <a16:creationId xmlns:a16="http://schemas.microsoft.com/office/drawing/2014/main" id="{7CD442DC-1C1D-487E-87C6-4FFC8F1308EE}"/>
                  </a:ext>
                </a:extLst>
              </p:cNvPr>
              <p:cNvSpPr/>
              <p:nvPr/>
            </p:nvSpPr>
            <p:spPr>
              <a:xfrm rot="16200000">
                <a:off x="2642337" y="669430"/>
                <a:ext cx="1241847" cy="1276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24" y="0"/>
                    </a:moveTo>
                    <a:lnTo>
                      <a:pt x="21600" y="21576"/>
                    </a:lnTo>
                    <a:lnTo>
                      <a:pt x="0" y="21600"/>
                    </a:lnTo>
                    <a:lnTo>
                      <a:pt x="10824" y="0"/>
                    </a:lnTo>
                    <a:close/>
                  </a:path>
                </a:pathLst>
              </a:custGeom>
              <a:solidFill>
                <a:srgbClr val="E958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41" name="Group 2821">
              <a:extLst>
                <a:ext uri="{FF2B5EF4-FFF2-40B4-BE49-F238E27FC236}">
                  <a16:creationId xmlns:a16="http://schemas.microsoft.com/office/drawing/2014/main" id="{9350976E-194A-489C-AFF9-AC76F0A2DBA2}"/>
                </a:ext>
              </a:extLst>
            </p:cNvPr>
            <p:cNvGrpSpPr/>
            <p:nvPr/>
          </p:nvGrpSpPr>
          <p:grpSpPr>
            <a:xfrm>
              <a:off x="18302391" y="3108632"/>
              <a:ext cx="3901436" cy="7397355"/>
              <a:chOff x="0" y="0"/>
              <a:chExt cx="3901435" cy="7397353"/>
            </a:xfrm>
          </p:grpSpPr>
          <p:sp>
            <p:nvSpPr>
              <p:cNvPr id="42" name="Shape 2818">
                <a:extLst>
                  <a:ext uri="{FF2B5EF4-FFF2-40B4-BE49-F238E27FC236}">
                    <a16:creationId xmlns:a16="http://schemas.microsoft.com/office/drawing/2014/main" id="{BDB6D268-0868-4BD4-AA63-3D0436B0DCF7}"/>
                  </a:ext>
                </a:extLst>
              </p:cNvPr>
              <p:cNvSpPr/>
              <p:nvPr/>
            </p:nvSpPr>
            <p:spPr>
              <a:xfrm>
                <a:off x="3149344" y="431655"/>
                <a:ext cx="751261" cy="1754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55" y="3126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8474"/>
                    </a:lnTo>
                    <a:lnTo>
                      <a:pt x="21455" y="3126"/>
                    </a:lnTo>
                    <a:close/>
                  </a:path>
                </a:pathLst>
              </a:custGeom>
              <a:solidFill>
                <a:srgbClr val="D098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/>
              </a:p>
            </p:txBody>
          </p:sp>
          <p:sp>
            <p:nvSpPr>
              <p:cNvPr id="46" name="Shape 2819">
                <a:extLst>
                  <a:ext uri="{FF2B5EF4-FFF2-40B4-BE49-F238E27FC236}">
                    <a16:creationId xmlns:a16="http://schemas.microsoft.com/office/drawing/2014/main" id="{A67FB14A-4DBB-4879-A671-2419D7FC2CD4}"/>
                  </a:ext>
                </a:extLst>
              </p:cNvPr>
              <p:cNvSpPr/>
              <p:nvPr/>
            </p:nvSpPr>
            <p:spPr>
              <a:xfrm>
                <a:off x="0" y="0"/>
                <a:ext cx="3675261" cy="7397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7" y="0"/>
                    </a:moveTo>
                    <a:lnTo>
                      <a:pt x="20423" y="0"/>
                    </a:lnTo>
                    <a:cubicBezTo>
                      <a:pt x="20592" y="0"/>
                      <a:pt x="20719" y="0"/>
                      <a:pt x="20827" y="4"/>
                    </a:cubicBezTo>
                    <a:cubicBezTo>
                      <a:pt x="20934" y="7"/>
                      <a:pt x="21023" y="14"/>
                      <a:pt x="21114" y="29"/>
                    </a:cubicBezTo>
                    <a:cubicBezTo>
                      <a:pt x="21213" y="47"/>
                      <a:pt x="21302" y="75"/>
                      <a:pt x="21376" y="112"/>
                    </a:cubicBezTo>
                    <a:cubicBezTo>
                      <a:pt x="21449" y="148"/>
                      <a:pt x="21506" y="192"/>
                      <a:pt x="21542" y="242"/>
                    </a:cubicBezTo>
                    <a:cubicBezTo>
                      <a:pt x="21571" y="287"/>
                      <a:pt x="21586" y="331"/>
                      <a:pt x="21593" y="385"/>
                    </a:cubicBezTo>
                    <a:cubicBezTo>
                      <a:pt x="21600" y="438"/>
                      <a:pt x="21600" y="502"/>
                      <a:pt x="21600" y="587"/>
                    </a:cubicBezTo>
                    <a:lnTo>
                      <a:pt x="21600" y="21015"/>
                    </a:lnTo>
                    <a:cubicBezTo>
                      <a:pt x="21600" y="21099"/>
                      <a:pt x="21600" y="21162"/>
                      <a:pt x="21593" y="21216"/>
                    </a:cubicBezTo>
                    <a:cubicBezTo>
                      <a:pt x="21586" y="21269"/>
                      <a:pt x="21571" y="21313"/>
                      <a:pt x="21542" y="21358"/>
                    </a:cubicBezTo>
                    <a:cubicBezTo>
                      <a:pt x="21506" y="21408"/>
                      <a:pt x="21449" y="21452"/>
                      <a:pt x="21376" y="21488"/>
                    </a:cubicBezTo>
                    <a:cubicBezTo>
                      <a:pt x="21302" y="21525"/>
                      <a:pt x="21213" y="21553"/>
                      <a:pt x="21114" y="21571"/>
                    </a:cubicBezTo>
                    <a:cubicBezTo>
                      <a:pt x="21023" y="21586"/>
                      <a:pt x="20934" y="21593"/>
                      <a:pt x="20826" y="21596"/>
                    </a:cubicBezTo>
                    <a:cubicBezTo>
                      <a:pt x="20718" y="21600"/>
                      <a:pt x="20589" y="21600"/>
                      <a:pt x="20418" y="21600"/>
                    </a:cubicBezTo>
                    <a:lnTo>
                      <a:pt x="1177" y="21600"/>
                    </a:lnTo>
                    <a:cubicBezTo>
                      <a:pt x="1008" y="21600"/>
                      <a:pt x="881" y="21600"/>
                      <a:pt x="773" y="21596"/>
                    </a:cubicBezTo>
                    <a:cubicBezTo>
                      <a:pt x="666" y="21593"/>
                      <a:pt x="577" y="21586"/>
                      <a:pt x="486" y="21571"/>
                    </a:cubicBezTo>
                    <a:cubicBezTo>
                      <a:pt x="387" y="21553"/>
                      <a:pt x="298" y="21525"/>
                      <a:pt x="224" y="21488"/>
                    </a:cubicBezTo>
                    <a:cubicBezTo>
                      <a:pt x="151" y="21452"/>
                      <a:pt x="94" y="21408"/>
                      <a:pt x="58" y="21358"/>
                    </a:cubicBezTo>
                    <a:cubicBezTo>
                      <a:pt x="29" y="21313"/>
                      <a:pt x="14" y="21269"/>
                      <a:pt x="7" y="21215"/>
                    </a:cubicBezTo>
                    <a:cubicBezTo>
                      <a:pt x="0" y="21162"/>
                      <a:pt x="0" y="21098"/>
                      <a:pt x="0" y="21013"/>
                    </a:cubicBezTo>
                    <a:lnTo>
                      <a:pt x="0" y="585"/>
                    </a:lnTo>
                    <a:cubicBezTo>
                      <a:pt x="0" y="501"/>
                      <a:pt x="0" y="438"/>
                      <a:pt x="7" y="384"/>
                    </a:cubicBezTo>
                    <a:cubicBezTo>
                      <a:pt x="14" y="331"/>
                      <a:pt x="29" y="287"/>
                      <a:pt x="58" y="242"/>
                    </a:cubicBezTo>
                    <a:cubicBezTo>
                      <a:pt x="94" y="192"/>
                      <a:pt x="151" y="148"/>
                      <a:pt x="224" y="112"/>
                    </a:cubicBezTo>
                    <a:cubicBezTo>
                      <a:pt x="298" y="75"/>
                      <a:pt x="387" y="47"/>
                      <a:pt x="486" y="29"/>
                    </a:cubicBezTo>
                    <a:cubicBezTo>
                      <a:pt x="577" y="14"/>
                      <a:pt x="666" y="7"/>
                      <a:pt x="774" y="4"/>
                    </a:cubicBezTo>
                    <a:cubicBezTo>
                      <a:pt x="882" y="0"/>
                      <a:pt x="1011" y="0"/>
                      <a:pt x="1182" y="0"/>
                    </a:cubicBezTo>
                    <a:lnTo>
                      <a:pt x="1177" y="0"/>
                    </a:lnTo>
                    <a:close/>
                  </a:path>
                </a:pathLst>
              </a:custGeom>
              <a:solidFill>
                <a:srgbClr val="E9E9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/>
              </a:p>
            </p:txBody>
          </p:sp>
          <p:sp>
            <p:nvSpPr>
              <p:cNvPr id="60" name="Shape 2820">
                <a:extLst>
                  <a:ext uri="{FF2B5EF4-FFF2-40B4-BE49-F238E27FC236}">
                    <a16:creationId xmlns:a16="http://schemas.microsoft.com/office/drawing/2014/main" id="{0D6EAFA6-E515-4725-AEC0-F87CEDD67319}"/>
                  </a:ext>
                </a:extLst>
              </p:cNvPr>
              <p:cNvSpPr/>
              <p:nvPr/>
            </p:nvSpPr>
            <p:spPr>
              <a:xfrm rot="16200000">
                <a:off x="2642337" y="669430"/>
                <a:ext cx="1241847" cy="1276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24" y="0"/>
                    </a:moveTo>
                    <a:lnTo>
                      <a:pt x="21600" y="21576"/>
                    </a:lnTo>
                    <a:lnTo>
                      <a:pt x="0" y="21600"/>
                    </a:lnTo>
                    <a:lnTo>
                      <a:pt x="10824" y="0"/>
                    </a:lnTo>
                    <a:close/>
                  </a:path>
                </a:pathLst>
              </a:custGeom>
              <a:solidFill>
                <a:srgbClr val="FAB72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/>
              </a:p>
            </p:txBody>
          </p:sp>
        </p:grpSp>
      </p:grp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F2571E9-9271-4039-927E-C3ACD405B807}"/>
              </a:ext>
            </a:extLst>
          </p:cNvPr>
          <p:cNvSpPr/>
          <p:nvPr/>
        </p:nvSpPr>
        <p:spPr>
          <a:xfrm>
            <a:off x="8742064" y="3613509"/>
            <a:ext cx="1933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rtl="1"/>
            <a:r>
              <a:rPr lang="ar-SA" sz="3200" dirty="0">
                <a:latin typeface="Simplified Arabic" pitchFamily="18" charset="-78"/>
                <a:cs typeface="AL-Mohanad Bold" pitchFamily="2" charset="-78"/>
              </a:rPr>
              <a:t>أهداف الخطة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875A3D73-6C02-4D98-B496-BA3910F2C07C}"/>
              </a:ext>
            </a:extLst>
          </p:cNvPr>
          <p:cNvSpPr/>
          <p:nvPr/>
        </p:nvSpPr>
        <p:spPr>
          <a:xfrm>
            <a:off x="4976074" y="2816639"/>
            <a:ext cx="218361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rtl="1"/>
            <a:r>
              <a:rPr lang="ar-SA" sz="3200" dirty="0">
                <a:latin typeface="Simplified Arabic" pitchFamily="18" charset="-78"/>
                <a:cs typeface="AL-Mohanad Bold" pitchFamily="2" charset="-78"/>
              </a:rPr>
              <a:t>استراتيجيات </a:t>
            </a:r>
          </a:p>
          <a:p>
            <a:pPr marL="342900" indent="-342900" algn="ctr" rtl="1"/>
            <a:r>
              <a:rPr lang="ar-SA" sz="3200" dirty="0">
                <a:latin typeface="Simplified Arabic" pitchFamily="18" charset="-78"/>
                <a:cs typeface="AL-Mohanad Bold" pitchFamily="2" charset="-78"/>
              </a:rPr>
              <a:t>المزيج التسويقي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5FD2C627-9DB5-4026-8701-8EE1F5C8C44C}"/>
              </a:ext>
            </a:extLst>
          </p:cNvPr>
          <p:cNvSpPr/>
          <p:nvPr/>
        </p:nvSpPr>
        <p:spPr>
          <a:xfrm>
            <a:off x="5554018" y="4320444"/>
            <a:ext cx="14375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1" indent="-432000" algn="just" rtl="1">
              <a:buFont typeface="Wingdings" panose="05000000000000000000" pitchFamily="2" charset="2"/>
              <a:buChar char="ü"/>
            </a:pPr>
            <a:r>
              <a:rPr lang="ar-SA" sz="2400" dirty="0">
                <a:latin typeface="Simplified Arabic" pitchFamily="18" charset="-78"/>
                <a:cs typeface="AL-Mohanad Bold" pitchFamily="2" charset="-78"/>
              </a:rPr>
              <a:t>التسعير.</a:t>
            </a:r>
          </a:p>
          <a:p>
            <a:pPr marL="180000" lvl="1" indent="-432000" algn="just" rtl="1">
              <a:buFont typeface="Wingdings" panose="05000000000000000000" pitchFamily="2" charset="2"/>
              <a:buChar char="ü"/>
            </a:pPr>
            <a:r>
              <a:rPr lang="ar-SA" sz="2400" dirty="0">
                <a:latin typeface="Simplified Arabic" pitchFamily="18" charset="-78"/>
                <a:cs typeface="AL-Mohanad Bold" pitchFamily="2" charset="-78"/>
              </a:rPr>
              <a:t>المنتج.</a:t>
            </a:r>
          </a:p>
          <a:p>
            <a:pPr marL="180000" lvl="1" indent="-432000" algn="just" rtl="1">
              <a:buFont typeface="Wingdings" panose="05000000000000000000" pitchFamily="2" charset="2"/>
              <a:buChar char="ü"/>
            </a:pPr>
            <a:r>
              <a:rPr lang="ar-SA" sz="2400" dirty="0">
                <a:latin typeface="Simplified Arabic" pitchFamily="18" charset="-78"/>
                <a:cs typeface="AL-Mohanad Bold" pitchFamily="2" charset="-78"/>
              </a:rPr>
              <a:t>المكان.</a:t>
            </a:r>
          </a:p>
          <a:p>
            <a:pPr marL="180000" lvl="1" indent="-432000" algn="just" rtl="1">
              <a:buFont typeface="Wingdings" panose="05000000000000000000" pitchFamily="2" charset="2"/>
              <a:buChar char="ü"/>
            </a:pPr>
            <a:r>
              <a:rPr lang="ar-SA" sz="2400" dirty="0">
                <a:latin typeface="Simplified Arabic" pitchFamily="18" charset="-78"/>
                <a:cs typeface="AL-Mohanad Bold" pitchFamily="2" charset="-78"/>
              </a:rPr>
              <a:t>الترويج.</a:t>
            </a: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B5BFED93-3639-4443-8EA8-0F422FDD154E}"/>
              </a:ext>
            </a:extLst>
          </p:cNvPr>
          <p:cNvSpPr/>
          <p:nvPr/>
        </p:nvSpPr>
        <p:spPr>
          <a:xfrm>
            <a:off x="1705040" y="3613509"/>
            <a:ext cx="1159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rtl="1"/>
            <a:r>
              <a:rPr lang="ar-SA" sz="3200" dirty="0">
                <a:latin typeface="Simplified Arabic" pitchFamily="18" charset="-78"/>
                <a:cs typeface="AL-Mohanad Bold" pitchFamily="2" charset="-78"/>
              </a:rPr>
              <a:t>الميزانية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908A6E2B-4E5B-496E-907E-3535C63C2D34}"/>
              </a:ext>
            </a:extLst>
          </p:cNvPr>
          <p:cNvSpPr/>
          <p:nvPr/>
        </p:nvSpPr>
        <p:spPr>
          <a:xfrm>
            <a:off x="10721887" y="2473246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مستطيل 83">
            <a:extLst>
              <a:ext uri="{FF2B5EF4-FFF2-40B4-BE49-F238E27FC236}">
                <a16:creationId xmlns:a16="http://schemas.microsoft.com/office/drawing/2014/main" id="{D1EBF8BD-59DC-4E7F-9C36-192A0D111E56}"/>
              </a:ext>
            </a:extLst>
          </p:cNvPr>
          <p:cNvSpPr/>
          <p:nvPr/>
        </p:nvSpPr>
        <p:spPr>
          <a:xfrm>
            <a:off x="7080295" y="2473246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مستطيل 84">
            <a:extLst>
              <a:ext uri="{FF2B5EF4-FFF2-40B4-BE49-F238E27FC236}">
                <a16:creationId xmlns:a16="http://schemas.microsoft.com/office/drawing/2014/main" id="{79E25245-F547-4BF3-B621-EC181D4F1B87}"/>
              </a:ext>
            </a:extLst>
          </p:cNvPr>
          <p:cNvSpPr/>
          <p:nvPr/>
        </p:nvSpPr>
        <p:spPr>
          <a:xfrm>
            <a:off x="3364957" y="2473246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5338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D9AB2C3D-FDBF-4642-A7E1-6F093531ADBE}"/>
              </a:ext>
            </a:extLst>
          </p:cNvPr>
          <p:cNvSpPr/>
          <p:nvPr/>
        </p:nvSpPr>
        <p:spPr>
          <a:xfrm>
            <a:off x="-600" y="0"/>
            <a:ext cx="12193200" cy="748800"/>
          </a:xfrm>
          <a:prstGeom prst="rect">
            <a:avLst/>
          </a:prstGeom>
          <a:solidFill>
            <a:srgbClr val="10B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AF7C2CF3-435A-4C69-8D1D-569D1185B81B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108" name="دمعة 107">
              <a:extLst>
                <a:ext uri="{FF2B5EF4-FFF2-40B4-BE49-F238E27FC236}">
                  <a16:creationId xmlns:a16="http://schemas.microsoft.com/office/drawing/2014/main" id="{1E119305-CD2C-43DC-8E59-1A3B2C854C95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0B8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10232810" y="6397624"/>
            <a:ext cx="195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المبيريك والشميمري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2014271" y="1136237"/>
            <a:ext cx="0" cy="4890673"/>
          </a:xfrm>
          <a:prstGeom prst="line">
            <a:avLst/>
          </a:prstGeom>
          <a:ln w="38100">
            <a:solidFill>
              <a:srgbClr val="0D977D"/>
            </a:solidFill>
          </a:ln>
          <a:effectLst>
            <a:outerShdw blurRad="177800" dist="76200" dir="13440000" sx="139000" sy="139000" algn="br" rotWithShape="0">
              <a:prstClr val="black">
                <a:alpha val="16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4FE5257-7CA8-42A2-916D-759EE97631F4}"/>
              </a:ext>
            </a:extLst>
          </p:cNvPr>
          <p:cNvGrpSpPr/>
          <p:nvPr/>
        </p:nvGrpSpPr>
        <p:grpSpPr>
          <a:xfrm>
            <a:off x="8757453" y="993720"/>
            <a:ext cx="3440592" cy="865760"/>
            <a:chOff x="8915400" y="1222596"/>
            <a:chExt cx="3440592" cy="865760"/>
          </a:xfrm>
          <a:solidFill>
            <a:srgbClr val="0D977D"/>
          </a:solidFill>
        </p:grpSpPr>
        <p:sp>
          <p:nvSpPr>
            <p:cNvPr id="2" name="سهم: بشكل رتبة عسكرية 1">
              <a:extLst>
                <a:ext uri="{FF2B5EF4-FFF2-40B4-BE49-F238E27FC236}">
                  <a16:creationId xmlns:a16="http://schemas.microsoft.com/office/drawing/2014/main" id="{A412F44D-D446-4050-8ECF-DD9C137DD3C1}"/>
                </a:ext>
              </a:extLst>
            </p:cNvPr>
            <p:cNvSpPr/>
            <p:nvPr/>
          </p:nvSpPr>
          <p:spPr>
            <a:xfrm flipH="1">
              <a:off x="8915400" y="1222596"/>
              <a:ext cx="3440592" cy="749300"/>
            </a:xfrm>
            <a:custGeom>
              <a:avLst/>
              <a:gdLst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263681 w 4444548"/>
                <a:gd name="connsiteY5" fmla="*/ 446795 h 893590"/>
                <a:gd name="connsiteX6" fmla="*/ 0 w 4444548"/>
                <a:gd name="connsiteY6" fmla="*/ 0 h 893590"/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3331 w 4444548"/>
                <a:gd name="connsiteY5" fmla="*/ 478545 h 893590"/>
                <a:gd name="connsiteX6" fmla="*/ 0 w 4444548"/>
                <a:gd name="connsiteY6" fmla="*/ 0 h 8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548" h="893590">
                  <a:moveTo>
                    <a:pt x="0" y="0"/>
                  </a:moveTo>
                  <a:lnTo>
                    <a:pt x="4180867" y="0"/>
                  </a:lnTo>
                  <a:lnTo>
                    <a:pt x="4444548" y="446795"/>
                  </a:lnTo>
                  <a:lnTo>
                    <a:pt x="4180867" y="893590"/>
                  </a:lnTo>
                  <a:lnTo>
                    <a:pt x="0" y="893590"/>
                  </a:lnTo>
                  <a:cubicBezTo>
                    <a:pt x="1110" y="755242"/>
                    <a:pt x="2221" y="616893"/>
                    <a:pt x="3331" y="478545"/>
                  </a:cubicBezTo>
                  <a:cubicBezTo>
                    <a:pt x="2221" y="319030"/>
                    <a:pt x="1110" y="1595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" name="مثلث متساوي الساقين 4">
              <a:extLst>
                <a:ext uri="{FF2B5EF4-FFF2-40B4-BE49-F238E27FC236}">
                  <a16:creationId xmlns:a16="http://schemas.microsoft.com/office/drawing/2014/main" id="{98AC0D06-26D1-435D-BF82-E0BD759FFDFE}"/>
                </a:ext>
              </a:extLst>
            </p:cNvPr>
            <p:cNvSpPr/>
            <p:nvPr/>
          </p:nvSpPr>
          <p:spPr>
            <a:xfrm flipV="1">
              <a:off x="12184918" y="1971896"/>
              <a:ext cx="171073" cy="116460"/>
            </a:xfrm>
            <a:prstGeom prst="triangle">
              <a:avLst>
                <a:gd name="adj" fmla="val 0"/>
              </a:avLst>
            </a:prstGeom>
            <a:solidFill>
              <a:srgbClr val="10B8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3" name="عنوان 1">
            <a:extLst>
              <a:ext uri="{FF2B5EF4-FFF2-40B4-BE49-F238E27FC236}">
                <a16:creationId xmlns:a16="http://schemas.microsoft.com/office/drawing/2014/main" id="{16CED25A-3047-41B4-B1A4-3FF01A5BDB47}"/>
              </a:ext>
            </a:extLst>
          </p:cNvPr>
          <p:cNvSpPr txBox="1">
            <a:spLocks/>
          </p:cNvSpPr>
          <p:nvPr/>
        </p:nvSpPr>
        <p:spPr>
          <a:xfrm>
            <a:off x="8757452" y="1020243"/>
            <a:ext cx="3225863" cy="749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SA" b="1" dirty="0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الفصل الخامس</a:t>
            </a:r>
          </a:p>
        </p:txBody>
      </p:sp>
      <p:sp>
        <p:nvSpPr>
          <p:cNvPr id="54" name="عنوان فرعي 2">
            <a:extLst>
              <a:ext uri="{FF2B5EF4-FFF2-40B4-BE49-F238E27FC236}">
                <a16:creationId xmlns:a16="http://schemas.microsoft.com/office/drawing/2014/main" id="{1AE121A2-6027-4BA0-9FC5-9DC1B8132FDA}"/>
              </a:ext>
            </a:extLst>
          </p:cNvPr>
          <p:cNvSpPr txBox="1">
            <a:spLocks/>
          </p:cNvSpPr>
          <p:nvPr/>
        </p:nvSpPr>
        <p:spPr>
          <a:xfrm flipH="1">
            <a:off x="6404136" y="2885118"/>
            <a:ext cx="5436502" cy="148886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ar-SA" sz="6600" b="1" dirty="0">
                <a:latin typeface="Simplified Arabic" pitchFamily="18" charset="-78"/>
                <a:cs typeface="AL-Mohanad Bold" pitchFamily="2" charset="-78"/>
              </a:rPr>
              <a:t>التمويل والتسويق</a:t>
            </a:r>
          </a:p>
        </p:txBody>
      </p:sp>
      <p:sp>
        <p:nvSpPr>
          <p:cNvPr id="46" name="مستطيل: زوايا مستديرة 2">
            <a:extLst>
              <a:ext uri="{FF2B5EF4-FFF2-40B4-BE49-F238E27FC236}">
                <a16:creationId xmlns:a16="http://schemas.microsoft.com/office/drawing/2014/main" id="{68B16D38-AB7F-4DD3-96AC-293F533D84A8}"/>
              </a:ext>
            </a:extLst>
          </p:cNvPr>
          <p:cNvSpPr/>
          <p:nvPr/>
        </p:nvSpPr>
        <p:spPr>
          <a:xfrm>
            <a:off x="5555359" y="2544141"/>
            <a:ext cx="429773" cy="4713002"/>
          </a:xfrm>
          <a:custGeom>
            <a:avLst/>
            <a:gdLst>
              <a:gd name="connsiteX0" fmla="*/ 0 w 251563"/>
              <a:gd name="connsiteY0" fmla="*/ 80027 h 2952750"/>
              <a:gd name="connsiteX1" fmla="*/ 80027 w 251563"/>
              <a:gd name="connsiteY1" fmla="*/ 0 h 2952750"/>
              <a:gd name="connsiteX2" fmla="*/ 171536 w 251563"/>
              <a:gd name="connsiteY2" fmla="*/ 0 h 2952750"/>
              <a:gd name="connsiteX3" fmla="*/ 251563 w 251563"/>
              <a:gd name="connsiteY3" fmla="*/ 80027 h 2952750"/>
              <a:gd name="connsiteX4" fmla="*/ 251563 w 251563"/>
              <a:gd name="connsiteY4" fmla="*/ 2872723 h 2952750"/>
              <a:gd name="connsiteX5" fmla="*/ 171536 w 251563"/>
              <a:gd name="connsiteY5" fmla="*/ 2952750 h 2952750"/>
              <a:gd name="connsiteX6" fmla="*/ 80027 w 251563"/>
              <a:gd name="connsiteY6" fmla="*/ 2952750 h 2952750"/>
              <a:gd name="connsiteX7" fmla="*/ 0 w 251563"/>
              <a:gd name="connsiteY7" fmla="*/ 2872723 h 2952750"/>
              <a:gd name="connsiteX8" fmla="*/ 0 w 251563"/>
              <a:gd name="connsiteY8" fmla="*/ 80027 h 2952750"/>
              <a:gd name="connsiteX0" fmla="*/ 0 w 253945"/>
              <a:gd name="connsiteY0" fmla="*/ 80027 h 2952750"/>
              <a:gd name="connsiteX1" fmla="*/ 80027 w 253945"/>
              <a:gd name="connsiteY1" fmla="*/ 0 h 2952750"/>
              <a:gd name="connsiteX2" fmla="*/ 171536 w 253945"/>
              <a:gd name="connsiteY2" fmla="*/ 0 h 2952750"/>
              <a:gd name="connsiteX3" fmla="*/ 253945 w 253945"/>
              <a:gd name="connsiteY3" fmla="*/ 177658 h 2952750"/>
              <a:gd name="connsiteX4" fmla="*/ 251563 w 253945"/>
              <a:gd name="connsiteY4" fmla="*/ 2872723 h 2952750"/>
              <a:gd name="connsiteX5" fmla="*/ 171536 w 253945"/>
              <a:gd name="connsiteY5" fmla="*/ 2952750 h 2952750"/>
              <a:gd name="connsiteX6" fmla="*/ 80027 w 253945"/>
              <a:gd name="connsiteY6" fmla="*/ 2952750 h 2952750"/>
              <a:gd name="connsiteX7" fmla="*/ 0 w 253945"/>
              <a:gd name="connsiteY7" fmla="*/ 2872723 h 2952750"/>
              <a:gd name="connsiteX8" fmla="*/ 0 w 253945"/>
              <a:gd name="connsiteY8" fmla="*/ 80027 h 2952750"/>
              <a:gd name="connsiteX0" fmla="*/ 0 w 253945"/>
              <a:gd name="connsiteY0" fmla="*/ 80027 h 2952750"/>
              <a:gd name="connsiteX1" fmla="*/ 80027 w 253945"/>
              <a:gd name="connsiteY1" fmla="*/ 0 h 2952750"/>
              <a:gd name="connsiteX2" fmla="*/ 173917 w 253945"/>
              <a:gd name="connsiteY2" fmla="*/ 76200 h 2952750"/>
              <a:gd name="connsiteX3" fmla="*/ 253945 w 253945"/>
              <a:gd name="connsiteY3" fmla="*/ 177658 h 2952750"/>
              <a:gd name="connsiteX4" fmla="*/ 251563 w 253945"/>
              <a:gd name="connsiteY4" fmla="*/ 2872723 h 2952750"/>
              <a:gd name="connsiteX5" fmla="*/ 171536 w 253945"/>
              <a:gd name="connsiteY5" fmla="*/ 2952750 h 2952750"/>
              <a:gd name="connsiteX6" fmla="*/ 80027 w 253945"/>
              <a:gd name="connsiteY6" fmla="*/ 2952750 h 2952750"/>
              <a:gd name="connsiteX7" fmla="*/ 0 w 253945"/>
              <a:gd name="connsiteY7" fmla="*/ 2872723 h 2952750"/>
              <a:gd name="connsiteX8" fmla="*/ 0 w 253945"/>
              <a:gd name="connsiteY8" fmla="*/ 80027 h 2952750"/>
              <a:gd name="connsiteX0" fmla="*/ 0 w 253945"/>
              <a:gd name="connsiteY0" fmla="*/ 51452 h 2924175"/>
              <a:gd name="connsiteX1" fmla="*/ 80027 w 253945"/>
              <a:gd name="connsiteY1" fmla="*/ 0 h 2924175"/>
              <a:gd name="connsiteX2" fmla="*/ 173917 w 253945"/>
              <a:gd name="connsiteY2" fmla="*/ 47625 h 2924175"/>
              <a:gd name="connsiteX3" fmla="*/ 253945 w 253945"/>
              <a:gd name="connsiteY3" fmla="*/ 149083 h 2924175"/>
              <a:gd name="connsiteX4" fmla="*/ 251563 w 253945"/>
              <a:gd name="connsiteY4" fmla="*/ 2844148 h 2924175"/>
              <a:gd name="connsiteX5" fmla="*/ 171536 w 253945"/>
              <a:gd name="connsiteY5" fmla="*/ 2924175 h 2924175"/>
              <a:gd name="connsiteX6" fmla="*/ 80027 w 253945"/>
              <a:gd name="connsiteY6" fmla="*/ 2924175 h 2924175"/>
              <a:gd name="connsiteX7" fmla="*/ 0 w 253945"/>
              <a:gd name="connsiteY7" fmla="*/ 2844148 h 2924175"/>
              <a:gd name="connsiteX8" fmla="*/ 0 w 253945"/>
              <a:gd name="connsiteY8" fmla="*/ 51452 h 2924175"/>
              <a:gd name="connsiteX0" fmla="*/ 0 w 253945"/>
              <a:gd name="connsiteY0" fmla="*/ 54403 h 2927126"/>
              <a:gd name="connsiteX1" fmla="*/ 80027 w 253945"/>
              <a:gd name="connsiteY1" fmla="*/ 2951 h 2927126"/>
              <a:gd name="connsiteX2" fmla="*/ 173917 w 253945"/>
              <a:gd name="connsiteY2" fmla="*/ 50576 h 2927126"/>
              <a:gd name="connsiteX3" fmla="*/ 253945 w 253945"/>
              <a:gd name="connsiteY3" fmla="*/ 152034 h 2927126"/>
              <a:gd name="connsiteX4" fmla="*/ 251563 w 253945"/>
              <a:gd name="connsiteY4" fmla="*/ 2847099 h 2927126"/>
              <a:gd name="connsiteX5" fmla="*/ 171536 w 253945"/>
              <a:gd name="connsiteY5" fmla="*/ 2927126 h 2927126"/>
              <a:gd name="connsiteX6" fmla="*/ 80027 w 253945"/>
              <a:gd name="connsiteY6" fmla="*/ 2927126 h 2927126"/>
              <a:gd name="connsiteX7" fmla="*/ 0 w 253945"/>
              <a:gd name="connsiteY7" fmla="*/ 2847099 h 2927126"/>
              <a:gd name="connsiteX8" fmla="*/ 0 w 253945"/>
              <a:gd name="connsiteY8" fmla="*/ 54403 h 2927126"/>
              <a:gd name="connsiteX0" fmla="*/ 0 w 253945"/>
              <a:gd name="connsiteY0" fmla="*/ 54403 h 2927126"/>
              <a:gd name="connsiteX1" fmla="*/ 80027 w 253945"/>
              <a:gd name="connsiteY1" fmla="*/ 2951 h 2927126"/>
              <a:gd name="connsiteX2" fmla="*/ 173917 w 253945"/>
              <a:gd name="connsiteY2" fmla="*/ 50576 h 2927126"/>
              <a:gd name="connsiteX3" fmla="*/ 253945 w 253945"/>
              <a:gd name="connsiteY3" fmla="*/ 152034 h 2927126"/>
              <a:gd name="connsiteX4" fmla="*/ 251563 w 253945"/>
              <a:gd name="connsiteY4" fmla="*/ 2847099 h 2927126"/>
              <a:gd name="connsiteX5" fmla="*/ 171536 w 253945"/>
              <a:gd name="connsiteY5" fmla="*/ 2927126 h 2927126"/>
              <a:gd name="connsiteX6" fmla="*/ 80027 w 253945"/>
              <a:gd name="connsiteY6" fmla="*/ 2927126 h 2927126"/>
              <a:gd name="connsiteX7" fmla="*/ 0 w 253945"/>
              <a:gd name="connsiteY7" fmla="*/ 2847099 h 2927126"/>
              <a:gd name="connsiteX8" fmla="*/ 0 w 253945"/>
              <a:gd name="connsiteY8" fmla="*/ 54403 h 2927126"/>
              <a:gd name="connsiteX0" fmla="*/ 0 w 253945"/>
              <a:gd name="connsiteY0" fmla="*/ 57083 h 2929806"/>
              <a:gd name="connsiteX1" fmla="*/ 80027 w 253945"/>
              <a:gd name="connsiteY1" fmla="*/ 5631 h 2929806"/>
              <a:gd name="connsiteX2" fmla="*/ 185823 w 253945"/>
              <a:gd name="connsiteY2" fmla="*/ 24681 h 2929806"/>
              <a:gd name="connsiteX3" fmla="*/ 253945 w 253945"/>
              <a:gd name="connsiteY3" fmla="*/ 154714 h 2929806"/>
              <a:gd name="connsiteX4" fmla="*/ 251563 w 253945"/>
              <a:gd name="connsiteY4" fmla="*/ 2849779 h 2929806"/>
              <a:gd name="connsiteX5" fmla="*/ 171536 w 253945"/>
              <a:gd name="connsiteY5" fmla="*/ 2929806 h 2929806"/>
              <a:gd name="connsiteX6" fmla="*/ 80027 w 253945"/>
              <a:gd name="connsiteY6" fmla="*/ 2929806 h 2929806"/>
              <a:gd name="connsiteX7" fmla="*/ 0 w 253945"/>
              <a:gd name="connsiteY7" fmla="*/ 2849779 h 2929806"/>
              <a:gd name="connsiteX8" fmla="*/ 0 w 253945"/>
              <a:gd name="connsiteY8" fmla="*/ 57083 h 2929806"/>
              <a:gd name="connsiteX0" fmla="*/ 0 w 251563"/>
              <a:gd name="connsiteY0" fmla="*/ 57083 h 2929806"/>
              <a:gd name="connsiteX1" fmla="*/ 80027 w 251563"/>
              <a:gd name="connsiteY1" fmla="*/ 5631 h 2929806"/>
              <a:gd name="connsiteX2" fmla="*/ 185823 w 251563"/>
              <a:gd name="connsiteY2" fmla="*/ 24681 h 2929806"/>
              <a:gd name="connsiteX3" fmla="*/ 246802 w 251563"/>
              <a:gd name="connsiteY3" fmla="*/ 192814 h 2929806"/>
              <a:gd name="connsiteX4" fmla="*/ 251563 w 251563"/>
              <a:gd name="connsiteY4" fmla="*/ 2849779 h 2929806"/>
              <a:gd name="connsiteX5" fmla="*/ 171536 w 251563"/>
              <a:gd name="connsiteY5" fmla="*/ 2929806 h 2929806"/>
              <a:gd name="connsiteX6" fmla="*/ 80027 w 251563"/>
              <a:gd name="connsiteY6" fmla="*/ 2929806 h 2929806"/>
              <a:gd name="connsiteX7" fmla="*/ 0 w 251563"/>
              <a:gd name="connsiteY7" fmla="*/ 2849779 h 2929806"/>
              <a:gd name="connsiteX8" fmla="*/ 0 w 251563"/>
              <a:gd name="connsiteY8" fmla="*/ 57083 h 2929806"/>
              <a:gd name="connsiteX0" fmla="*/ 0 w 251563"/>
              <a:gd name="connsiteY0" fmla="*/ 54811 h 2927534"/>
              <a:gd name="connsiteX1" fmla="*/ 80027 w 251563"/>
              <a:gd name="connsiteY1" fmla="*/ 3359 h 2927534"/>
              <a:gd name="connsiteX2" fmla="*/ 185823 w 251563"/>
              <a:gd name="connsiteY2" fmla="*/ 43840 h 2927534"/>
              <a:gd name="connsiteX3" fmla="*/ 246802 w 251563"/>
              <a:gd name="connsiteY3" fmla="*/ 190542 h 2927534"/>
              <a:gd name="connsiteX4" fmla="*/ 251563 w 251563"/>
              <a:gd name="connsiteY4" fmla="*/ 2847507 h 2927534"/>
              <a:gd name="connsiteX5" fmla="*/ 171536 w 251563"/>
              <a:gd name="connsiteY5" fmla="*/ 2927534 h 2927534"/>
              <a:gd name="connsiteX6" fmla="*/ 80027 w 251563"/>
              <a:gd name="connsiteY6" fmla="*/ 2927534 h 2927534"/>
              <a:gd name="connsiteX7" fmla="*/ 0 w 251563"/>
              <a:gd name="connsiteY7" fmla="*/ 2847507 h 2927534"/>
              <a:gd name="connsiteX8" fmla="*/ 0 w 251563"/>
              <a:gd name="connsiteY8" fmla="*/ 54811 h 2927534"/>
              <a:gd name="connsiteX0" fmla="*/ 0 w 251563"/>
              <a:gd name="connsiteY0" fmla="*/ 54811 h 2927534"/>
              <a:gd name="connsiteX1" fmla="*/ 80027 w 251563"/>
              <a:gd name="connsiteY1" fmla="*/ 3359 h 2927534"/>
              <a:gd name="connsiteX2" fmla="*/ 185823 w 251563"/>
              <a:gd name="connsiteY2" fmla="*/ 43840 h 2927534"/>
              <a:gd name="connsiteX3" fmla="*/ 246802 w 251563"/>
              <a:gd name="connsiteY3" fmla="*/ 190542 h 2927534"/>
              <a:gd name="connsiteX4" fmla="*/ 251563 w 251563"/>
              <a:gd name="connsiteY4" fmla="*/ 2847507 h 2927534"/>
              <a:gd name="connsiteX5" fmla="*/ 171536 w 251563"/>
              <a:gd name="connsiteY5" fmla="*/ 2927534 h 2927534"/>
              <a:gd name="connsiteX6" fmla="*/ 80027 w 251563"/>
              <a:gd name="connsiteY6" fmla="*/ 2927534 h 2927534"/>
              <a:gd name="connsiteX7" fmla="*/ 0 w 251563"/>
              <a:gd name="connsiteY7" fmla="*/ 2847507 h 2927534"/>
              <a:gd name="connsiteX8" fmla="*/ 0 w 251563"/>
              <a:gd name="connsiteY8" fmla="*/ 54811 h 2927534"/>
              <a:gd name="connsiteX0" fmla="*/ 0 w 251563"/>
              <a:gd name="connsiteY0" fmla="*/ 57421 h 2930144"/>
              <a:gd name="connsiteX1" fmla="*/ 80027 w 251563"/>
              <a:gd name="connsiteY1" fmla="*/ 5969 h 2930144"/>
              <a:gd name="connsiteX2" fmla="*/ 185823 w 251563"/>
              <a:gd name="connsiteY2" fmla="*/ 46450 h 2930144"/>
              <a:gd name="connsiteX3" fmla="*/ 246802 w 251563"/>
              <a:gd name="connsiteY3" fmla="*/ 193152 h 2930144"/>
              <a:gd name="connsiteX4" fmla="*/ 251563 w 251563"/>
              <a:gd name="connsiteY4" fmla="*/ 2850117 h 2930144"/>
              <a:gd name="connsiteX5" fmla="*/ 171536 w 251563"/>
              <a:gd name="connsiteY5" fmla="*/ 2930144 h 2930144"/>
              <a:gd name="connsiteX6" fmla="*/ 80027 w 251563"/>
              <a:gd name="connsiteY6" fmla="*/ 2930144 h 2930144"/>
              <a:gd name="connsiteX7" fmla="*/ 0 w 251563"/>
              <a:gd name="connsiteY7" fmla="*/ 2850117 h 2930144"/>
              <a:gd name="connsiteX8" fmla="*/ 0 w 251563"/>
              <a:gd name="connsiteY8" fmla="*/ 57421 h 2930144"/>
              <a:gd name="connsiteX0" fmla="*/ 0 w 251563"/>
              <a:gd name="connsiteY0" fmla="*/ 56181 h 2928904"/>
              <a:gd name="connsiteX1" fmla="*/ 80027 w 251563"/>
              <a:gd name="connsiteY1" fmla="*/ 4729 h 2928904"/>
              <a:gd name="connsiteX2" fmla="*/ 185823 w 251563"/>
              <a:gd name="connsiteY2" fmla="*/ 45210 h 2928904"/>
              <a:gd name="connsiteX3" fmla="*/ 246802 w 251563"/>
              <a:gd name="connsiteY3" fmla="*/ 191912 h 2928904"/>
              <a:gd name="connsiteX4" fmla="*/ 251563 w 251563"/>
              <a:gd name="connsiteY4" fmla="*/ 2848877 h 2928904"/>
              <a:gd name="connsiteX5" fmla="*/ 171536 w 251563"/>
              <a:gd name="connsiteY5" fmla="*/ 2928904 h 2928904"/>
              <a:gd name="connsiteX6" fmla="*/ 80027 w 251563"/>
              <a:gd name="connsiteY6" fmla="*/ 2928904 h 2928904"/>
              <a:gd name="connsiteX7" fmla="*/ 0 w 251563"/>
              <a:gd name="connsiteY7" fmla="*/ 2848877 h 2928904"/>
              <a:gd name="connsiteX8" fmla="*/ 0 w 251563"/>
              <a:gd name="connsiteY8" fmla="*/ 56181 h 292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563" h="2928904">
                <a:moveTo>
                  <a:pt x="0" y="56181"/>
                </a:moveTo>
                <a:cubicBezTo>
                  <a:pt x="0" y="11983"/>
                  <a:pt x="35829" y="2348"/>
                  <a:pt x="80027" y="4729"/>
                </a:cubicBezTo>
                <a:cubicBezTo>
                  <a:pt x="111324" y="-10353"/>
                  <a:pt x="147383" y="12667"/>
                  <a:pt x="185823" y="45210"/>
                </a:cubicBezTo>
                <a:cubicBezTo>
                  <a:pt x="230021" y="80929"/>
                  <a:pt x="246802" y="147714"/>
                  <a:pt x="246802" y="191912"/>
                </a:cubicBezTo>
                <a:cubicBezTo>
                  <a:pt x="246802" y="1122811"/>
                  <a:pt x="251563" y="1917978"/>
                  <a:pt x="251563" y="2848877"/>
                </a:cubicBezTo>
                <a:cubicBezTo>
                  <a:pt x="251563" y="2893075"/>
                  <a:pt x="215734" y="2928904"/>
                  <a:pt x="171536" y="2928904"/>
                </a:cubicBezTo>
                <a:lnTo>
                  <a:pt x="80027" y="2928904"/>
                </a:lnTo>
                <a:cubicBezTo>
                  <a:pt x="35829" y="2928904"/>
                  <a:pt x="0" y="2893075"/>
                  <a:pt x="0" y="2848877"/>
                </a:cubicBezTo>
                <a:lnTo>
                  <a:pt x="0" y="56181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142609F-B180-409C-A637-19A9B48ADCF5}"/>
              </a:ext>
            </a:extLst>
          </p:cNvPr>
          <p:cNvGrpSpPr/>
          <p:nvPr/>
        </p:nvGrpSpPr>
        <p:grpSpPr>
          <a:xfrm flipH="1">
            <a:off x="1393403" y="1859480"/>
            <a:ext cx="4702598" cy="3923874"/>
            <a:chOff x="791867" y="1776412"/>
            <a:chExt cx="2752617" cy="2643188"/>
          </a:xfrm>
        </p:grpSpPr>
        <p:grpSp>
          <p:nvGrpSpPr>
            <p:cNvPr id="48" name="Group 3">
              <a:extLst>
                <a:ext uri="{FF2B5EF4-FFF2-40B4-BE49-F238E27FC236}">
                  <a16:creationId xmlns:a16="http://schemas.microsoft.com/office/drawing/2014/main" id="{C9C3243B-CEA0-4928-85B5-55B39A9E28D0}"/>
                </a:ext>
              </a:extLst>
            </p:cNvPr>
            <p:cNvGrpSpPr/>
            <p:nvPr/>
          </p:nvGrpSpPr>
          <p:grpSpPr>
            <a:xfrm>
              <a:off x="817388" y="2334226"/>
              <a:ext cx="379169" cy="477608"/>
              <a:chOff x="1743951" y="2096302"/>
              <a:chExt cx="505558" cy="636810"/>
            </a:xfrm>
          </p:grpSpPr>
          <p:sp>
            <p:nvSpPr>
              <p:cNvPr id="103" name="Freeform 219">
                <a:extLst>
                  <a:ext uri="{FF2B5EF4-FFF2-40B4-BE49-F238E27FC236}">
                    <a16:creationId xmlns:a16="http://schemas.microsoft.com/office/drawing/2014/main" id="{E9B31A7D-8452-4781-863C-FB4D9307A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424" y="2096302"/>
                <a:ext cx="102085" cy="54444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1" y="10"/>
                  </a:cxn>
                  <a:cxn ang="0">
                    <a:pos x="21" y="112"/>
                  </a:cxn>
                  <a:cxn ang="0">
                    <a:pos x="0" y="103"/>
                  </a:cxn>
                  <a:cxn ang="0">
                    <a:pos x="1" y="0"/>
                  </a:cxn>
                </a:cxnLst>
                <a:rect l="0" t="0" r="r" b="b"/>
                <a:pathLst>
                  <a:path w="21" h="112">
                    <a:moveTo>
                      <a:pt x="1" y="0"/>
                    </a:moveTo>
                    <a:lnTo>
                      <a:pt x="21" y="10"/>
                    </a:lnTo>
                    <a:lnTo>
                      <a:pt x="21" y="112"/>
                    </a:lnTo>
                    <a:lnTo>
                      <a:pt x="0" y="10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4" name="Freeform 220">
                <a:extLst>
                  <a:ext uri="{FF2B5EF4-FFF2-40B4-BE49-F238E27FC236}">
                    <a16:creationId xmlns:a16="http://schemas.microsoft.com/office/drawing/2014/main" id="{6B65B0B6-4A15-4580-86E9-2B3869DE7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3951" y="2597000"/>
                <a:ext cx="505558" cy="136112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04" y="9"/>
                  </a:cxn>
                  <a:cxn ang="0">
                    <a:pos x="20" y="28"/>
                  </a:cxn>
                  <a:cxn ang="0">
                    <a:pos x="0" y="20"/>
                  </a:cxn>
                  <a:cxn ang="0">
                    <a:pos x="83" y="0"/>
                  </a:cxn>
                </a:cxnLst>
                <a:rect l="0" t="0" r="r" b="b"/>
                <a:pathLst>
                  <a:path w="104" h="28">
                    <a:moveTo>
                      <a:pt x="83" y="0"/>
                    </a:moveTo>
                    <a:lnTo>
                      <a:pt x="104" y="9"/>
                    </a:lnTo>
                    <a:lnTo>
                      <a:pt x="20" y="28"/>
                    </a:lnTo>
                    <a:lnTo>
                      <a:pt x="0" y="2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5" name="Freeform 221">
                <a:extLst>
                  <a:ext uri="{FF2B5EF4-FFF2-40B4-BE49-F238E27FC236}">
                    <a16:creationId xmlns:a16="http://schemas.microsoft.com/office/drawing/2014/main" id="{AB318BCA-1502-4D40-A3A8-E4D6E5C7F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3951" y="2096302"/>
                <a:ext cx="408335" cy="597918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3" y="103"/>
                  </a:cxn>
                  <a:cxn ang="0">
                    <a:pos x="0" y="123"/>
                  </a:cxn>
                  <a:cxn ang="0">
                    <a:pos x="2" y="23"/>
                  </a:cxn>
                  <a:cxn ang="0">
                    <a:pos x="84" y="0"/>
                  </a:cxn>
                </a:cxnLst>
                <a:rect l="0" t="0" r="r" b="b"/>
                <a:pathLst>
                  <a:path w="84" h="123">
                    <a:moveTo>
                      <a:pt x="84" y="0"/>
                    </a:moveTo>
                    <a:lnTo>
                      <a:pt x="83" y="103"/>
                    </a:lnTo>
                    <a:lnTo>
                      <a:pt x="0" y="123"/>
                    </a:lnTo>
                    <a:lnTo>
                      <a:pt x="2" y="2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</p:grpSp>
        <p:grpSp>
          <p:nvGrpSpPr>
            <p:cNvPr id="49" name="Group 9">
              <a:extLst>
                <a:ext uri="{FF2B5EF4-FFF2-40B4-BE49-F238E27FC236}">
                  <a16:creationId xmlns:a16="http://schemas.microsoft.com/office/drawing/2014/main" id="{3D9918C9-2B12-48A6-A60B-C82D22801259}"/>
                </a:ext>
              </a:extLst>
            </p:cNvPr>
            <p:cNvGrpSpPr/>
            <p:nvPr/>
          </p:nvGrpSpPr>
          <p:grpSpPr>
            <a:xfrm>
              <a:off x="806450" y="2875167"/>
              <a:ext cx="386462" cy="473960"/>
              <a:chOff x="1729367" y="2665055"/>
              <a:chExt cx="515282" cy="631947"/>
            </a:xfrm>
          </p:grpSpPr>
          <p:sp>
            <p:nvSpPr>
              <p:cNvPr id="100" name="Freeform 222">
                <a:extLst>
                  <a:ext uri="{FF2B5EF4-FFF2-40B4-BE49-F238E27FC236}">
                    <a16:creationId xmlns:a16="http://schemas.microsoft.com/office/drawing/2014/main" id="{A6E0323C-74FD-4A7B-99BB-3B5A7BA59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2564" y="2665055"/>
                <a:ext cx="102085" cy="54930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1" y="7"/>
                  </a:cxn>
                  <a:cxn ang="0">
                    <a:pos x="21" y="113"/>
                  </a:cxn>
                  <a:cxn ang="0">
                    <a:pos x="0" y="106"/>
                  </a:cxn>
                  <a:cxn ang="0">
                    <a:pos x="1" y="0"/>
                  </a:cxn>
                </a:cxnLst>
                <a:rect l="0" t="0" r="r" b="b"/>
                <a:pathLst>
                  <a:path w="21" h="113">
                    <a:moveTo>
                      <a:pt x="1" y="0"/>
                    </a:moveTo>
                    <a:lnTo>
                      <a:pt x="21" y="7"/>
                    </a:lnTo>
                    <a:lnTo>
                      <a:pt x="21" y="113"/>
                    </a:lnTo>
                    <a:lnTo>
                      <a:pt x="0" y="1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1" name="Freeform 223">
                <a:extLst>
                  <a:ext uri="{FF2B5EF4-FFF2-40B4-BE49-F238E27FC236}">
                    <a16:creationId xmlns:a16="http://schemas.microsoft.com/office/drawing/2014/main" id="{26C396FA-967A-4EC1-A646-24F493812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9367" y="3180335"/>
                <a:ext cx="515280" cy="116667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106" y="7"/>
                  </a:cxn>
                  <a:cxn ang="0">
                    <a:pos x="22" y="24"/>
                  </a:cxn>
                  <a:cxn ang="0">
                    <a:pos x="0" y="18"/>
                  </a:cxn>
                  <a:cxn ang="0">
                    <a:pos x="85" y="0"/>
                  </a:cxn>
                </a:cxnLst>
                <a:rect l="0" t="0" r="r" b="b"/>
                <a:pathLst>
                  <a:path w="106" h="24">
                    <a:moveTo>
                      <a:pt x="85" y="0"/>
                    </a:moveTo>
                    <a:lnTo>
                      <a:pt x="106" y="7"/>
                    </a:lnTo>
                    <a:lnTo>
                      <a:pt x="22" y="24"/>
                    </a:lnTo>
                    <a:lnTo>
                      <a:pt x="0" y="18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2" name="Freeform 224">
                <a:extLst>
                  <a:ext uri="{FF2B5EF4-FFF2-40B4-BE49-F238E27FC236}">
                    <a16:creationId xmlns:a16="http://schemas.microsoft.com/office/drawing/2014/main" id="{025D73FE-5838-43C0-AED0-17C82AC68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9367" y="2665055"/>
                <a:ext cx="418057" cy="602780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5" y="106"/>
                  </a:cxn>
                  <a:cxn ang="0">
                    <a:pos x="0" y="124"/>
                  </a:cxn>
                  <a:cxn ang="0">
                    <a:pos x="2" y="20"/>
                  </a:cxn>
                  <a:cxn ang="0">
                    <a:pos x="86" y="0"/>
                  </a:cxn>
                </a:cxnLst>
                <a:rect l="0" t="0" r="r" b="b"/>
                <a:pathLst>
                  <a:path w="86" h="124">
                    <a:moveTo>
                      <a:pt x="86" y="0"/>
                    </a:moveTo>
                    <a:lnTo>
                      <a:pt x="85" y="106"/>
                    </a:lnTo>
                    <a:lnTo>
                      <a:pt x="0" y="124"/>
                    </a:lnTo>
                    <a:lnTo>
                      <a:pt x="2" y="2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</a:p>
            </p:txBody>
          </p:sp>
        </p:grpSp>
        <p:grpSp>
          <p:nvGrpSpPr>
            <p:cNvPr id="50" name="Group 13">
              <a:extLst>
                <a:ext uri="{FF2B5EF4-FFF2-40B4-BE49-F238E27FC236}">
                  <a16:creationId xmlns:a16="http://schemas.microsoft.com/office/drawing/2014/main" id="{5FCA2067-D409-4799-A5B7-5674F4C1F921}"/>
                </a:ext>
              </a:extLst>
            </p:cNvPr>
            <p:cNvGrpSpPr/>
            <p:nvPr/>
          </p:nvGrpSpPr>
          <p:grpSpPr>
            <a:xfrm>
              <a:off x="799158" y="3405537"/>
              <a:ext cx="393754" cy="470314"/>
              <a:chOff x="1719644" y="3248391"/>
              <a:chExt cx="525005" cy="627085"/>
            </a:xfrm>
          </p:grpSpPr>
          <p:sp>
            <p:nvSpPr>
              <p:cNvPr id="97" name="Freeform 225">
                <a:extLst>
                  <a:ext uri="{FF2B5EF4-FFF2-40B4-BE49-F238E27FC236}">
                    <a16:creationId xmlns:a16="http://schemas.microsoft.com/office/drawing/2014/main" id="{41330602-6A14-4E9C-BE9A-CE2A976B0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2564" y="3248391"/>
                <a:ext cx="102085" cy="5590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6"/>
                  </a:cxn>
                  <a:cxn ang="0">
                    <a:pos x="21" y="115"/>
                  </a:cxn>
                  <a:cxn ang="0">
                    <a:pos x="0" y="109"/>
                  </a:cxn>
                  <a:cxn ang="0">
                    <a:pos x="0" y="0"/>
                  </a:cxn>
                </a:cxnLst>
                <a:rect l="0" t="0" r="r" b="b"/>
                <a:pathLst>
                  <a:path w="21" h="115">
                    <a:moveTo>
                      <a:pt x="0" y="0"/>
                    </a:moveTo>
                    <a:lnTo>
                      <a:pt x="21" y="6"/>
                    </a:lnTo>
                    <a:lnTo>
                      <a:pt x="21" y="115"/>
                    </a:lnTo>
                    <a:lnTo>
                      <a:pt x="0" y="1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8" name="Freeform 226">
                <a:extLst>
                  <a:ext uri="{FF2B5EF4-FFF2-40B4-BE49-F238E27FC236}">
                    <a16:creationId xmlns:a16="http://schemas.microsoft.com/office/drawing/2014/main" id="{8AEA9B04-75AA-4A08-8AD6-DCD5DF503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9644" y="3778253"/>
                <a:ext cx="525002" cy="97223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108" y="6"/>
                  </a:cxn>
                  <a:cxn ang="0">
                    <a:pos x="22" y="20"/>
                  </a:cxn>
                  <a:cxn ang="0">
                    <a:pos x="0" y="16"/>
                  </a:cxn>
                  <a:cxn ang="0">
                    <a:pos x="87" y="0"/>
                  </a:cxn>
                </a:cxnLst>
                <a:rect l="0" t="0" r="r" b="b"/>
                <a:pathLst>
                  <a:path w="108" h="20">
                    <a:moveTo>
                      <a:pt x="87" y="0"/>
                    </a:moveTo>
                    <a:lnTo>
                      <a:pt x="108" y="6"/>
                    </a:lnTo>
                    <a:lnTo>
                      <a:pt x="22" y="20"/>
                    </a:lnTo>
                    <a:lnTo>
                      <a:pt x="0" y="16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9" name="Freeform 227">
                <a:extLst>
                  <a:ext uri="{FF2B5EF4-FFF2-40B4-BE49-F238E27FC236}">
                    <a16:creationId xmlns:a16="http://schemas.microsoft.com/office/drawing/2014/main" id="{7D91C231-85C7-461F-90DA-51599BDE9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9644" y="3248391"/>
                <a:ext cx="422920" cy="60764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87" y="109"/>
                  </a:cxn>
                  <a:cxn ang="0">
                    <a:pos x="0" y="125"/>
                  </a:cxn>
                  <a:cxn ang="0">
                    <a:pos x="2" y="17"/>
                  </a:cxn>
                  <a:cxn ang="0">
                    <a:pos x="87" y="0"/>
                  </a:cxn>
                </a:cxnLst>
                <a:rect l="0" t="0" r="r" b="b"/>
                <a:pathLst>
                  <a:path w="87" h="125">
                    <a:moveTo>
                      <a:pt x="87" y="0"/>
                    </a:moveTo>
                    <a:lnTo>
                      <a:pt x="87" y="109"/>
                    </a:lnTo>
                    <a:lnTo>
                      <a:pt x="0" y="125"/>
                    </a:lnTo>
                    <a:lnTo>
                      <a:pt x="2" y="17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</p:grpSp>
        <p:grpSp>
          <p:nvGrpSpPr>
            <p:cNvPr id="51" name="Group 17">
              <a:extLst>
                <a:ext uri="{FF2B5EF4-FFF2-40B4-BE49-F238E27FC236}">
                  <a16:creationId xmlns:a16="http://schemas.microsoft.com/office/drawing/2014/main" id="{8A4595E7-4BA4-4C42-8F5C-0B9199563784}"/>
                </a:ext>
              </a:extLst>
            </p:cNvPr>
            <p:cNvGrpSpPr/>
            <p:nvPr/>
          </p:nvGrpSpPr>
          <p:grpSpPr>
            <a:xfrm>
              <a:off x="791867" y="3949287"/>
              <a:ext cx="397399" cy="470313"/>
              <a:chOff x="1709922" y="3851172"/>
              <a:chExt cx="529865" cy="627084"/>
            </a:xfrm>
          </p:grpSpPr>
          <p:sp>
            <p:nvSpPr>
              <p:cNvPr id="94" name="Freeform 228">
                <a:extLst>
                  <a:ext uri="{FF2B5EF4-FFF2-40B4-BE49-F238E27FC236}">
                    <a16:creationId xmlns:a16="http://schemas.microsoft.com/office/drawing/2014/main" id="{BBB06939-C3C0-4818-B217-D7626967A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7702" y="3851172"/>
                <a:ext cx="102085" cy="5736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5"/>
                  </a:cxn>
                  <a:cxn ang="0">
                    <a:pos x="21" y="118"/>
                  </a:cxn>
                  <a:cxn ang="0">
                    <a:pos x="0" y="113"/>
                  </a:cxn>
                  <a:cxn ang="0">
                    <a:pos x="0" y="0"/>
                  </a:cxn>
                </a:cxnLst>
                <a:rect l="0" t="0" r="r" b="b"/>
                <a:pathLst>
                  <a:path w="21" h="118">
                    <a:moveTo>
                      <a:pt x="0" y="0"/>
                    </a:moveTo>
                    <a:lnTo>
                      <a:pt x="21" y="5"/>
                    </a:lnTo>
                    <a:lnTo>
                      <a:pt x="21" y="118"/>
                    </a:lnTo>
                    <a:lnTo>
                      <a:pt x="0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5" name="Freeform 229">
                <a:extLst>
                  <a:ext uri="{FF2B5EF4-FFF2-40B4-BE49-F238E27FC236}">
                    <a16:creationId xmlns:a16="http://schemas.microsoft.com/office/drawing/2014/main" id="{A7E9ACB1-2C51-4C42-B0F8-7316889AB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9922" y="4400478"/>
                <a:ext cx="529865" cy="77778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109" y="5"/>
                  </a:cxn>
                  <a:cxn ang="0">
                    <a:pos x="22" y="16"/>
                  </a:cxn>
                  <a:cxn ang="0">
                    <a:pos x="0" y="13"/>
                  </a:cxn>
                  <a:cxn ang="0">
                    <a:pos x="88" y="0"/>
                  </a:cxn>
                </a:cxnLst>
                <a:rect l="0" t="0" r="r" b="b"/>
                <a:pathLst>
                  <a:path w="109" h="16">
                    <a:moveTo>
                      <a:pt x="88" y="0"/>
                    </a:moveTo>
                    <a:lnTo>
                      <a:pt x="109" y="5"/>
                    </a:lnTo>
                    <a:lnTo>
                      <a:pt x="22" y="16"/>
                    </a:lnTo>
                    <a:lnTo>
                      <a:pt x="0" y="13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6" name="Freeform 230">
                <a:extLst>
                  <a:ext uri="{FF2B5EF4-FFF2-40B4-BE49-F238E27FC236}">
                    <a16:creationId xmlns:a16="http://schemas.microsoft.com/office/drawing/2014/main" id="{B0749E9C-F250-4933-9AE1-58E1C71F5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9922" y="3851172"/>
                <a:ext cx="427780" cy="612503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88" y="113"/>
                  </a:cxn>
                  <a:cxn ang="0">
                    <a:pos x="0" y="126"/>
                  </a:cxn>
                  <a:cxn ang="0">
                    <a:pos x="2" y="14"/>
                  </a:cxn>
                  <a:cxn ang="0">
                    <a:pos x="88" y="0"/>
                  </a:cxn>
                </a:cxnLst>
                <a:rect l="0" t="0" r="r" b="b"/>
                <a:pathLst>
                  <a:path w="88" h="126">
                    <a:moveTo>
                      <a:pt x="88" y="0"/>
                    </a:moveTo>
                    <a:lnTo>
                      <a:pt x="88" y="113"/>
                    </a:lnTo>
                    <a:lnTo>
                      <a:pt x="0" y="126"/>
                    </a:lnTo>
                    <a:lnTo>
                      <a:pt x="2" y="14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</p:grpSp>
        <p:grpSp>
          <p:nvGrpSpPr>
            <p:cNvPr id="55" name="Group 21">
              <a:extLst>
                <a:ext uri="{FF2B5EF4-FFF2-40B4-BE49-F238E27FC236}">
                  <a16:creationId xmlns:a16="http://schemas.microsoft.com/office/drawing/2014/main" id="{48814314-C9A2-4B40-A00D-F004D8A8BCD7}"/>
                </a:ext>
              </a:extLst>
            </p:cNvPr>
            <p:cNvGrpSpPr/>
            <p:nvPr/>
          </p:nvGrpSpPr>
          <p:grpSpPr>
            <a:xfrm>
              <a:off x="1163743" y="1776412"/>
              <a:ext cx="2256782" cy="955211"/>
              <a:chOff x="2205757" y="1352550"/>
              <a:chExt cx="3009043" cy="1273614"/>
            </a:xfrm>
          </p:grpSpPr>
          <p:sp>
            <p:nvSpPr>
              <p:cNvPr id="91" name="Freeform 231">
                <a:extLst>
                  <a:ext uri="{FF2B5EF4-FFF2-40B4-BE49-F238E27FC236}">
                    <a16:creationId xmlns:a16="http://schemas.microsoft.com/office/drawing/2014/main" id="{660CE3E3-A00C-4644-B896-27E3E2431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5757" y="1921301"/>
                <a:ext cx="2751401" cy="704863"/>
              </a:xfrm>
              <a:custGeom>
                <a:avLst/>
                <a:gdLst/>
                <a:ahLst/>
                <a:cxnLst>
                  <a:cxn ang="0">
                    <a:pos x="550" y="0"/>
                  </a:cxn>
                  <a:cxn ang="0">
                    <a:pos x="566" y="12"/>
                  </a:cxn>
                  <a:cxn ang="0">
                    <a:pos x="20" y="145"/>
                  </a:cxn>
                  <a:cxn ang="0">
                    <a:pos x="0" y="136"/>
                  </a:cxn>
                  <a:cxn ang="0">
                    <a:pos x="550" y="0"/>
                  </a:cxn>
                </a:cxnLst>
                <a:rect l="0" t="0" r="r" b="b"/>
                <a:pathLst>
                  <a:path w="566" h="145">
                    <a:moveTo>
                      <a:pt x="550" y="0"/>
                    </a:moveTo>
                    <a:lnTo>
                      <a:pt x="566" y="12"/>
                    </a:lnTo>
                    <a:lnTo>
                      <a:pt x="20" y="145"/>
                    </a:lnTo>
                    <a:lnTo>
                      <a:pt x="0" y="136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2" name="Freeform 232">
                <a:extLst>
                  <a:ext uri="{FF2B5EF4-FFF2-40B4-BE49-F238E27FC236}">
                    <a16:creationId xmlns:a16="http://schemas.microsoft.com/office/drawing/2014/main" id="{7523A736-DC5E-406E-A6C5-53C6B686D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9380" y="1566440"/>
                <a:ext cx="335420" cy="413195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26" y="37"/>
                  </a:cxn>
                  <a:cxn ang="0">
                    <a:pos x="0" y="73"/>
                  </a:cxn>
                  <a:cxn ang="0">
                    <a:pos x="16" y="85"/>
                  </a:cxn>
                  <a:cxn ang="0">
                    <a:pos x="43" y="49"/>
                  </a:cxn>
                  <a:cxn ang="0">
                    <a:pos x="69" y="12"/>
                  </a:cxn>
                  <a:cxn ang="0">
                    <a:pos x="53" y="0"/>
                  </a:cxn>
                </a:cxnLst>
                <a:rect l="0" t="0" r="r" b="b"/>
                <a:pathLst>
                  <a:path w="69" h="85">
                    <a:moveTo>
                      <a:pt x="53" y="0"/>
                    </a:moveTo>
                    <a:lnTo>
                      <a:pt x="26" y="37"/>
                    </a:lnTo>
                    <a:lnTo>
                      <a:pt x="0" y="73"/>
                    </a:lnTo>
                    <a:lnTo>
                      <a:pt x="16" y="85"/>
                    </a:lnTo>
                    <a:lnTo>
                      <a:pt x="43" y="49"/>
                    </a:lnTo>
                    <a:lnTo>
                      <a:pt x="69" y="12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3" name="Freeform 233">
                <a:extLst>
                  <a:ext uri="{FF2B5EF4-FFF2-40B4-BE49-F238E27FC236}">
                    <a16:creationId xmlns:a16="http://schemas.microsoft.com/office/drawing/2014/main" id="{C152B3D8-1A8F-4E72-8EFC-A83C0C5CB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5757" y="1352550"/>
                <a:ext cx="2931264" cy="1229865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72" y="21"/>
                  </a:cxn>
                  <a:cxn ang="0">
                    <a:pos x="603" y="44"/>
                  </a:cxn>
                  <a:cxn ang="0">
                    <a:pos x="576" y="81"/>
                  </a:cxn>
                  <a:cxn ang="0">
                    <a:pos x="550" y="117"/>
                  </a:cxn>
                  <a:cxn ang="0">
                    <a:pos x="0" y="253"/>
                  </a:cxn>
                  <a:cxn ang="0">
                    <a:pos x="0" y="150"/>
                  </a:cxn>
                  <a:cxn ang="0">
                    <a:pos x="542" y="0"/>
                  </a:cxn>
                </a:cxnLst>
                <a:rect l="0" t="0" r="r" b="b"/>
                <a:pathLst>
                  <a:path w="603" h="253">
                    <a:moveTo>
                      <a:pt x="542" y="0"/>
                    </a:moveTo>
                    <a:lnTo>
                      <a:pt x="572" y="21"/>
                    </a:lnTo>
                    <a:lnTo>
                      <a:pt x="603" y="44"/>
                    </a:lnTo>
                    <a:lnTo>
                      <a:pt x="576" y="81"/>
                    </a:lnTo>
                    <a:lnTo>
                      <a:pt x="550" y="117"/>
                    </a:lnTo>
                    <a:lnTo>
                      <a:pt x="0" y="253"/>
                    </a:lnTo>
                    <a:lnTo>
                      <a:pt x="0" y="15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56" name="Group 25">
              <a:extLst>
                <a:ext uri="{FF2B5EF4-FFF2-40B4-BE49-F238E27FC236}">
                  <a16:creationId xmlns:a16="http://schemas.microsoft.com/office/drawing/2014/main" id="{9A6FFB2F-C145-4B60-B31C-1AF563D069BE}"/>
                </a:ext>
              </a:extLst>
            </p:cNvPr>
            <p:cNvGrpSpPr/>
            <p:nvPr/>
          </p:nvGrpSpPr>
          <p:grpSpPr>
            <a:xfrm>
              <a:off x="1160099" y="2376762"/>
              <a:ext cx="2296885" cy="900524"/>
              <a:chOff x="2200898" y="1999079"/>
              <a:chExt cx="3062513" cy="1200698"/>
            </a:xfrm>
          </p:grpSpPr>
          <p:sp>
            <p:nvSpPr>
              <p:cNvPr id="88" name="Freeform 234">
                <a:extLst>
                  <a:ext uri="{FF2B5EF4-FFF2-40B4-BE49-F238E27FC236}">
                    <a16:creationId xmlns:a16="http://schemas.microsoft.com/office/drawing/2014/main" id="{63000937-0455-425A-B8DF-3497E7690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0898" y="2592137"/>
                <a:ext cx="2804875" cy="607640"/>
              </a:xfrm>
              <a:custGeom>
                <a:avLst/>
                <a:gdLst/>
                <a:ahLst/>
                <a:cxnLst>
                  <a:cxn ang="0">
                    <a:pos x="561" y="0"/>
                  </a:cxn>
                  <a:cxn ang="0">
                    <a:pos x="577" y="11"/>
                  </a:cxn>
                  <a:cxn ang="0">
                    <a:pos x="21" y="125"/>
                  </a:cxn>
                  <a:cxn ang="0">
                    <a:pos x="0" y="118"/>
                  </a:cxn>
                  <a:cxn ang="0">
                    <a:pos x="561" y="0"/>
                  </a:cxn>
                </a:cxnLst>
                <a:rect l="0" t="0" r="r" b="b"/>
                <a:pathLst>
                  <a:path w="577" h="125">
                    <a:moveTo>
                      <a:pt x="561" y="0"/>
                    </a:moveTo>
                    <a:lnTo>
                      <a:pt x="577" y="11"/>
                    </a:lnTo>
                    <a:lnTo>
                      <a:pt x="21" y="125"/>
                    </a:lnTo>
                    <a:lnTo>
                      <a:pt x="0" y="118"/>
                    </a:lnTo>
                    <a:lnTo>
                      <a:pt x="56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9" name="Freeform 235">
                <a:extLst>
                  <a:ext uri="{FF2B5EF4-FFF2-40B4-BE49-F238E27FC236}">
                    <a16:creationId xmlns:a16="http://schemas.microsoft.com/office/drawing/2014/main" id="{35D50C65-913B-4AE5-8D97-58148C1BA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7991" y="2227554"/>
                <a:ext cx="335420" cy="418057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27" y="38"/>
                  </a:cxn>
                  <a:cxn ang="0">
                    <a:pos x="0" y="75"/>
                  </a:cxn>
                  <a:cxn ang="0">
                    <a:pos x="16" y="86"/>
                  </a:cxn>
                  <a:cxn ang="0">
                    <a:pos x="42" y="49"/>
                  </a:cxn>
                  <a:cxn ang="0">
                    <a:pos x="69" y="12"/>
                  </a:cxn>
                  <a:cxn ang="0">
                    <a:pos x="54" y="0"/>
                  </a:cxn>
                </a:cxnLst>
                <a:rect l="0" t="0" r="r" b="b"/>
                <a:pathLst>
                  <a:path w="69" h="86">
                    <a:moveTo>
                      <a:pt x="54" y="0"/>
                    </a:moveTo>
                    <a:lnTo>
                      <a:pt x="27" y="38"/>
                    </a:lnTo>
                    <a:lnTo>
                      <a:pt x="0" y="75"/>
                    </a:lnTo>
                    <a:lnTo>
                      <a:pt x="16" y="86"/>
                    </a:lnTo>
                    <a:lnTo>
                      <a:pt x="42" y="49"/>
                    </a:lnTo>
                    <a:lnTo>
                      <a:pt x="69" y="1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0" name="Freeform 236">
                <a:extLst>
                  <a:ext uri="{FF2B5EF4-FFF2-40B4-BE49-F238E27FC236}">
                    <a16:creationId xmlns:a16="http://schemas.microsoft.com/office/drawing/2014/main" id="{DE2E23B8-B36B-4DE0-95B0-ACDE7E1DE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0898" y="1999079"/>
                <a:ext cx="2989598" cy="1166672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583" y="24"/>
                  </a:cxn>
                  <a:cxn ang="0">
                    <a:pos x="615" y="47"/>
                  </a:cxn>
                  <a:cxn ang="0">
                    <a:pos x="588" y="85"/>
                  </a:cxn>
                  <a:cxn ang="0">
                    <a:pos x="561" y="122"/>
                  </a:cxn>
                  <a:cxn ang="0">
                    <a:pos x="0" y="240"/>
                  </a:cxn>
                  <a:cxn ang="0">
                    <a:pos x="1" y="134"/>
                  </a:cxn>
                  <a:cxn ang="0">
                    <a:pos x="552" y="0"/>
                  </a:cxn>
                </a:cxnLst>
                <a:rect l="0" t="0" r="r" b="b"/>
                <a:pathLst>
                  <a:path w="615" h="240">
                    <a:moveTo>
                      <a:pt x="552" y="0"/>
                    </a:moveTo>
                    <a:lnTo>
                      <a:pt x="583" y="24"/>
                    </a:lnTo>
                    <a:lnTo>
                      <a:pt x="615" y="47"/>
                    </a:lnTo>
                    <a:lnTo>
                      <a:pt x="588" y="85"/>
                    </a:lnTo>
                    <a:lnTo>
                      <a:pt x="561" y="122"/>
                    </a:lnTo>
                    <a:lnTo>
                      <a:pt x="0" y="240"/>
                    </a:lnTo>
                    <a:lnTo>
                      <a:pt x="1" y="134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57" name="Group 29">
              <a:extLst>
                <a:ext uri="{FF2B5EF4-FFF2-40B4-BE49-F238E27FC236}">
                  <a16:creationId xmlns:a16="http://schemas.microsoft.com/office/drawing/2014/main" id="{08F637DF-7FB4-420B-83CD-E11840FD6080}"/>
                </a:ext>
              </a:extLst>
            </p:cNvPr>
            <p:cNvGrpSpPr/>
            <p:nvPr/>
          </p:nvGrpSpPr>
          <p:grpSpPr>
            <a:xfrm>
              <a:off x="1156451" y="2972431"/>
              <a:ext cx="2344283" cy="845837"/>
              <a:chOff x="2196035" y="2669915"/>
              <a:chExt cx="3125710" cy="1127782"/>
            </a:xfrm>
          </p:grpSpPr>
          <p:sp>
            <p:nvSpPr>
              <p:cNvPr id="64" name="Freeform 237">
                <a:extLst>
                  <a:ext uri="{FF2B5EF4-FFF2-40B4-BE49-F238E27FC236}">
                    <a16:creationId xmlns:a16="http://schemas.microsoft.com/office/drawing/2014/main" id="{3C1FC0E2-EAC6-4683-B8E7-C19BA792F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035" y="3287280"/>
                <a:ext cx="2863208" cy="510417"/>
              </a:xfrm>
              <a:custGeom>
                <a:avLst/>
                <a:gdLst/>
                <a:ahLst/>
                <a:cxnLst>
                  <a:cxn ang="0">
                    <a:pos x="572" y="0"/>
                  </a:cxn>
                  <a:cxn ang="0">
                    <a:pos x="589" y="8"/>
                  </a:cxn>
                  <a:cxn ang="0">
                    <a:pos x="21" y="105"/>
                  </a:cxn>
                  <a:cxn ang="0">
                    <a:pos x="0" y="99"/>
                  </a:cxn>
                  <a:cxn ang="0">
                    <a:pos x="572" y="0"/>
                  </a:cxn>
                </a:cxnLst>
                <a:rect l="0" t="0" r="r" b="b"/>
                <a:pathLst>
                  <a:path w="589" h="105">
                    <a:moveTo>
                      <a:pt x="572" y="0"/>
                    </a:moveTo>
                    <a:lnTo>
                      <a:pt x="589" y="8"/>
                    </a:lnTo>
                    <a:lnTo>
                      <a:pt x="21" y="105"/>
                    </a:lnTo>
                    <a:lnTo>
                      <a:pt x="0" y="99"/>
                    </a:lnTo>
                    <a:lnTo>
                      <a:pt x="57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5" name="Freeform 238">
                <a:extLst>
                  <a:ext uri="{FF2B5EF4-FFF2-40B4-BE49-F238E27FC236}">
                    <a16:creationId xmlns:a16="http://schemas.microsoft.com/office/drawing/2014/main" id="{27A2A68F-281C-4C90-9E5E-1E36E536E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6603" y="2927557"/>
                <a:ext cx="345142" cy="398613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27" y="38"/>
                  </a:cxn>
                  <a:cxn ang="0">
                    <a:pos x="0" y="74"/>
                  </a:cxn>
                  <a:cxn ang="0">
                    <a:pos x="17" y="82"/>
                  </a:cxn>
                  <a:cxn ang="0">
                    <a:pos x="44" y="45"/>
                  </a:cxn>
                  <a:cxn ang="0">
                    <a:pos x="71" y="8"/>
                  </a:cxn>
                  <a:cxn ang="0">
                    <a:pos x="55" y="0"/>
                  </a:cxn>
                </a:cxnLst>
                <a:rect l="0" t="0" r="r" b="b"/>
                <a:pathLst>
                  <a:path w="71" h="82">
                    <a:moveTo>
                      <a:pt x="55" y="0"/>
                    </a:moveTo>
                    <a:lnTo>
                      <a:pt x="27" y="38"/>
                    </a:lnTo>
                    <a:lnTo>
                      <a:pt x="0" y="74"/>
                    </a:lnTo>
                    <a:lnTo>
                      <a:pt x="17" y="82"/>
                    </a:lnTo>
                    <a:lnTo>
                      <a:pt x="44" y="45"/>
                    </a:lnTo>
                    <a:lnTo>
                      <a:pt x="71" y="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6" name="Freeform 239">
                <a:extLst>
                  <a:ext uri="{FF2B5EF4-FFF2-40B4-BE49-F238E27FC236}">
                    <a16:creationId xmlns:a16="http://schemas.microsoft.com/office/drawing/2014/main" id="{62D3022D-2185-4959-A64B-061300378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7713" y="2669915"/>
                <a:ext cx="384031" cy="296527"/>
              </a:xfrm>
              <a:custGeom>
                <a:avLst/>
                <a:gdLst/>
                <a:ahLst/>
                <a:cxnLst>
                  <a:cxn ang="0">
                    <a:pos x="47" y="35"/>
                  </a:cxn>
                  <a:cxn ang="0">
                    <a:pos x="15" y="10"/>
                  </a:cxn>
                  <a:cxn ang="0">
                    <a:pos x="0" y="0"/>
                  </a:cxn>
                  <a:cxn ang="0">
                    <a:pos x="31" y="27"/>
                  </a:cxn>
                  <a:cxn ang="0">
                    <a:pos x="63" y="53"/>
                  </a:cxn>
                  <a:cxn ang="0">
                    <a:pos x="79" y="61"/>
                  </a:cxn>
                  <a:cxn ang="0">
                    <a:pos x="47" y="35"/>
                  </a:cxn>
                </a:cxnLst>
                <a:rect l="0" t="0" r="r" b="b"/>
                <a:pathLst>
                  <a:path w="79" h="61">
                    <a:moveTo>
                      <a:pt x="47" y="35"/>
                    </a:moveTo>
                    <a:lnTo>
                      <a:pt x="15" y="10"/>
                    </a:lnTo>
                    <a:lnTo>
                      <a:pt x="0" y="0"/>
                    </a:lnTo>
                    <a:lnTo>
                      <a:pt x="31" y="27"/>
                    </a:lnTo>
                    <a:lnTo>
                      <a:pt x="63" y="53"/>
                    </a:lnTo>
                    <a:lnTo>
                      <a:pt x="79" y="61"/>
                    </a:lnTo>
                    <a:lnTo>
                      <a:pt x="47" y="35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7" name="Freeform 240">
                <a:extLst>
                  <a:ext uri="{FF2B5EF4-FFF2-40B4-BE49-F238E27FC236}">
                    <a16:creationId xmlns:a16="http://schemas.microsoft.com/office/drawing/2014/main" id="{A7A508D3-BDF7-4F32-A399-2FB3D833C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035" y="2669915"/>
                <a:ext cx="3047931" cy="1098616"/>
              </a:xfrm>
              <a:custGeom>
                <a:avLst/>
                <a:gdLst/>
                <a:ahLst/>
                <a:cxnLst>
                  <a:cxn ang="0">
                    <a:pos x="564" y="0"/>
                  </a:cxn>
                  <a:cxn ang="0">
                    <a:pos x="595" y="27"/>
                  </a:cxn>
                  <a:cxn ang="0">
                    <a:pos x="627" y="53"/>
                  </a:cxn>
                  <a:cxn ang="0">
                    <a:pos x="599" y="91"/>
                  </a:cxn>
                  <a:cxn ang="0">
                    <a:pos x="572" y="127"/>
                  </a:cxn>
                  <a:cxn ang="0">
                    <a:pos x="0" y="226"/>
                  </a:cxn>
                  <a:cxn ang="0">
                    <a:pos x="1" y="117"/>
                  </a:cxn>
                  <a:cxn ang="0">
                    <a:pos x="564" y="0"/>
                  </a:cxn>
                </a:cxnLst>
                <a:rect l="0" t="0" r="r" b="b"/>
                <a:pathLst>
                  <a:path w="627" h="226">
                    <a:moveTo>
                      <a:pt x="564" y="0"/>
                    </a:moveTo>
                    <a:lnTo>
                      <a:pt x="595" y="27"/>
                    </a:lnTo>
                    <a:lnTo>
                      <a:pt x="627" y="53"/>
                    </a:lnTo>
                    <a:lnTo>
                      <a:pt x="599" y="91"/>
                    </a:lnTo>
                    <a:lnTo>
                      <a:pt x="572" y="127"/>
                    </a:lnTo>
                    <a:lnTo>
                      <a:pt x="0" y="226"/>
                    </a:lnTo>
                    <a:lnTo>
                      <a:pt x="1" y="117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58" name="Group 34">
              <a:extLst>
                <a:ext uri="{FF2B5EF4-FFF2-40B4-BE49-F238E27FC236}">
                  <a16:creationId xmlns:a16="http://schemas.microsoft.com/office/drawing/2014/main" id="{0461B2B4-3EB1-47FB-BCFC-5FEBD37FE8BA}"/>
                </a:ext>
              </a:extLst>
            </p:cNvPr>
            <p:cNvGrpSpPr/>
            <p:nvPr/>
          </p:nvGrpSpPr>
          <p:grpSpPr>
            <a:xfrm>
              <a:off x="1156452" y="3591994"/>
              <a:ext cx="2388032" cy="780212"/>
              <a:chOff x="2196035" y="3374781"/>
              <a:chExt cx="3184043" cy="1040282"/>
            </a:xfrm>
          </p:grpSpPr>
          <p:sp>
            <p:nvSpPr>
              <p:cNvPr id="59" name="Freeform 241">
                <a:extLst>
                  <a:ext uri="{FF2B5EF4-FFF2-40B4-BE49-F238E27FC236}">
                    <a16:creationId xmlns:a16="http://schemas.microsoft.com/office/drawing/2014/main" id="{A6606B77-6C4E-4DE1-96F4-40006C739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035" y="4016450"/>
                <a:ext cx="2911819" cy="398613"/>
              </a:xfrm>
              <a:custGeom>
                <a:avLst/>
                <a:gdLst/>
                <a:ahLst/>
                <a:cxnLst>
                  <a:cxn ang="0">
                    <a:pos x="583" y="0"/>
                  </a:cxn>
                  <a:cxn ang="0">
                    <a:pos x="599" y="5"/>
                  </a:cxn>
                  <a:cxn ang="0">
                    <a:pos x="21" y="82"/>
                  </a:cxn>
                  <a:cxn ang="0">
                    <a:pos x="0" y="78"/>
                  </a:cxn>
                  <a:cxn ang="0">
                    <a:pos x="583" y="0"/>
                  </a:cxn>
                </a:cxnLst>
                <a:rect l="0" t="0" r="r" b="b"/>
                <a:pathLst>
                  <a:path w="599" h="82">
                    <a:moveTo>
                      <a:pt x="583" y="0"/>
                    </a:moveTo>
                    <a:lnTo>
                      <a:pt x="599" y="5"/>
                    </a:lnTo>
                    <a:lnTo>
                      <a:pt x="21" y="82"/>
                    </a:lnTo>
                    <a:lnTo>
                      <a:pt x="0" y="78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0" name="Freeform 242">
                <a:extLst>
                  <a:ext uri="{FF2B5EF4-FFF2-40B4-BE49-F238E27FC236}">
                    <a16:creationId xmlns:a16="http://schemas.microsoft.com/office/drawing/2014/main" id="{0A50CEB0-A584-4A89-BE6F-2450CAED1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0077" y="3647004"/>
                <a:ext cx="350001" cy="39375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8" y="38"/>
                  </a:cxn>
                  <a:cxn ang="0">
                    <a:pos x="0" y="76"/>
                  </a:cxn>
                  <a:cxn ang="0">
                    <a:pos x="16" y="81"/>
                  </a:cxn>
                  <a:cxn ang="0">
                    <a:pos x="44" y="45"/>
                  </a:cxn>
                  <a:cxn ang="0">
                    <a:pos x="72" y="7"/>
                  </a:cxn>
                  <a:cxn ang="0">
                    <a:pos x="56" y="0"/>
                  </a:cxn>
                </a:cxnLst>
                <a:rect l="0" t="0" r="r" b="b"/>
                <a:pathLst>
                  <a:path w="72" h="81">
                    <a:moveTo>
                      <a:pt x="56" y="0"/>
                    </a:moveTo>
                    <a:lnTo>
                      <a:pt x="28" y="38"/>
                    </a:lnTo>
                    <a:lnTo>
                      <a:pt x="0" y="76"/>
                    </a:lnTo>
                    <a:lnTo>
                      <a:pt x="16" y="81"/>
                    </a:lnTo>
                    <a:lnTo>
                      <a:pt x="44" y="45"/>
                    </a:lnTo>
                    <a:lnTo>
                      <a:pt x="72" y="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1" name="Freeform 243">
                <a:extLst>
                  <a:ext uri="{FF2B5EF4-FFF2-40B4-BE49-F238E27FC236}">
                    <a16:creationId xmlns:a16="http://schemas.microsoft.com/office/drawing/2014/main" id="{34F41992-AD1C-47D9-BC46-DFB78813F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1465" y="3374781"/>
                <a:ext cx="398613" cy="306250"/>
              </a:xfrm>
              <a:custGeom>
                <a:avLst/>
                <a:gdLst/>
                <a:ahLst/>
                <a:cxnLst>
                  <a:cxn ang="0">
                    <a:pos x="49" y="35"/>
                  </a:cxn>
                  <a:cxn ang="0">
                    <a:pos x="17" y="8"/>
                  </a:cxn>
                  <a:cxn ang="0">
                    <a:pos x="0" y="0"/>
                  </a:cxn>
                  <a:cxn ang="0">
                    <a:pos x="32" y="27"/>
                  </a:cxn>
                  <a:cxn ang="0">
                    <a:pos x="66" y="56"/>
                  </a:cxn>
                  <a:cxn ang="0">
                    <a:pos x="82" y="63"/>
                  </a:cxn>
                  <a:cxn ang="0">
                    <a:pos x="49" y="35"/>
                  </a:cxn>
                </a:cxnLst>
                <a:rect l="0" t="0" r="r" b="b"/>
                <a:pathLst>
                  <a:path w="82" h="63">
                    <a:moveTo>
                      <a:pt x="49" y="35"/>
                    </a:moveTo>
                    <a:lnTo>
                      <a:pt x="17" y="8"/>
                    </a:lnTo>
                    <a:lnTo>
                      <a:pt x="0" y="0"/>
                    </a:lnTo>
                    <a:lnTo>
                      <a:pt x="32" y="27"/>
                    </a:lnTo>
                    <a:lnTo>
                      <a:pt x="66" y="56"/>
                    </a:lnTo>
                    <a:lnTo>
                      <a:pt x="82" y="63"/>
                    </a:lnTo>
                    <a:lnTo>
                      <a:pt x="49" y="3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2" name="Freeform 244">
                <a:extLst>
                  <a:ext uri="{FF2B5EF4-FFF2-40B4-BE49-F238E27FC236}">
                    <a16:creationId xmlns:a16="http://schemas.microsoft.com/office/drawing/2014/main" id="{6CDCD112-5EAE-4FA1-896F-DC1169CA7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035" y="3374781"/>
                <a:ext cx="3106265" cy="1020838"/>
              </a:xfrm>
              <a:custGeom>
                <a:avLst/>
                <a:gdLst/>
                <a:ahLst/>
                <a:cxnLst>
                  <a:cxn ang="0">
                    <a:pos x="573" y="0"/>
                  </a:cxn>
                  <a:cxn ang="0">
                    <a:pos x="605" y="27"/>
                  </a:cxn>
                  <a:cxn ang="0">
                    <a:pos x="639" y="56"/>
                  </a:cxn>
                  <a:cxn ang="0">
                    <a:pos x="611" y="94"/>
                  </a:cxn>
                  <a:cxn ang="0">
                    <a:pos x="583" y="132"/>
                  </a:cxn>
                  <a:cxn ang="0">
                    <a:pos x="0" y="210"/>
                  </a:cxn>
                  <a:cxn ang="0">
                    <a:pos x="0" y="96"/>
                  </a:cxn>
                  <a:cxn ang="0">
                    <a:pos x="573" y="0"/>
                  </a:cxn>
                </a:cxnLst>
                <a:rect l="0" t="0" r="r" b="b"/>
                <a:pathLst>
                  <a:path w="639" h="210">
                    <a:moveTo>
                      <a:pt x="573" y="0"/>
                    </a:moveTo>
                    <a:lnTo>
                      <a:pt x="605" y="27"/>
                    </a:lnTo>
                    <a:lnTo>
                      <a:pt x="639" y="56"/>
                    </a:lnTo>
                    <a:lnTo>
                      <a:pt x="611" y="94"/>
                    </a:lnTo>
                    <a:lnTo>
                      <a:pt x="583" y="132"/>
                    </a:lnTo>
                    <a:lnTo>
                      <a:pt x="0" y="210"/>
                    </a:lnTo>
                    <a:lnTo>
                      <a:pt x="0" y="96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8233330B-3BB9-4924-A0A0-65200D06E19B}"/>
              </a:ext>
            </a:extLst>
          </p:cNvPr>
          <p:cNvSpPr/>
          <p:nvPr/>
        </p:nvSpPr>
        <p:spPr>
          <a:xfrm rot="723940">
            <a:off x="2857255" y="2369529"/>
            <a:ext cx="2223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rtl="1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AL-Mohanad Bold" pitchFamily="2" charset="-78"/>
              </a:rPr>
              <a:t>مصادر تمويل المشروع.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15122EB7-23CD-4FD5-A722-B04D016E8751}"/>
              </a:ext>
            </a:extLst>
          </p:cNvPr>
          <p:cNvSpPr/>
          <p:nvPr/>
        </p:nvSpPr>
        <p:spPr>
          <a:xfrm rot="623388">
            <a:off x="2716029" y="3218138"/>
            <a:ext cx="2334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rtl="1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AL-Mohanad Bold" pitchFamily="2" charset="-78"/>
              </a:rPr>
              <a:t>حساب تكاليف المشروع.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DA764B43-44F2-43DE-AD63-CC50DB8AE113}"/>
              </a:ext>
            </a:extLst>
          </p:cNvPr>
          <p:cNvSpPr/>
          <p:nvPr/>
        </p:nvSpPr>
        <p:spPr>
          <a:xfrm rot="354768">
            <a:off x="3346007" y="4075178"/>
            <a:ext cx="1074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rtl="1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AL-Mohanad Bold" pitchFamily="2" charset="-78"/>
              </a:rPr>
              <a:t>التسويق.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630F80DA-43A9-455C-AE31-A807CF8A2927}"/>
              </a:ext>
            </a:extLst>
          </p:cNvPr>
          <p:cNvSpPr/>
          <p:nvPr/>
        </p:nvSpPr>
        <p:spPr>
          <a:xfrm rot="384167">
            <a:off x="2916402" y="4958069"/>
            <a:ext cx="1933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rtl="1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AL-Mohanad Bold" pitchFamily="2" charset="-78"/>
              </a:rPr>
              <a:t>الخطة التسويقية.</a:t>
            </a:r>
          </a:p>
        </p:txBody>
      </p:sp>
    </p:spTree>
    <p:extLst>
      <p:ext uri="{BB962C8B-B14F-4D97-AF65-F5344CB8AC3E}">
        <p14:creationId xmlns:p14="http://schemas.microsoft.com/office/powerpoint/2010/main" val="121795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8F87FFA8-DAE2-4AE7-8F0C-B82282ACA8A7}"/>
              </a:ext>
            </a:extLst>
          </p:cNvPr>
          <p:cNvSpPr/>
          <p:nvPr/>
        </p:nvSpPr>
        <p:spPr>
          <a:xfrm>
            <a:off x="-600" y="0"/>
            <a:ext cx="12193200" cy="748800"/>
          </a:xfrm>
          <a:prstGeom prst="rect">
            <a:avLst/>
          </a:prstGeom>
          <a:solidFill>
            <a:srgbClr val="10B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B6B0750-1DEC-4A35-A603-B796C78DECFF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مع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0B8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02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10232810" y="6397624"/>
            <a:ext cx="195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المبيريك والشميمري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2014271" y="1136237"/>
            <a:ext cx="0" cy="4890673"/>
          </a:xfrm>
          <a:prstGeom prst="line">
            <a:avLst/>
          </a:prstGeom>
          <a:ln w="38100">
            <a:solidFill>
              <a:srgbClr val="0D977D"/>
            </a:solidFill>
          </a:ln>
          <a:effectLst>
            <a:outerShdw blurRad="177800" dist="76200" dir="13440000" sx="139000" sy="139000" algn="br" rotWithShape="0">
              <a:prstClr val="black">
                <a:alpha val="16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4FE5257-7CA8-42A2-916D-759EE97631F4}"/>
              </a:ext>
            </a:extLst>
          </p:cNvPr>
          <p:cNvGrpSpPr/>
          <p:nvPr/>
        </p:nvGrpSpPr>
        <p:grpSpPr>
          <a:xfrm>
            <a:off x="8757453" y="993720"/>
            <a:ext cx="3440592" cy="865760"/>
            <a:chOff x="8915400" y="1222596"/>
            <a:chExt cx="3440592" cy="865760"/>
          </a:xfrm>
          <a:solidFill>
            <a:srgbClr val="0D977D"/>
          </a:solidFill>
        </p:grpSpPr>
        <p:sp>
          <p:nvSpPr>
            <p:cNvPr id="2" name="سهم: بشكل رتبة عسكرية 1">
              <a:extLst>
                <a:ext uri="{FF2B5EF4-FFF2-40B4-BE49-F238E27FC236}">
                  <a16:creationId xmlns:a16="http://schemas.microsoft.com/office/drawing/2014/main" id="{A412F44D-D446-4050-8ECF-DD9C137DD3C1}"/>
                </a:ext>
              </a:extLst>
            </p:cNvPr>
            <p:cNvSpPr/>
            <p:nvPr/>
          </p:nvSpPr>
          <p:spPr>
            <a:xfrm flipH="1">
              <a:off x="8915400" y="1222596"/>
              <a:ext cx="3440592" cy="749300"/>
            </a:xfrm>
            <a:custGeom>
              <a:avLst/>
              <a:gdLst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263681 w 4444548"/>
                <a:gd name="connsiteY5" fmla="*/ 446795 h 893590"/>
                <a:gd name="connsiteX6" fmla="*/ 0 w 4444548"/>
                <a:gd name="connsiteY6" fmla="*/ 0 h 893590"/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3331 w 4444548"/>
                <a:gd name="connsiteY5" fmla="*/ 478545 h 893590"/>
                <a:gd name="connsiteX6" fmla="*/ 0 w 4444548"/>
                <a:gd name="connsiteY6" fmla="*/ 0 h 8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548" h="893590">
                  <a:moveTo>
                    <a:pt x="0" y="0"/>
                  </a:moveTo>
                  <a:lnTo>
                    <a:pt x="4180867" y="0"/>
                  </a:lnTo>
                  <a:lnTo>
                    <a:pt x="4444548" y="446795"/>
                  </a:lnTo>
                  <a:lnTo>
                    <a:pt x="4180867" y="893590"/>
                  </a:lnTo>
                  <a:lnTo>
                    <a:pt x="0" y="893590"/>
                  </a:lnTo>
                  <a:cubicBezTo>
                    <a:pt x="1110" y="755242"/>
                    <a:pt x="2221" y="616893"/>
                    <a:pt x="3331" y="478545"/>
                  </a:cubicBezTo>
                  <a:cubicBezTo>
                    <a:pt x="2221" y="319030"/>
                    <a:pt x="1110" y="1595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" name="مثلث متساوي الساقين 4">
              <a:extLst>
                <a:ext uri="{FF2B5EF4-FFF2-40B4-BE49-F238E27FC236}">
                  <a16:creationId xmlns:a16="http://schemas.microsoft.com/office/drawing/2014/main" id="{98AC0D06-26D1-435D-BF82-E0BD759FFDFE}"/>
                </a:ext>
              </a:extLst>
            </p:cNvPr>
            <p:cNvSpPr/>
            <p:nvPr/>
          </p:nvSpPr>
          <p:spPr>
            <a:xfrm flipV="1">
              <a:off x="12184918" y="1971896"/>
              <a:ext cx="171073" cy="116460"/>
            </a:xfrm>
            <a:prstGeom prst="triangle">
              <a:avLst>
                <a:gd name="adj" fmla="val 0"/>
              </a:avLst>
            </a:prstGeom>
            <a:solidFill>
              <a:srgbClr val="10B8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3" name="عنوان 1">
            <a:extLst>
              <a:ext uri="{FF2B5EF4-FFF2-40B4-BE49-F238E27FC236}">
                <a16:creationId xmlns:a16="http://schemas.microsoft.com/office/drawing/2014/main" id="{16CED25A-3047-41B4-B1A4-3FF01A5BDB47}"/>
              </a:ext>
            </a:extLst>
          </p:cNvPr>
          <p:cNvSpPr txBox="1">
            <a:spLocks/>
          </p:cNvSpPr>
          <p:nvPr/>
        </p:nvSpPr>
        <p:spPr>
          <a:xfrm>
            <a:off x="8701591" y="1084027"/>
            <a:ext cx="3225863" cy="749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SA" sz="2800" b="1" dirty="0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مصادر تمويل المشروع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E0846B1-F941-49FF-A8E5-C1E2C5D5CEA1}"/>
              </a:ext>
            </a:extLst>
          </p:cNvPr>
          <p:cNvGrpSpPr/>
          <p:nvPr/>
        </p:nvGrpSpPr>
        <p:grpSpPr>
          <a:xfrm>
            <a:off x="11494722" y="43638"/>
            <a:ext cx="638176" cy="638176"/>
            <a:chOff x="11289278" y="55505"/>
            <a:chExt cx="638176" cy="638176"/>
          </a:xfrm>
        </p:grpSpPr>
        <p:sp>
          <p:nvSpPr>
            <p:cNvPr id="67" name="دمعة 66">
              <a:extLst>
                <a:ext uri="{FF2B5EF4-FFF2-40B4-BE49-F238E27FC236}">
                  <a16:creationId xmlns:a16="http://schemas.microsoft.com/office/drawing/2014/main" id="{FFB13483-68B4-4602-8D8B-5C600906D198}"/>
                </a:ext>
              </a:extLst>
            </p:cNvPr>
            <p:cNvSpPr/>
            <p:nvPr/>
          </p:nvSpPr>
          <p:spPr>
            <a:xfrm rot="10800000">
              <a:off x="11289278" y="55505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DEB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38521D9D-41D3-4EB5-A99C-120CEA648F7C}"/>
                </a:ext>
              </a:extLst>
            </p:cNvPr>
            <p:cNvSpPr txBox="1"/>
            <p:nvPr/>
          </p:nvSpPr>
          <p:spPr>
            <a:xfrm>
              <a:off x="11360541" y="143760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5C051FDE-BF86-49E4-872C-9E8951315BFB}"/>
              </a:ext>
            </a:extLst>
          </p:cNvPr>
          <p:cNvGrpSpPr/>
          <p:nvPr/>
        </p:nvGrpSpPr>
        <p:grpSpPr>
          <a:xfrm>
            <a:off x="688803" y="2113816"/>
            <a:ext cx="10805919" cy="4087771"/>
            <a:chOff x="143597" y="1953190"/>
            <a:chExt cx="6544309" cy="2475647"/>
          </a:xfrm>
        </p:grpSpPr>
        <p:sp>
          <p:nvSpPr>
            <p:cNvPr id="71" name="Can 3">
              <a:extLst>
                <a:ext uri="{FF2B5EF4-FFF2-40B4-BE49-F238E27FC236}">
                  <a16:creationId xmlns:a16="http://schemas.microsoft.com/office/drawing/2014/main" id="{2E824BEF-8863-4B6A-ABDB-D2925694751B}"/>
                </a:ext>
              </a:extLst>
            </p:cNvPr>
            <p:cNvSpPr/>
            <p:nvPr/>
          </p:nvSpPr>
          <p:spPr bwMode="auto">
            <a:xfrm>
              <a:off x="314876" y="2841691"/>
              <a:ext cx="1127760" cy="285750"/>
            </a:xfrm>
            <a:prstGeom prst="can">
              <a:avLst>
                <a:gd name="adj" fmla="val 46875"/>
              </a:avLst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vert="horz" wrap="none" lIns="68580" tIns="34290" rIns="68580" bIns="3429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Can 4">
              <a:extLst>
                <a:ext uri="{FF2B5EF4-FFF2-40B4-BE49-F238E27FC236}">
                  <a16:creationId xmlns:a16="http://schemas.microsoft.com/office/drawing/2014/main" id="{B510F5B0-61C9-4F5E-843C-0DDFCDD8D7D1}"/>
                </a:ext>
              </a:extLst>
            </p:cNvPr>
            <p:cNvSpPr/>
            <p:nvPr/>
          </p:nvSpPr>
          <p:spPr bwMode="auto">
            <a:xfrm>
              <a:off x="1595714" y="3156016"/>
              <a:ext cx="1127760" cy="285750"/>
            </a:xfrm>
            <a:prstGeom prst="can">
              <a:avLst>
                <a:gd name="adj" fmla="val 46875"/>
              </a:avLst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vert="horz" wrap="none" lIns="68580" tIns="34290" rIns="68580" bIns="3429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Can 6">
              <a:extLst>
                <a:ext uri="{FF2B5EF4-FFF2-40B4-BE49-F238E27FC236}">
                  <a16:creationId xmlns:a16="http://schemas.microsoft.com/office/drawing/2014/main" id="{8329C1EC-3448-485F-A631-7D4D416BB316}"/>
                </a:ext>
              </a:extLst>
            </p:cNvPr>
            <p:cNvSpPr/>
            <p:nvPr/>
          </p:nvSpPr>
          <p:spPr bwMode="auto">
            <a:xfrm>
              <a:off x="2876551" y="3423719"/>
              <a:ext cx="1127760" cy="285750"/>
            </a:xfrm>
            <a:prstGeom prst="can">
              <a:avLst>
                <a:gd name="adj" fmla="val 46875"/>
              </a:avLst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vert="horz" wrap="none" lIns="68580" tIns="34290" rIns="68580" bIns="3429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Can 7">
              <a:extLst>
                <a:ext uri="{FF2B5EF4-FFF2-40B4-BE49-F238E27FC236}">
                  <a16:creationId xmlns:a16="http://schemas.microsoft.com/office/drawing/2014/main" id="{F9B76E67-1484-482B-8DBB-C485ACC1420B}"/>
                </a:ext>
              </a:extLst>
            </p:cNvPr>
            <p:cNvSpPr/>
            <p:nvPr/>
          </p:nvSpPr>
          <p:spPr bwMode="auto">
            <a:xfrm>
              <a:off x="4157388" y="3156016"/>
              <a:ext cx="1127760" cy="285750"/>
            </a:xfrm>
            <a:prstGeom prst="can">
              <a:avLst>
                <a:gd name="adj" fmla="val 46875"/>
              </a:avLst>
            </a:prstGeom>
            <a:solidFill>
              <a:schemeClr val="accent4"/>
            </a:solidFill>
            <a:ln w="19050">
              <a:noFill/>
              <a:round/>
              <a:headEnd/>
              <a:tailEnd/>
            </a:ln>
          </p:spPr>
          <p:txBody>
            <a:bodyPr vert="horz" wrap="none" lIns="68580" tIns="34290" rIns="68580" bIns="3429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Can 9">
              <a:extLst>
                <a:ext uri="{FF2B5EF4-FFF2-40B4-BE49-F238E27FC236}">
                  <a16:creationId xmlns:a16="http://schemas.microsoft.com/office/drawing/2014/main" id="{05303A52-AC83-4A46-96D0-0C56271D8325}"/>
                </a:ext>
              </a:extLst>
            </p:cNvPr>
            <p:cNvSpPr/>
            <p:nvPr/>
          </p:nvSpPr>
          <p:spPr bwMode="auto">
            <a:xfrm>
              <a:off x="5438226" y="2841691"/>
              <a:ext cx="1127760" cy="285750"/>
            </a:xfrm>
            <a:prstGeom prst="can">
              <a:avLst>
                <a:gd name="adj" fmla="val 46875"/>
              </a:avLst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vert="horz" wrap="none" lIns="68580" tIns="34290" rIns="68580" bIns="3429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6" name="Inhaltsplatzhalter 4">
              <a:extLst>
                <a:ext uri="{FF2B5EF4-FFF2-40B4-BE49-F238E27FC236}">
                  <a16:creationId xmlns:a16="http://schemas.microsoft.com/office/drawing/2014/main" id="{7E1CBCBA-C310-4010-A02A-AE803B565CFC}"/>
                </a:ext>
              </a:extLst>
            </p:cNvPr>
            <p:cNvSpPr txBox="1">
              <a:spLocks/>
            </p:cNvSpPr>
            <p:nvPr/>
          </p:nvSpPr>
          <p:spPr>
            <a:xfrm>
              <a:off x="143597" y="3342257"/>
              <a:ext cx="1371600" cy="4762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ar-SA" sz="2800" b="1" dirty="0">
                  <a:solidFill>
                    <a:schemeClr val="accent1"/>
                  </a:solidFill>
                  <a:latin typeface="Simplified Arabic" panose="02020603050405020304" pitchFamily="18" charset="-78"/>
                  <a:cs typeface="AL-Mohanad Bold" pitchFamily="2" charset="-78"/>
                </a:rPr>
                <a:t>البنوك والمؤسسات المقرضة</a:t>
              </a:r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AL-Mohanad Bold" pitchFamily="2" charset="-78"/>
              </a:endParaRPr>
            </a:p>
          </p:txBody>
        </p:sp>
        <p:sp>
          <p:nvSpPr>
            <p:cNvPr id="77" name="Inhaltsplatzhalter 4">
              <a:extLst>
                <a:ext uri="{FF2B5EF4-FFF2-40B4-BE49-F238E27FC236}">
                  <a16:creationId xmlns:a16="http://schemas.microsoft.com/office/drawing/2014/main" id="{747F92E8-1A51-48BE-BBF4-A0FDBE42E22B}"/>
                </a:ext>
              </a:extLst>
            </p:cNvPr>
            <p:cNvSpPr txBox="1">
              <a:spLocks/>
            </p:cNvSpPr>
            <p:nvPr/>
          </p:nvSpPr>
          <p:spPr>
            <a:xfrm>
              <a:off x="2738087" y="3952594"/>
              <a:ext cx="1371600" cy="4762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ar-SA" sz="2800" b="1" dirty="0">
                  <a:solidFill>
                    <a:schemeClr val="accent3"/>
                  </a:solidFill>
                  <a:latin typeface="Simplified Arabic" panose="02020603050405020304" pitchFamily="18" charset="-78"/>
                  <a:cs typeface="AL-Mohanad Bold" pitchFamily="2" charset="-78"/>
                </a:rPr>
                <a:t>المنح والقروض الحكومية</a:t>
              </a:r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AL-Mohanad Bold" pitchFamily="2" charset="-78"/>
              </a:endParaRPr>
            </a:p>
          </p:txBody>
        </p:sp>
        <p:sp>
          <p:nvSpPr>
            <p:cNvPr id="78" name="Inhaltsplatzhalter 4">
              <a:extLst>
                <a:ext uri="{FF2B5EF4-FFF2-40B4-BE49-F238E27FC236}">
                  <a16:creationId xmlns:a16="http://schemas.microsoft.com/office/drawing/2014/main" id="{8E683E67-47D1-442D-B042-20BD5E9C05F6}"/>
                </a:ext>
              </a:extLst>
            </p:cNvPr>
            <p:cNvSpPr txBox="1">
              <a:spLocks/>
            </p:cNvSpPr>
            <p:nvPr/>
          </p:nvSpPr>
          <p:spPr>
            <a:xfrm>
              <a:off x="1478281" y="3718990"/>
              <a:ext cx="1371600" cy="24138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ar-SA" sz="2800" b="1" dirty="0">
                  <a:solidFill>
                    <a:schemeClr val="accent2"/>
                  </a:solidFill>
                  <a:latin typeface="Simplified Arabic" panose="02020603050405020304" pitchFamily="18" charset="-78"/>
                  <a:cs typeface="AL-Mohanad Bold" pitchFamily="2" charset="-78"/>
                </a:rPr>
                <a:t>حاضنات الأعمال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AL-Mohanad Bold" pitchFamily="2" charset="-78"/>
              </a:endParaRPr>
            </a:p>
          </p:txBody>
        </p:sp>
        <p:sp>
          <p:nvSpPr>
            <p:cNvPr id="79" name="Inhaltsplatzhalter 4">
              <a:extLst>
                <a:ext uri="{FF2B5EF4-FFF2-40B4-BE49-F238E27FC236}">
                  <a16:creationId xmlns:a16="http://schemas.microsoft.com/office/drawing/2014/main" id="{C8687529-08B7-49DE-9D2C-9AC86DA0AC8D}"/>
                </a:ext>
              </a:extLst>
            </p:cNvPr>
            <p:cNvSpPr txBox="1">
              <a:spLocks/>
            </p:cNvSpPr>
            <p:nvPr/>
          </p:nvSpPr>
          <p:spPr>
            <a:xfrm>
              <a:off x="5316306" y="3367955"/>
              <a:ext cx="1371600" cy="24138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ar-SA" sz="2800" b="1" dirty="0">
                  <a:solidFill>
                    <a:schemeClr val="accent5"/>
                  </a:solidFill>
                  <a:latin typeface="Simplified Arabic" panose="02020603050405020304" pitchFamily="18" charset="-78"/>
                  <a:cs typeface="AL-Mohanad Bold" pitchFamily="2" charset="-78"/>
                </a:rPr>
                <a:t>الأموال الشخصية</a:t>
              </a:r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AL-Mohanad Bold" pitchFamily="2" charset="-78"/>
              </a:endParaRPr>
            </a:p>
          </p:txBody>
        </p:sp>
        <p:sp>
          <p:nvSpPr>
            <p:cNvPr id="80" name="Inhaltsplatzhalter 4">
              <a:extLst>
                <a:ext uri="{FF2B5EF4-FFF2-40B4-BE49-F238E27FC236}">
                  <a16:creationId xmlns:a16="http://schemas.microsoft.com/office/drawing/2014/main" id="{45127F80-68F3-4887-B937-7BEA3FBEFFBF}"/>
                </a:ext>
              </a:extLst>
            </p:cNvPr>
            <p:cNvSpPr txBox="1">
              <a:spLocks/>
            </p:cNvSpPr>
            <p:nvPr/>
          </p:nvSpPr>
          <p:spPr>
            <a:xfrm>
              <a:off x="4035467" y="3718991"/>
              <a:ext cx="1371600" cy="24138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ar-SA" sz="2800" b="1" dirty="0">
                  <a:solidFill>
                    <a:schemeClr val="accent4"/>
                  </a:solidFill>
                  <a:latin typeface="Simplified Arabic" panose="02020603050405020304" pitchFamily="18" charset="-78"/>
                  <a:cs typeface="AL-Mohanad Bold" pitchFamily="2" charset="-78"/>
                </a:rPr>
                <a:t>الأسرة أو الأصدقاء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AL-Mohanad Bold" pitchFamily="2" charset="-78"/>
              </a:endParaRPr>
            </a:p>
          </p:txBody>
        </p:sp>
        <p:grpSp>
          <p:nvGrpSpPr>
            <p:cNvPr id="81" name="Group 2">
              <a:extLst>
                <a:ext uri="{FF2B5EF4-FFF2-40B4-BE49-F238E27FC236}">
                  <a16:creationId xmlns:a16="http://schemas.microsoft.com/office/drawing/2014/main" id="{610E25BD-1BAF-4D95-AB79-CD8880AA01EB}"/>
                </a:ext>
              </a:extLst>
            </p:cNvPr>
            <p:cNvGrpSpPr/>
            <p:nvPr/>
          </p:nvGrpSpPr>
          <p:grpSpPr>
            <a:xfrm>
              <a:off x="580884" y="1953190"/>
              <a:ext cx="595744" cy="854356"/>
              <a:chOff x="774512" y="1437881"/>
              <a:chExt cx="794325" cy="1139141"/>
            </a:xfrm>
          </p:grpSpPr>
          <p:sp>
            <p:nvSpPr>
              <p:cNvPr id="147" name="Oval 11">
                <a:extLst>
                  <a:ext uri="{FF2B5EF4-FFF2-40B4-BE49-F238E27FC236}">
                    <a16:creationId xmlns:a16="http://schemas.microsoft.com/office/drawing/2014/main" id="{7D458F49-2F51-4284-AC59-55429BFE139C}"/>
                  </a:ext>
                </a:extLst>
              </p:cNvPr>
              <p:cNvSpPr/>
              <p:nvPr/>
            </p:nvSpPr>
            <p:spPr>
              <a:xfrm>
                <a:off x="774512" y="1437881"/>
                <a:ext cx="794325" cy="79432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/>
              </a:p>
            </p:txBody>
          </p:sp>
          <p:sp>
            <p:nvSpPr>
              <p:cNvPr id="148" name="Isosceles Triangle 12">
                <a:extLst>
                  <a:ext uri="{FF2B5EF4-FFF2-40B4-BE49-F238E27FC236}">
                    <a16:creationId xmlns:a16="http://schemas.microsoft.com/office/drawing/2014/main" id="{4A1BBF53-C38D-4899-810A-D6A62622238B}"/>
                  </a:ext>
                </a:extLst>
              </p:cNvPr>
              <p:cNvSpPr/>
              <p:nvPr/>
            </p:nvSpPr>
            <p:spPr>
              <a:xfrm rot="10800000">
                <a:off x="997184" y="2276176"/>
                <a:ext cx="348982" cy="300846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9" name="Oval 1">
                <a:extLst>
                  <a:ext uri="{FF2B5EF4-FFF2-40B4-BE49-F238E27FC236}">
                    <a16:creationId xmlns:a16="http://schemas.microsoft.com/office/drawing/2014/main" id="{C71D49BB-6EFD-4A26-98B3-CDC9D6D0152A}"/>
                  </a:ext>
                </a:extLst>
              </p:cNvPr>
              <p:cNvSpPr/>
              <p:nvPr/>
            </p:nvSpPr>
            <p:spPr>
              <a:xfrm>
                <a:off x="826968" y="1492549"/>
                <a:ext cx="689412" cy="689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82" name="Group 34">
              <a:extLst>
                <a:ext uri="{FF2B5EF4-FFF2-40B4-BE49-F238E27FC236}">
                  <a16:creationId xmlns:a16="http://schemas.microsoft.com/office/drawing/2014/main" id="{B2E7B2B1-B270-4F01-9887-682019B49B7D}"/>
                </a:ext>
              </a:extLst>
            </p:cNvPr>
            <p:cNvGrpSpPr/>
            <p:nvPr/>
          </p:nvGrpSpPr>
          <p:grpSpPr>
            <a:xfrm>
              <a:off x="1861722" y="2190636"/>
              <a:ext cx="595744" cy="854356"/>
              <a:chOff x="2482295" y="1754476"/>
              <a:chExt cx="794325" cy="1139141"/>
            </a:xfrm>
          </p:grpSpPr>
          <p:sp>
            <p:nvSpPr>
              <p:cNvPr id="144" name="Oval 14">
                <a:extLst>
                  <a:ext uri="{FF2B5EF4-FFF2-40B4-BE49-F238E27FC236}">
                    <a16:creationId xmlns:a16="http://schemas.microsoft.com/office/drawing/2014/main" id="{E48064E1-FC3C-4D30-B92C-C8DA309B7545}"/>
                  </a:ext>
                </a:extLst>
              </p:cNvPr>
              <p:cNvSpPr/>
              <p:nvPr/>
            </p:nvSpPr>
            <p:spPr>
              <a:xfrm>
                <a:off x="2482295" y="1754476"/>
                <a:ext cx="794325" cy="79432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/>
              </a:p>
            </p:txBody>
          </p:sp>
          <p:sp>
            <p:nvSpPr>
              <p:cNvPr id="145" name="Isosceles Triangle 15">
                <a:extLst>
                  <a:ext uri="{FF2B5EF4-FFF2-40B4-BE49-F238E27FC236}">
                    <a16:creationId xmlns:a16="http://schemas.microsoft.com/office/drawing/2014/main" id="{3DACF75D-70A9-4F1D-9185-E89F0D683A47}"/>
                  </a:ext>
                </a:extLst>
              </p:cNvPr>
              <p:cNvSpPr/>
              <p:nvPr/>
            </p:nvSpPr>
            <p:spPr>
              <a:xfrm rot="10800000">
                <a:off x="2704967" y="2592771"/>
                <a:ext cx="348982" cy="300846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6" name="Oval 30">
                <a:extLst>
                  <a:ext uri="{FF2B5EF4-FFF2-40B4-BE49-F238E27FC236}">
                    <a16:creationId xmlns:a16="http://schemas.microsoft.com/office/drawing/2014/main" id="{D0894C8C-4542-4493-B246-B26DDB51EC83}"/>
                  </a:ext>
                </a:extLst>
              </p:cNvPr>
              <p:cNvSpPr/>
              <p:nvPr/>
            </p:nvSpPr>
            <p:spPr>
              <a:xfrm>
                <a:off x="2534751" y="1807431"/>
                <a:ext cx="689412" cy="689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83" name="Group 36">
              <a:extLst>
                <a:ext uri="{FF2B5EF4-FFF2-40B4-BE49-F238E27FC236}">
                  <a16:creationId xmlns:a16="http://schemas.microsoft.com/office/drawing/2014/main" id="{7043C0D8-9145-4C59-B9CC-4E1E4D1895AD}"/>
                </a:ext>
              </a:extLst>
            </p:cNvPr>
            <p:cNvGrpSpPr/>
            <p:nvPr/>
          </p:nvGrpSpPr>
          <p:grpSpPr>
            <a:xfrm>
              <a:off x="4423396" y="2190636"/>
              <a:ext cx="595744" cy="854356"/>
              <a:chOff x="5897861" y="1754476"/>
              <a:chExt cx="794325" cy="1139141"/>
            </a:xfrm>
          </p:grpSpPr>
          <p:sp>
            <p:nvSpPr>
              <p:cNvPr id="141" name="Oval 20">
                <a:extLst>
                  <a:ext uri="{FF2B5EF4-FFF2-40B4-BE49-F238E27FC236}">
                    <a16:creationId xmlns:a16="http://schemas.microsoft.com/office/drawing/2014/main" id="{F3087341-20BF-4379-8225-92231EA79664}"/>
                  </a:ext>
                </a:extLst>
              </p:cNvPr>
              <p:cNvSpPr/>
              <p:nvPr/>
            </p:nvSpPr>
            <p:spPr>
              <a:xfrm>
                <a:off x="5897861" y="1754476"/>
                <a:ext cx="794325" cy="79432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/>
              </a:p>
            </p:txBody>
          </p:sp>
          <p:sp>
            <p:nvSpPr>
              <p:cNvPr id="142" name="Isosceles Triangle 21">
                <a:extLst>
                  <a:ext uri="{FF2B5EF4-FFF2-40B4-BE49-F238E27FC236}">
                    <a16:creationId xmlns:a16="http://schemas.microsoft.com/office/drawing/2014/main" id="{37054F16-CD2D-4BAF-BC65-01A56BE10E85}"/>
                  </a:ext>
                </a:extLst>
              </p:cNvPr>
              <p:cNvSpPr/>
              <p:nvPr/>
            </p:nvSpPr>
            <p:spPr>
              <a:xfrm rot="10800000">
                <a:off x="6120533" y="2592771"/>
                <a:ext cx="348982" cy="300846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3" name="Oval 31">
                <a:extLst>
                  <a:ext uri="{FF2B5EF4-FFF2-40B4-BE49-F238E27FC236}">
                    <a16:creationId xmlns:a16="http://schemas.microsoft.com/office/drawing/2014/main" id="{5B351F87-8B67-4486-813E-49233328254E}"/>
                  </a:ext>
                </a:extLst>
              </p:cNvPr>
              <p:cNvSpPr/>
              <p:nvPr/>
            </p:nvSpPr>
            <p:spPr>
              <a:xfrm>
                <a:off x="5950317" y="1807431"/>
                <a:ext cx="689412" cy="689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84" name="Group 35">
              <a:extLst>
                <a:ext uri="{FF2B5EF4-FFF2-40B4-BE49-F238E27FC236}">
                  <a16:creationId xmlns:a16="http://schemas.microsoft.com/office/drawing/2014/main" id="{0AC7E3A5-C32A-47E4-9C79-297ACC45AC6F}"/>
                </a:ext>
              </a:extLst>
            </p:cNvPr>
            <p:cNvGrpSpPr/>
            <p:nvPr/>
          </p:nvGrpSpPr>
          <p:grpSpPr>
            <a:xfrm>
              <a:off x="3142559" y="2467396"/>
              <a:ext cx="595744" cy="854356"/>
              <a:chOff x="4190078" y="2123489"/>
              <a:chExt cx="794325" cy="1139141"/>
            </a:xfrm>
          </p:grpSpPr>
          <p:sp>
            <p:nvSpPr>
              <p:cNvPr id="138" name="Oval 17">
                <a:extLst>
                  <a:ext uri="{FF2B5EF4-FFF2-40B4-BE49-F238E27FC236}">
                    <a16:creationId xmlns:a16="http://schemas.microsoft.com/office/drawing/2014/main" id="{BDEFD31D-EA19-4640-AA77-8CA314546F32}"/>
                  </a:ext>
                </a:extLst>
              </p:cNvPr>
              <p:cNvSpPr/>
              <p:nvPr/>
            </p:nvSpPr>
            <p:spPr>
              <a:xfrm>
                <a:off x="4190078" y="2123489"/>
                <a:ext cx="794325" cy="79432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/>
              </a:p>
            </p:txBody>
          </p:sp>
          <p:sp>
            <p:nvSpPr>
              <p:cNvPr id="139" name="Isosceles Triangle 18">
                <a:extLst>
                  <a:ext uri="{FF2B5EF4-FFF2-40B4-BE49-F238E27FC236}">
                    <a16:creationId xmlns:a16="http://schemas.microsoft.com/office/drawing/2014/main" id="{4D1B7EAF-A4F0-43E7-A61B-6B55629AF979}"/>
                  </a:ext>
                </a:extLst>
              </p:cNvPr>
              <p:cNvSpPr/>
              <p:nvPr/>
            </p:nvSpPr>
            <p:spPr>
              <a:xfrm rot="10800000">
                <a:off x="4412750" y="2961784"/>
                <a:ext cx="348982" cy="300846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0" name="Oval 32">
                <a:extLst>
                  <a:ext uri="{FF2B5EF4-FFF2-40B4-BE49-F238E27FC236}">
                    <a16:creationId xmlns:a16="http://schemas.microsoft.com/office/drawing/2014/main" id="{D895CEAB-FDA9-44D9-B88F-B6981570F575}"/>
                  </a:ext>
                </a:extLst>
              </p:cNvPr>
              <p:cNvSpPr/>
              <p:nvPr/>
            </p:nvSpPr>
            <p:spPr>
              <a:xfrm>
                <a:off x="4242534" y="2168288"/>
                <a:ext cx="689412" cy="689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85" name="Group 37">
              <a:extLst>
                <a:ext uri="{FF2B5EF4-FFF2-40B4-BE49-F238E27FC236}">
                  <a16:creationId xmlns:a16="http://schemas.microsoft.com/office/drawing/2014/main" id="{4D5A38E9-4349-4B49-95E6-44AD7B1414F8}"/>
                </a:ext>
              </a:extLst>
            </p:cNvPr>
            <p:cNvGrpSpPr/>
            <p:nvPr/>
          </p:nvGrpSpPr>
          <p:grpSpPr>
            <a:xfrm>
              <a:off x="5704234" y="1953190"/>
              <a:ext cx="595744" cy="854356"/>
              <a:chOff x="7605645" y="1437881"/>
              <a:chExt cx="794325" cy="1139141"/>
            </a:xfrm>
          </p:grpSpPr>
          <p:sp>
            <p:nvSpPr>
              <p:cNvPr id="135" name="Oval 23">
                <a:extLst>
                  <a:ext uri="{FF2B5EF4-FFF2-40B4-BE49-F238E27FC236}">
                    <a16:creationId xmlns:a16="http://schemas.microsoft.com/office/drawing/2014/main" id="{DF4F07B9-8109-491C-8666-7D5CD9481497}"/>
                  </a:ext>
                </a:extLst>
              </p:cNvPr>
              <p:cNvSpPr/>
              <p:nvPr/>
            </p:nvSpPr>
            <p:spPr>
              <a:xfrm>
                <a:off x="7605645" y="1437881"/>
                <a:ext cx="794325" cy="79432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/>
              </a:p>
            </p:txBody>
          </p:sp>
          <p:sp>
            <p:nvSpPr>
              <p:cNvPr id="136" name="Isosceles Triangle 24">
                <a:extLst>
                  <a:ext uri="{FF2B5EF4-FFF2-40B4-BE49-F238E27FC236}">
                    <a16:creationId xmlns:a16="http://schemas.microsoft.com/office/drawing/2014/main" id="{AA0BC706-CA72-432D-831A-D771493EE9F3}"/>
                  </a:ext>
                </a:extLst>
              </p:cNvPr>
              <p:cNvSpPr/>
              <p:nvPr/>
            </p:nvSpPr>
            <p:spPr>
              <a:xfrm rot="10800000">
                <a:off x="7828317" y="2276176"/>
                <a:ext cx="348982" cy="300846"/>
              </a:xfrm>
              <a:prstGeom prst="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7" name="Oval 33">
                <a:extLst>
                  <a:ext uri="{FF2B5EF4-FFF2-40B4-BE49-F238E27FC236}">
                    <a16:creationId xmlns:a16="http://schemas.microsoft.com/office/drawing/2014/main" id="{2996A657-15DD-4888-9F51-B47D2191799C}"/>
                  </a:ext>
                </a:extLst>
              </p:cNvPr>
              <p:cNvSpPr/>
              <p:nvPr/>
            </p:nvSpPr>
            <p:spPr>
              <a:xfrm>
                <a:off x="7658101" y="1492549"/>
                <a:ext cx="689412" cy="689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06" name="Group 38">
              <a:extLst>
                <a:ext uri="{FF2B5EF4-FFF2-40B4-BE49-F238E27FC236}">
                  <a16:creationId xmlns:a16="http://schemas.microsoft.com/office/drawing/2014/main" id="{8340AE43-9F8F-4199-AAD0-C357395AD7F6}"/>
                </a:ext>
              </a:extLst>
            </p:cNvPr>
            <p:cNvGrpSpPr/>
            <p:nvPr/>
          </p:nvGrpSpPr>
          <p:grpSpPr>
            <a:xfrm>
              <a:off x="4561204" y="2333183"/>
              <a:ext cx="320126" cy="320126"/>
              <a:chOff x="1630363" y="2689225"/>
              <a:chExt cx="554037" cy="554038"/>
            </a:xfrm>
            <a:solidFill>
              <a:schemeClr val="accent4"/>
            </a:solidFill>
          </p:grpSpPr>
          <p:sp>
            <p:nvSpPr>
              <p:cNvPr id="133" name="Freeform 197">
                <a:extLst>
                  <a:ext uri="{FF2B5EF4-FFF2-40B4-BE49-F238E27FC236}">
                    <a16:creationId xmlns:a16="http://schemas.microsoft.com/office/drawing/2014/main" id="{B06F3FC1-8F40-4ADF-B378-6B0DA9341E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30363" y="2689225"/>
                <a:ext cx="554037" cy="554038"/>
              </a:xfrm>
              <a:custGeom>
                <a:avLst/>
                <a:gdLst>
                  <a:gd name="T0" fmla="*/ 609 w 3491"/>
                  <a:gd name="T1" fmla="*/ 2824 h 3490"/>
                  <a:gd name="T2" fmla="*/ 160 w 3491"/>
                  <a:gd name="T3" fmla="*/ 3345 h 3490"/>
                  <a:gd name="T4" fmla="*/ 1843 w 3491"/>
                  <a:gd name="T5" fmla="*/ 2609 h 3490"/>
                  <a:gd name="T6" fmla="*/ 1646 w 3491"/>
                  <a:gd name="T7" fmla="*/ 2910 h 3490"/>
                  <a:gd name="T8" fmla="*/ 1170 w 3491"/>
                  <a:gd name="T9" fmla="*/ 1657 h 3490"/>
                  <a:gd name="T10" fmla="*/ 811 w 3491"/>
                  <a:gd name="T11" fmla="*/ 1917 h 3490"/>
                  <a:gd name="T12" fmla="*/ 764 w 3491"/>
                  <a:gd name="T13" fmla="*/ 2370 h 3490"/>
                  <a:gd name="T14" fmla="*/ 1060 w 3491"/>
                  <a:gd name="T15" fmla="*/ 2699 h 3490"/>
                  <a:gd name="T16" fmla="*/ 1517 w 3491"/>
                  <a:gd name="T17" fmla="*/ 2699 h 3490"/>
                  <a:gd name="T18" fmla="*/ 1812 w 3491"/>
                  <a:gd name="T19" fmla="*/ 2370 h 3490"/>
                  <a:gd name="T20" fmla="*/ 1766 w 3491"/>
                  <a:gd name="T21" fmla="*/ 1917 h 3490"/>
                  <a:gd name="T22" fmla="*/ 1406 w 3491"/>
                  <a:gd name="T23" fmla="*/ 1657 h 3490"/>
                  <a:gd name="T24" fmla="*/ 564 w 3491"/>
                  <a:gd name="T25" fmla="*/ 2077 h 3490"/>
                  <a:gd name="T26" fmla="*/ 747 w 3491"/>
                  <a:gd name="T27" fmla="*/ 1765 h 3490"/>
                  <a:gd name="T28" fmla="*/ 2801 w 3491"/>
                  <a:gd name="T29" fmla="*/ 1950 h 3490"/>
                  <a:gd name="T30" fmla="*/ 2570 w 3491"/>
                  <a:gd name="T31" fmla="*/ 2665 h 3490"/>
                  <a:gd name="T32" fmla="*/ 2613 w 3491"/>
                  <a:gd name="T33" fmla="*/ 2829 h 3490"/>
                  <a:gd name="T34" fmla="*/ 3131 w 3491"/>
                  <a:gd name="T35" fmla="*/ 2338 h 3490"/>
                  <a:gd name="T36" fmla="*/ 3350 w 3491"/>
                  <a:gd name="T37" fmla="*/ 1641 h 3490"/>
                  <a:gd name="T38" fmla="*/ 1700 w 3491"/>
                  <a:gd name="T39" fmla="*/ 1641 h 3490"/>
                  <a:gd name="T40" fmla="*/ 2648 w 3491"/>
                  <a:gd name="T41" fmla="*/ 643 h 3490"/>
                  <a:gd name="T42" fmla="*/ 2821 w 3491"/>
                  <a:gd name="T43" fmla="*/ 1398 h 3490"/>
                  <a:gd name="T44" fmla="*/ 3215 w 3491"/>
                  <a:gd name="T45" fmla="*/ 968 h 3490"/>
                  <a:gd name="T46" fmla="*/ 2764 w 3491"/>
                  <a:gd name="T47" fmla="*/ 418 h 3490"/>
                  <a:gd name="T48" fmla="*/ 1293 w 3491"/>
                  <a:gd name="T49" fmla="*/ 279 h 3490"/>
                  <a:gd name="T50" fmla="*/ 746 w 3491"/>
                  <a:gd name="T51" fmla="*/ 735 h 3490"/>
                  <a:gd name="T52" fmla="*/ 483 w 3491"/>
                  <a:gd name="T53" fmla="*/ 1408 h 3490"/>
                  <a:gd name="T54" fmla="*/ 1084 w 3491"/>
                  <a:gd name="T55" fmla="*/ 906 h 3490"/>
                  <a:gd name="T56" fmla="*/ 1373 w 3491"/>
                  <a:gd name="T57" fmla="*/ 308 h 3490"/>
                  <a:gd name="T58" fmla="*/ 2184 w 3491"/>
                  <a:gd name="T59" fmla="*/ 2906 h 3490"/>
                  <a:gd name="T60" fmla="*/ 2522 w 3491"/>
                  <a:gd name="T61" fmla="*/ 2449 h 3490"/>
                  <a:gd name="T62" fmla="*/ 2682 w 3491"/>
                  <a:gd name="T63" fmla="*/ 1740 h 3490"/>
                  <a:gd name="T64" fmla="*/ 2330 w 3491"/>
                  <a:gd name="T65" fmla="*/ 1572 h 3490"/>
                  <a:gd name="T66" fmla="*/ 2681 w 3491"/>
                  <a:gd name="T67" fmla="*/ 1395 h 3490"/>
                  <a:gd name="T68" fmla="*/ 2491 w 3491"/>
                  <a:gd name="T69" fmla="*/ 632 h 3490"/>
                  <a:gd name="T70" fmla="*/ 2135 w 3491"/>
                  <a:gd name="T71" fmla="*/ 213 h 3490"/>
                  <a:gd name="T72" fmla="*/ 1641 w 3491"/>
                  <a:gd name="T73" fmla="*/ 243 h 3490"/>
                  <a:gd name="T74" fmla="*/ 1296 w 3491"/>
                  <a:gd name="T75" fmla="*/ 715 h 3490"/>
                  <a:gd name="T76" fmla="*/ 1138 w 3491"/>
                  <a:gd name="T77" fmla="*/ 1503 h 3490"/>
                  <a:gd name="T78" fmla="*/ 2383 w 3491"/>
                  <a:gd name="T79" fmla="*/ 71 h 3490"/>
                  <a:gd name="T80" fmla="*/ 3028 w 3491"/>
                  <a:gd name="T81" fmla="*/ 461 h 3490"/>
                  <a:gd name="T82" fmla="*/ 3419 w 3491"/>
                  <a:gd name="T83" fmla="*/ 1105 h 3490"/>
                  <a:gd name="T84" fmla="*/ 3465 w 3491"/>
                  <a:gd name="T85" fmla="*/ 1861 h 3490"/>
                  <a:gd name="T86" fmla="*/ 3156 w 3491"/>
                  <a:gd name="T87" fmla="*/ 2545 h 3490"/>
                  <a:gd name="T88" fmla="*/ 2559 w 3491"/>
                  <a:gd name="T89" fmla="*/ 3012 h 3490"/>
                  <a:gd name="T90" fmla="*/ 1821 w 3491"/>
                  <a:gd name="T91" fmla="*/ 3147 h 3490"/>
                  <a:gd name="T92" fmla="*/ 1139 w 3491"/>
                  <a:gd name="T93" fmla="*/ 2950 h 3490"/>
                  <a:gd name="T94" fmla="*/ 834 w 3491"/>
                  <a:gd name="T95" fmla="*/ 2864 h 3490"/>
                  <a:gd name="T96" fmla="*/ 237 w 3491"/>
                  <a:gd name="T97" fmla="*/ 3482 h 3490"/>
                  <a:gd name="T98" fmla="*/ 35 w 3491"/>
                  <a:gd name="T99" fmla="*/ 3416 h 3490"/>
                  <a:gd name="T100" fmla="*/ 35 w 3491"/>
                  <a:gd name="T101" fmla="*/ 3204 h 3490"/>
                  <a:gd name="T102" fmla="*/ 659 w 3491"/>
                  <a:gd name="T103" fmla="*/ 2676 h 3490"/>
                  <a:gd name="T104" fmla="*/ 458 w 3491"/>
                  <a:gd name="T105" fmla="*/ 2189 h 3490"/>
                  <a:gd name="T106" fmla="*/ 337 w 3491"/>
                  <a:gd name="T107" fmla="*/ 1478 h 3490"/>
                  <a:gd name="T108" fmla="*/ 560 w 3491"/>
                  <a:gd name="T109" fmla="*/ 761 h 3490"/>
                  <a:gd name="T110" fmla="*/ 1097 w 3491"/>
                  <a:gd name="T111" fmla="*/ 225 h 3490"/>
                  <a:gd name="T112" fmla="*/ 1815 w 3491"/>
                  <a:gd name="T113" fmla="*/ 3 h 3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491" h="3490">
                    <a:moveTo>
                      <a:pt x="1403" y="2877"/>
                    </a:moveTo>
                    <a:lnTo>
                      <a:pt x="1364" y="2883"/>
                    </a:lnTo>
                    <a:lnTo>
                      <a:pt x="1325" y="2886"/>
                    </a:lnTo>
                    <a:lnTo>
                      <a:pt x="1393" y="2914"/>
                    </a:lnTo>
                    <a:lnTo>
                      <a:pt x="1462" y="2939"/>
                    </a:lnTo>
                    <a:lnTo>
                      <a:pt x="1433" y="2909"/>
                    </a:lnTo>
                    <a:lnTo>
                      <a:pt x="1403" y="2877"/>
                    </a:lnTo>
                    <a:close/>
                    <a:moveTo>
                      <a:pt x="609" y="2824"/>
                    </a:moveTo>
                    <a:lnTo>
                      <a:pt x="151" y="3281"/>
                    </a:lnTo>
                    <a:lnTo>
                      <a:pt x="145" y="3289"/>
                    </a:lnTo>
                    <a:lnTo>
                      <a:pt x="141" y="3299"/>
                    </a:lnTo>
                    <a:lnTo>
                      <a:pt x="140" y="3310"/>
                    </a:lnTo>
                    <a:lnTo>
                      <a:pt x="141" y="3321"/>
                    </a:lnTo>
                    <a:lnTo>
                      <a:pt x="145" y="3330"/>
                    </a:lnTo>
                    <a:lnTo>
                      <a:pt x="151" y="3339"/>
                    </a:lnTo>
                    <a:lnTo>
                      <a:pt x="160" y="3345"/>
                    </a:lnTo>
                    <a:lnTo>
                      <a:pt x="171" y="3349"/>
                    </a:lnTo>
                    <a:lnTo>
                      <a:pt x="181" y="3351"/>
                    </a:lnTo>
                    <a:lnTo>
                      <a:pt x="192" y="3349"/>
                    </a:lnTo>
                    <a:lnTo>
                      <a:pt x="201" y="3345"/>
                    </a:lnTo>
                    <a:lnTo>
                      <a:pt x="210" y="3339"/>
                    </a:lnTo>
                    <a:lnTo>
                      <a:pt x="669" y="2882"/>
                    </a:lnTo>
                    <a:lnTo>
                      <a:pt x="609" y="2824"/>
                    </a:lnTo>
                    <a:close/>
                    <a:moveTo>
                      <a:pt x="1843" y="2609"/>
                    </a:moveTo>
                    <a:lnTo>
                      <a:pt x="1804" y="2657"/>
                    </a:lnTo>
                    <a:lnTo>
                      <a:pt x="1760" y="2700"/>
                    </a:lnTo>
                    <a:lnTo>
                      <a:pt x="1714" y="2740"/>
                    </a:lnTo>
                    <a:lnTo>
                      <a:pt x="1664" y="2776"/>
                    </a:lnTo>
                    <a:lnTo>
                      <a:pt x="1610" y="2807"/>
                    </a:lnTo>
                    <a:lnTo>
                      <a:pt x="1554" y="2833"/>
                    </a:lnTo>
                    <a:lnTo>
                      <a:pt x="1599" y="2874"/>
                    </a:lnTo>
                    <a:lnTo>
                      <a:pt x="1646" y="2910"/>
                    </a:lnTo>
                    <a:lnTo>
                      <a:pt x="1695" y="2940"/>
                    </a:lnTo>
                    <a:lnTo>
                      <a:pt x="1743" y="2963"/>
                    </a:lnTo>
                    <a:lnTo>
                      <a:pt x="1792" y="2981"/>
                    </a:lnTo>
                    <a:lnTo>
                      <a:pt x="1843" y="2993"/>
                    </a:lnTo>
                    <a:lnTo>
                      <a:pt x="1843" y="2609"/>
                    </a:lnTo>
                    <a:close/>
                    <a:moveTo>
                      <a:pt x="1288" y="1645"/>
                    </a:moveTo>
                    <a:lnTo>
                      <a:pt x="1228" y="1648"/>
                    </a:lnTo>
                    <a:lnTo>
                      <a:pt x="1170" y="1657"/>
                    </a:lnTo>
                    <a:lnTo>
                      <a:pt x="1114" y="1673"/>
                    </a:lnTo>
                    <a:lnTo>
                      <a:pt x="1060" y="1693"/>
                    </a:lnTo>
                    <a:lnTo>
                      <a:pt x="1009" y="1720"/>
                    </a:lnTo>
                    <a:lnTo>
                      <a:pt x="962" y="1751"/>
                    </a:lnTo>
                    <a:lnTo>
                      <a:pt x="918" y="1787"/>
                    </a:lnTo>
                    <a:lnTo>
                      <a:pt x="877" y="1826"/>
                    </a:lnTo>
                    <a:lnTo>
                      <a:pt x="843" y="1871"/>
                    </a:lnTo>
                    <a:lnTo>
                      <a:pt x="811" y="1917"/>
                    </a:lnTo>
                    <a:lnTo>
                      <a:pt x="784" y="1968"/>
                    </a:lnTo>
                    <a:lnTo>
                      <a:pt x="764" y="2022"/>
                    </a:lnTo>
                    <a:lnTo>
                      <a:pt x="748" y="2078"/>
                    </a:lnTo>
                    <a:lnTo>
                      <a:pt x="739" y="2136"/>
                    </a:lnTo>
                    <a:lnTo>
                      <a:pt x="735" y="2197"/>
                    </a:lnTo>
                    <a:lnTo>
                      <a:pt x="739" y="2256"/>
                    </a:lnTo>
                    <a:lnTo>
                      <a:pt x="748" y="2314"/>
                    </a:lnTo>
                    <a:lnTo>
                      <a:pt x="764" y="2370"/>
                    </a:lnTo>
                    <a:lnTo>
                      <a:pt x="784" y="2424"/>
                    </a:lnTo>
                    <a:lnTo>
                      <a:pt x="811" y="2475"/>
                    </a:lnTo>
                    <a:lnTo>
                      <a:pt x="843" y="2521"/>
                    </a:lnTo>
                    <a:lnTo>
                      <a:pt x="877" y="2566"/>
                    </a:lnTo>
                    <a:lnTo>
                      <a:pt x="918" y="2606"/>
                    </a:lnTo>
                    <a:lnTo>
                      <a:pt x="962" y="2641"/>
                    </a:lnTo>
                    <a:lnTo>
                      <a:pt x="1009" y="2672"/>
                    </a:lnTo>
                    <a:lnTo>
                      <a:pt x="1060" y="2699"/>
                    </a:lnTo>
                    <a:lnTo>
                      <a:pt x="1114" y="2719"/>
                    </a:lnTo>
                    <a:lnTo>
                      <a:pt x="1170" y="2735"/>
                    </a:lnTo>
                    <a:lnTo>
                      <a:pt x="1228" y="2744"/>
                    </a:lnTo>
                    <a:lnTo>
                      <a:pt x="1288" y="2748"/>
                    </a:lnTo>
                    <a:lnTo>
                      <a:pt x="1348" y="2744"/>
                    </a:lnTo>
                    <a:lnTo>
                      <a:pt x="1406" y="2735"/>
                    </a:lnTo>
                    <a:lnTo>
                      <a:pt x="1462" y="2719"/>
                    </a:lnTo>
                    <a:lnTo>
                      <a:pt x="1517" y="2699"/>
                    </a:lnTo>
                    <a:lnTo>
                      <a:pt x="1566" y="2672"/>
                    </a:lnTo>
                    <a:lnTo>
                      <a:pt x="1614" y="2641"/>
                    </a:lnTo>
                    <a:lnTo>
                      <a:pt x="1659" y="2606"/>
                    </a:lnTo>
                    <a:lnTo>
                      <a:pt x="1698" y="2566"/>
                    </a:lnTo>
                    <a:lnTo>
                      <a:pt x="1734" y="2521"/>
                    </a:lnTo>
                    <a:lnTo>
                      <a:pt x="1766" y="2475"/>
                    </a:lnTo>
                    <a:lnTo>
                      <a:pt x="1791" y="2424"/>
                    </a:lnTo>
                    <a:lnTo>
                      <a:pt x="1812" y="2370"/>
                    </a:lnTo>
                    <a:lnTo>
                      <a:pt x="1828" y="2314"/>
                    </a:lnTo>
                    <a:lnTo>
                      <a:pt x="1838" y="2256"/>
                    </a:lnTo>
                    <a:lnTo>
                      <a:pt x="1841" y="2197"/>
                    </a:lnTo>
                    <a:lnTo>
                      <a:pt x="1838" y="2136"/>
                    </a:lnTo>
                    <a:lnTo>
                      <a:pt x="1828" y="2078"/>
                    </a:lnTo>
                    <a:lnTo>
                      <a:pt x="1812" y="2022"/>
                    </a:lnTo>
                    <a:lnTo>
                      <a:pt x="1791" y="1968"/>
                    </a:lnTo>
                    <a:lnTo>
                      <a:pt x="1766" y="1917"/>
                    </a:lnTo>
                    <a:lnTo>
                      <a:pt x="1734" y="1871"/>
                    </a:lnTo>
                    <a:lnTo>
                      <a:pt x="1698" y="1826"/>
                    </a:lnTo>
                    <a:lnTo>
                      <a:pt x="1659" y="1787"/>
                    </a:lnTo>
                    <a:lnTo>
                      <a:pt x="1614" y="1751"/>
                    </a:lnTo>
                    <a:lnTo>
                      <a:pt x="1566" y="1720"/>
                    </a:lnTo>
                    <a:lnTo>
                      <a:pt x="1517" y="1693"/>
                    </a:lnTo>
                    <a:lnTo>
                      <a:pt x="1462" y="1673"/>
                    </a:lnTo>
                    <a:lnTo>
                      <a:pt x="1406" y="1657"/>
                    </a:lnTo>
                    <a:lnTo>
                      <a:pt x="1348" y="1648"/>
                    </a:lnTo>
                    <a:lnTo>
                      <a:pt x="1288" y="1645"/>
                    </a:lnTo>
                    <a:close/>
                    <a:moveTo>
                      <a:pt x="475" y="1641"/>
                    </a:moveTo>
                    <a:lnTo>
                      <a:pt x="482" y="1732"/>
                    </a:lnTo>
                    <a:lnTo>
                      <a:pt x="495" y="1821"/>
                    </a:lnTo>
                    <a:lnTo>
                      <a:pt x="513" y="1909"/>
                    </a:lnTo>
                    <a:lnTo>
                      <a:pt x="536" y="1994"/>
                    </a:lnTo>
                    <a:lnTo>
                      <a:pt x="564" y="2077"/>
                    </a:lnTo>
                    <a:lnTo>
                      <a:pt x="597" y="2157"/>
                    </a:lnTo>
                    <a:lnTo>
                      <a:pt x="603" y="2095"/>
                    </a:lnTo>
                    <a:lnTo>
                      <a:pt x="616" y="2034"/>
                    </a:lnTo>
                    <a:lnTo>
                      <a:pt x="633" y="1976"/>
                    </a:lnTo>
                    <a:lnTo>
                      <a:pt x="654" y="1918"/>
                    </a:lnTo>
                    <a:lnTo>
                      <a:pt x="681" y="1865"/>
                    </a:lnTo>
                    <a:lnTo>
                      <a:pt x="712" y="1814"/>
                    </a:lnTo>
                    <a:lnTo>
                      <a:pt x="747" y="1765"/>
                    </a:lnTo>
                    <a:lnTo>
                      <a:pt x="786" y="1721"/>
                    </a:lnTo>
                    <a:lnTo>
                      <a:pt x="830" y="1679"/>
                    </a:lnTo>
                    <a:lnTo>
                      <a:pt x="876" y="1641"/>
                    </a:lnTo>
                    <a:lnTo>
                      <a:pt x="475" y="1641"/>
                    </a:lnTo>
                    <a:close/>
                    <a:moveTo>
                      <a:pt x="2826" y="1641"/>
                    </a:moveTo>
                    <a:lnTo>
                      <a:pt x="2821" y="1746"/>
                    </a:lnTo>
                    <a:lnTo>
                      <a:pt x="2813" y="1849"/>
                    </a:lnTo>
                    <a:lnTo>
                      <a:pt x="2801" y="1950"/>
                    </a:lnTo>
                    <a:lnTo>
                      <a:pt x="2785" y="2050"/>
                    </a:lnTo>
                    <a:lnTo>
                      <a:pt x="2765" y="2147"/>
                    </a:lnTo>
                    <a:lnTo>
                      <a:pt x="2742" y="2241"/>
                    </a:lnTo>
                    <a:lnTo>
                      <a:pt x="2714" y="2333"/>
                    </a:lnTo>
                    <a:lnTo>
                      <a:pt x="2683" y="2421"/>
                    </a:lnTo>
                    <a:lnTo>
                      <a:pt x="2649" y="2506"/>
                    </a:lnTo>
                    <a:lnTo>
                      <a:pt x="2611" y="2588"/>
                    </a:lnTo>
                    <a:lnTo>
                      <a:pt x="2570" y="2665"/>
                    </a:lnTo>
                    <a:lnTo>
                      <a:pt x="2532" y="2729"/>
                    </a:lnTo>
                    <a:lnTo>
                      <a:pt x="2493" y="2788"/>
                    </a:lnTo>
                    <a:lnTo>
                      <a:pt x="2451" y="2843"/>
                    </a:lnTo>
                    <a:lnTo>
                      <a:pt x="2408" y="2892"/>
                    </a:lnTo>
                    <a:lnTo>
                      <a:pt x="2362" y="2939"/>
                    </a:lnTo>
                    <a:lnTo>
                      <a:pt x="2449" y="2907"/>
                    </a:lnTo>
                    <a:lnTo>
                      <a:pt x="2532" y="2870"/>
                    </a:lnTo>
                    <a:lnTo>
                      <a:pt x="2613" y="2829"/>
                    </a:lnTo>
                    <a:lnTo>
                      <a:pt x="2691" y="2782"/>
                    </a:lnTo>
                    <a:lnTo>
                      <a:pt x="2765" y="2731"/>
                    </a:lnTo>
                    <a:lnTo>
                      <a:pt x="2836" y="2676"/>
                    </a:lnTo>
                    <a:lnTo>
                      <a:pt x="2903" y="2615"/>
                    </a:lnTo>
                    <a:lnTo>
                      <a:pt x="2966" y="2552"/>
                    </a:lnTo>
                    <a:lnTo>
                      <a:pt x="3026" y="2484"/>
                    </a:lnTo>
                    <a:lnTo>
                      <a:pt x="3080" y="2412"/>
                    </a:lnTo>
                    <a:lnTo>
                      <a:pt x="3131" y="2338"/>
                    </a:lnTo>
                    <a:lnTo>
                      <a:pt x="3176" y="2260"/>
                    </a:lnTo>
                    <a:lnTo>
                      <a:pt x="3218" y="2179"/>
                    </a:lnTo>
                    <a:lnTo>
                      <a:pt x="3254" y="2095"/>
                    </a:lnTo>
                    <a:lnTo>
                      <a:pt x="3284" y="2009"/>
                    </a:lnTo>
                    <a:lnTo>
                      <a:pt x="3309" y="1921"/>
                    </a:lnTo>
                    <a:lnTo>
                      <a:pt x="3329" y="1830"/>
                    </a:lnTo>
                    <a:lnTo>
                      <a:pt x="3343" y="1737"/>
                    </a:lnTo>
                    <a:lnTo>
                      <a:pt x="3350" y="1641"/>
                    </a:lnTo>
                    <a:lnTo>
                      <a:pt x="2826" y="1641"/>
                    </a:lnTo>
                    <a:close/>
                    <a:moveTo>
                      <a:pt x="1700" y="1641"/>
                    </a:moveTo>
                    <a:lnTo>
                      <a:pt x="1739" y="1673"/>
                    </a:lnTo>
                    <a:lnTo>
                      <a:pt x="1776" y="1707"/>
                    </a:lnTo>
                    <a:lnTo>
                      <a:pt x="1811" y="1744"/>
                    </a:lnTo>
                    <a:lnTo>
                      <a:pt x="1843" y="1783"/>
                    </a:lnTo>
                    <a:lnTo>
                      <a:pt x="1843" y="1641"/>
                    </a:lnTo>
                    <a:lnTo>
                      <a:pt x="1700" y="1641"/>
                    </a:lnTo>
                    <a:close/>
                    <a:moveTo>
                      <a:pt x="2362" y="212"/>
                    </a:moveTo>
                    <a:lnTo>
                      <a:pt x="2408" y="257"/>
                    </a:lnTo>
                    <a:lnTo>
                      <a:pt x="2451" y="308"/>
                    </a:lnTo>
                    <a:lnTo>
                      <a:pt x="2493" y="363"/>
                    </a:lnTo>
                    <a:lnTo>
                      <a:pt x="2532" y="422"/>
                    </a:lnTo>
                    <a:lnTo>
                      <a:pt x="2570" y="485"/>
                    </a:lnTo>
                    <a:lnTo>
                      <a:pt x="2611" y="563"/>
                    </a:lnTo>
                    <a:lnTo>
                      <a:pt x="2648" y="643"/>
                    </a:lnTo>
                    <a:lnTo>
                      <a:pt x="2682" y="728"/>
                    </a:lnTo>
                    <a:lnTo>
                      <a:pt x="2713" y="815"/>
                    </a:lnTo>
                    <a:lnTo>
                      <a:pt x="2741" y="906"/>
                    </a:lnTo>
                    <a:lnTo>
                      <a:pt x="2764" y="1000"/>
                    </a:lnTo>
                    <a:lnTo>
                      <a:pt x="2784" y="1097"/>
                    </a:lnTo>
                    <a:lnTo>
                      <a:pt x="2800" y="1195"/>
                    </a:lnTo>
                    <a:lnTo>
                      <a:pt x="2813" y="1296"/>
                    </a:lnTo>
                    <a:lnTo>
                      <a:pt x="2821" y="1398"/>
                    </a:lnTo>
                    <a:lnTo>
                      <a:pt x="2826" y="1503"/>
                    </a:lnTo>
                    <a:lnTo>
                      <a:pt x="3349" y="1503"/>
                    </a:lnTo>
                    <a:lnTo>
                      <a:pt x="3342" y="1408"/>
                    </a:lnTo>
                    <a:lnTo>
                      <a:pt x="3328" y="1316"/>
                    </a:lnTo>
                    <a:lnTo>
                      <a:pt x="3308" y="1225"/>
                    </a:lnTo>
                    <a:lnTo>
                      <a:pt x="3282" y="1137"/>
                    </a:lnTo>
                    <a:lnTo>
                      <a:pt x="3251" y="1050"/>
                    </a:lnTo>
                    <a:lnTo>
                      <a:pt x="3215" y="968"/>
                    </a:lnTo>
                    <a:lnTo>
                      <a:pt x="3175" y="886"/>
                    </a:lnTo>
                    <a:lnTo>
                      <a:pt x="3129" y="809"/>
                    </a:lnTo>
                    <a:lnTo>
                      <a:pt x="3079" y="735"/>
                    </a:lnTo>
                    <a:lnTo>
                      <a:pt x="3024" y="664"/>
                    </a:lnTo>
                    <a:lnTo>
                      <a:pt x="2964" y="596"/>
                    </a:lnTo>
                    <a:lnTo>
                      <a:pt x="2901" y="533"/>
                    </a:lnTo>
                    <a:lnTo>
                      <a:pt x="2834" y="474"/>
                    </a:lnTo>
                    <a:lnTo>
                      <a:pt x="2764" y="418"/>
                    </a:lnTo>
                    <a:lnTo>
                      <a:pt x="2690" y="367"/>
                    </a:lnTo>
                    <a:lnTo>
                      <a:pt x="2612" y="320"/>
                    </a:lnTo>
                    <a:lnTo>
                      <a:pt x="2532" y="279"/>
                    </a:lnTo>
                    <a:lnTo>
                      <a:pt x="2448" y="242"/>
                    </a:lnTo>
                    <a:lnTo>
                      <a:pt x="2362" y="212"/>
                    </a:lnTo>
                    <a:close/>
                    <a:moveTo>
                      <a:pt x="1461" y="212"/>
                    </a:moveTo>
                    <a:lnTo>
                      <a:pt x="1376" y="242"/>
                    </a:lnTo>
                    <a:lnTo>
                      <a:pt x="1293" y="279"/>
                    </a:lnTo>
                    <a:lnTo>
                      <a:pt x="1212" y="320"/>
                    </a:lnTo>
                    <a:lnTo>
                      <a:pt x="1135" y="367"/>
                    </a:lnTo>
                    <a:lnTo>
                      <a:pt x="1061" y="418"/>
                    </a:lnTo>
                    <a:lnTo>
                      <a:pt x="990" y="474"/>
                    </a:lnTo>
                    <a:lnTo>
                      <a:pt x="923" y="533"/>
                    </a:lnTo>
                    <a:lnTo>
                      <a:pt x="861" y="596"/>
                    </a:lnTo>
                    <a:lnTo>
                      <a:pt x="801" y="664"/>
                    </a:lnTo>
                    <a:lnTo>
                      <a:pt x="746" y="735"/>
                    </a:lnTo>
                    <a:lnTo>
                      <a:pt x="695" y="809"/>
                    </a:lnTo>
                    <a:lnTo>
                      <a:pt x="650" y="886"/>
                    </a:lnTo>
                    <a:lnTo>
                      <a:pt x="608" y="968"/>
                    </a:lnTo>
                    <a:lnTo>
                      <a:pt x="572" y="1050"/>
                    </a:lnTo>
                    <a:lnTo>
                      <a:pt x="542" y="1137"/>
                    </a:lnTo>
                    <a:lnTo>
                      <a:pt x="516" y="1225"/>
                    </a:lnTo>
                    <a:lnTo>
                      <a:pt x="497" y="1316"/>
                    </a:lnTo>
                    <a:lnTo>
                      <a:pt x="483" y="1408"/>
                    </a:lnTo>
                    <a:lnTo>
                      <a:pt x="475" y="1503"/>
                    </a:lnTo>
                    <a:lnTo>
                      <a:pt x="998" y="1503"/>
                    </a:lnTo>
                    <a:lnTo>
                      <a:pt x="1004" y="1398"/>
                    </a:lnTo>
                    <a:lnTo>
                      <a:pt x="1012" y="1296"/>
                    </a:lnTo>
                    <a:lnTo>
                      <a:pt x="1024" y="1195"/>
                    </a:lnTo>
                    <a:lnTo>
                      <a:pt x="1041" y="1097"/>
                    </a:lnTo>
                    <a:lnTo>
                      <a:pt x="1061" y="1000"/>
                    </a:lnTo>
                    <a:lnTo>
                      <a:pt x="1084" y="906"/>
                    </a:lnTo>
                    <a:lnTo>
                      <a:pt x="1111" y="815"/>
                    </a:lnTo>
                    <a:lnTo>
                      <a:pt x="1141" y="728"/>
                    </a:lnTo>
                    <a:lnTo>
                      <a:pt x="1175" y="643"/>
                    </a:lnTo>
                    <a:lnTo>
                      <a:pt x="1213" y="563"/>
                    </a:lnTo>
                    <a:lnTo>
                      <a:pt x="1254" y="485"/>
                    </a:lnTo>
                    <a:lnTo>
                      <a:pt x="1292" y="422"/>
                    </a:lnTo>
                    <a:lnTo>
                      <a:pt x="1332" y="363"/>
                    </a:lnTo>
                    <a:lnTo>
                      <a:pt x="1373" y="308"/>
                    </a:lnTo>
                    <a:lnTo>
                      <a:pt x="1417" y="257"/>
                    </a:lnTo>
                    <a:lnTo>
                      <a:pt x="1461" y="212"/>
                    </a:lnTo>
                    <a:close/>
                    <a:moveTo>
                      <a:pt x="1982" y="158"/>
                    </a:moveTo>
                    <a:lnTo>
                      <a:pt x="1982" y="2993"/>
                    </a:lnTo>
                    <a:lnTo>
                      <a:pt x="2034" y="2980"/>
                    </a:lnTo>
                    <a:lnTo>
                      <a:pt x="2085" y="2962"/>
                    </a:lnTo>
                    <a:lnTo>
                      <a:pt x="2135" y="2937"/>
                    </a:lnTo>
                    <a:lnTo>
                      <a:pt x="2184" y="2906"/>
                    </a:lnTo>
                    <a:lnTo>
                      <a:pt x="2232" y="2869"/>
                    </a:lnTo>
                    <a:lnTo>
                      <a:pt x="2279" y="2826"/>
                    </a:lnTo>
                    <a:lnTo>
                      <a:pt x="2324" y="2777"/>
                    </a:lnTo>
                    <a:lnTo>
                      <a:pt x="2368" y="2723"/>
                    </a:lnTo>
                    <a:lnTo>
                      <a:pt x="2409" y="2662"/>
                    </a:lnTo>
                    <a:lnTo>
                      <a:pt x="2449" y="2596"/>
                    </a:lnTo>
                    <a:lnTo>
                      <a:pt x="2487" y="2524"/>
                    </a:lnTo>
                    <a:lnTo>
                      <a:pt x="2522" y="2449"/>
                    </a:lnTo>
                    <a:lnTo>
                      <a:pt x="2554" y="2370"/>
                    </a:lnTo>
                    <a:lnTo>
                      <a:pt x="2583" y="2288"/>
                    </a:lnTo>
                    <a:lnTo>
                      <a:pt x="2607" y="2202"/>
                    </a:lnTo>
                    <a:lnTo>
                      <a:pt x="2629" y="2114"/>
                    </a:lnTo>
                    <a:lnTo>
                      <a:pt x="2648" y="2023"/>
                    </a:lnTo>
                    <a:lnTo>
                      <a:pt x="2663" y="1931"/>
                    </a:lnTo>
                    <a:lnTo>
                      <a:pt x="2675" y="1836"/>
                    </a:lnTo>
                    <a:lnTo>
                      <a:pt x="2682" y="1740"/>
                    </a:lnTo>
                    <a:lnTo>
                      <a:pt x="2687" y="1641"/>
                    </a:lnTo>
                    <a:lnTo>
                      <a:pt x="2400" y="1641"/>
                    </a:lnTo>
                    <a:lnTo>
                      <a:pt x="2382" y="1639"/>
                    </a:lnTo>
                    <a:lnTo>
                      <a:pt x="2365" y="1632"/>
                    </a:lnTo>
                    <a:lnTo>
                      <a:pt x="2352" y="1621"/>
                    </a:lnTo>
                    <a:lnTo>
                      <a:pt x="2340" y="1606"/>
                    </a:lnTo>
                    <a:lnTo>
                      <a:pt x="2334" y="1591"/>
                    </a:lnTo>
                    <a:lnTo>
                      <a:pt x="2330" y="1572"/>
                    </a:lnTo>
                    <a:lnTo>
                      <a:pt x="2334" y="1554"/>
                    </a:lnTo>
                    <a:lnTo>
                      <a:pt x="2340" y="1537"/>
                    </a:lnTo>
                    <a:lnTo>
                      <a:pt x="2352" y="1523"/>
                    </a:lnTo>
                    <a:lnTo>
                      <a:pt x="2365" y="1512"/>
                    </a:lnTo>
                    <a:lnTo>
                      <a:pt x="2382" y="1505"/>
                    </a:lnTo>
                    <a:lnTo>
                      <a:pt x="2400" y="1503"/>
                    </a:lnTo>
                    <a:lnTo>
                      <a:pt x="2687" y="1503"/>
                    </a:lnTo>
                    <a:lnTo>
                      <a:pt x="2681" y="1395"/>
                    </a:lnTo>
                    <a:lnTo>
                      <a:pt x="2672" y="1290"/>
                    </a:lnTo>
                    <a:lnTo>
                      <a:pt x="2658" y="1187"/>
                    </a:lnTo>
                    <a:lnTo>
                      <a:pt x="2640" y="1086"/>
                    </a:lnTo>
                    <a:lnTo>
                      <a:pt x="2618" y="989"/>
                    </a:lnTo>
                    <a:lnTo>
                      <a:pt x="2592" y="894"/>
                    </a:lnTo>
                    <a:lnTo>
                      <a:pt x="2563" y="803"/>
                    </a:lnTo>
                    <a:lnTo>
                      <a:pt x="2529" y="715"/>
                    </a:lnTo>
                    <a:lnTo>
                      <a:pt x="2491" y="632"/>
                    </a:lnTo>
                    <a:lnTo>
                      <a:pt x="2449" y="553"/>
                    </a:lnTo>
                    <a:lnTo>
                      <a:pt x="2409" y="488"/>
                    </a:lnTo>
                    <a:lnTo>
                      <a:pt x="2368" y="427"/>
                    </a:lnTo>
                    <a:lnTo>
                      <a:pt x="2324" y="372"/>
                    </a:lnTo>
                    <a:lnTo>
                      <a:pt x="2279" y="324"/>
                    </a:lnTo>
                    <a:lnTo>
                      <a:pt x="2232" y="280"/>
                    </a:lnTo>
                    <a:lnTo>
                      <a:pt x="2184" y="243"/>
                    </a:lnTo>
                    <a:lnTo>
                      <a:pt x="2135" y="213"/>
                    </a:lnTo>
                    <a:lnTo>
                      <a:pt x="2085" y="188"/>
                    </a:lnTo>
                    <a:lnTo>
                      <a:pt x="2034" y="169"/>
                    </a:lnTo>
                    <a:lnTo>
                      <a:pt x="1982" y="158"/>
                    </a:lnTo>
                    <a:close/>
                    <a:moveTo>
                      <a:pt x="1843" y="158"/>
                    </a:moveTo>
                    <a:lnTo>
                      <a:pt x="1791" y="169"/>
                    </a:lnTo>
                    <a:lnTo>
                      <a:pt x="1739" y="188"/>
                    </a:lnTo>
                    <a:lnTo>
                      <a:pt x="1689" y="213"/>
                    </a:lnTo>
                    <a:lnTo>
                      <a:pt x="1641" y="243"/>
                    </a:lnTo>
                    <a:lnTo>
                      <a:pt x="1592" y="280"/>
                    </a:lnTo>
                    <a:lnTo>
                      <a:pt x="1545" y="324"/>
                    </a:lnTo>
                    <a:lnTo>
                      <a:pt x="1501" y="372"/>
                    </a:lnTo>
                    <a:lnTo>
                      <a:pt x="1457" y="427"/>
                    </a:lnTo>
                    <a:lnTo>
                      <a:pt x="1415" y="488"/>
                    </a:lnTo>
                    <a:lnTo>
                      <a:pt x="1376" y="553"/>
                    </a:lnTo>
                    <a:lnTo>
                      <a:pt x="1334" y="632"/>
                    </a:lnTo>
                    <a:lnTo>
                      <a:pt x="1296" y="715"/>
                    </a:lnTo>
                    <a:lnTo>
                      <a:pt x="1262" y="803"/>
                    </a:lnTo>
                    <a:lnTo>
                      <a:pt x="1233" y="894"/>
                    </a:lnTo>
                    <a:lnTo>
                      <a:pt x="1206" y="989"/>
                    </a:lnTo>
                    <a:lnTo>
                      <a:pt x="1184" y="1086"/>
                    </a:lnTo>
                    <a:lnTo>
                      <a:pt x="1166" y="1187"/>
                    </a:lnTo>
                    <a:lnTo>
                      <a:pt x="1152" y="1290"/>
                    </a:lnTo>
                    <a:lnTo>
                      <a:pt x="1143" y="1395"/>
                    </a:lnTo>
                    <a:lnTo>
                      <a:pt x="1138" y="1503"/>
                    </a:lnTo>
                    <a:lnTo>
                      <a:pt x="1843" y="1503"/>
                    </a:lnTo>
                    <a:lnTo>
                      <a:pt x="1843" y="158"/>
                    </a:lnTo>
                    <a:close/>
                    <a:moveTo>
                      <a:pt x="1912" y="0"/>
                    </a:moveTo>
                    <a:lnTo>
                      <a:pt x="2009" y="3"/>
                    </a:lnTo>
                    <a:lnTo>
                      <a:pt x="2105" y="12"/>
                    </a:lnTo>
                    <a:lnTo>
                      <a:pt x="2199" y="25"/>
                    </a:lnTo>
                    <a:lnTo>
                      <a:pt x="2292" y="45"/>
                    </a:lnTo>
                    <a:lnTo>
                      <a:pt x="2383" y="71"/>
                    </a:lnTo>
                    <a:lnTo>
                      <a:pt x="2473" y="102"/>
                    </a:lnTo>
                    <a:lnTo>
                      <a:pt x="2559" y="137"/>
                    </a:lnTo>
                    <a:lnTo>
                      <a:pt x="2645" y="179"/>
                    </a:lnTo>
                    <a:lnTo>
                      <a:pt x="2727" y="225"/>
                    </a:lnTo>
                    <a:lnTo>
                      <a:pt x="2807" y="277"/>
                    </a:lnTo>
                    <a:lnTo>
                      <a:pt x="2884" y="333"/>
                    </a:lnTo>
                    <a:lnTo>
                      <a:pt x="2958" y="396"/>
                    </a:lnTo>
                    <a:lnTo>
                      <a:pt x="3028" y="461"/>
                    </a:lnTo>
                    <a:lnTo>
                      <a:pt x="3095" y="532"/>
                    </a:lnTo>
                    <a:lnTo>
                      <a:pt x="3156" y="605"/>
                    </a:lnTo>
                    <a:lnTo>
                      <a:pt x="3213" y="682"/>
                    </a:lnTo>
                    <a:lnTo>
                      <a:pt x="3264" y="761"/>
                    </a:lnTo>
                    <a:lnTo>
                      <a:pt x="3311" y="844"/>
                    </a:lnTo>
                    <a:lnTo>
                      <a:pt x="3352" y="929"/>
                    </a:lnTo>
                    <a:lnTo>
                      <a:pt x="3388" y="1015"/>
                    </a:lnTo>
                    <a:lnTo>
                      <a:pt x="3419" y="1105"/>
                    </a:lnTo>
                    <a:lnTo>
                      <a:pt x="3444" y="1196"/>
                    </a:lnTo>
                    <a:lnTo>
                      <a:pt x="3465" y="1288"/>
                    </a:lnTo>
                    <a:lnTo>
                      <a:pt x="3479" y="1383"/>
                    </a:lnTo>
                    <a:lnTo>
                      <a:pt x="3488" y="1478"/>
                    </a:lnTo>
                    <a:lnTo>
                      <a:pt x="3491" y="1575"/>
                    </a:lnTo>
                    <a:lnTo>
                      <a:pt x="3488" y="1672"/>
                    </a:lnTo>
                    <a:lnTo>
                      <a:pt x="3479" y="1767"/>
                    </a:lnTo>
                    <a:lnTo>
                      <a:pt x="3465" y="1861"/>
                    </a:lnTo>
                    <a:lnTo>
                      <a:pt x="3444" y="1954"/>
                    </a:lnTo>
                    <a:lnTo>
                      <a:pt x="3419" y="2045"/>
                    </a:lnTo>
                    <a:lnTo>
                      <a:pt x="3388" y="2134"/>
                    </a:lnTo>
                    <a:lnTo>
                      <a:pt x="3352" y="2221"/>
                    </a:lnTo>
                    <a:lnTo>
                      <a:pt x="3311" y="2307"/>
                    </a:lnTo>
                    <a:lnTo>
                      <a:pt x="3264" y="2388"/>
                    </a:lnTo>
                    <a:lnTo>
                      <a:pt x="3213" y="2468"/>
                    </a:lnTo>
                    <a:lnTo>
                      <a:pt x="3156" y="2545"/>
                    </a:lnTo>
                    <a:lnTo>
                      <a:pt x="3095" y="2619"/>
                    </a:lnTo>
                    <a:lnTo>
                      <a:pt x="3028" y="2688"/>
                    </a:lnTo>
                    <a:lnTo>
                      <a:pt x="2958" y="2755"/>
                    </a:lnTo>
                    <a:lnTo>
                      <a:pt x="2884" y="2816"/>
                    </a:lnTo>
                    <a:lnTo>
                      <a:pt x="2807" y="2872"/>
                    </a:lnTo>
                    <a:lnTo>
                      <a:pt x="2727" y="2924"/>
                    </a:lnTo>
                    <a:lnTo>
                      <a:pt x="2645" y="2971"/>
                    </a:lnTo>
                    <a:lnTo>
                      <a:pt x="2559" y="3012"/>
                    </a:lnTo>
                    <a:lnTo>
                      <a:pt x="2473" y="3048"/>
                    </a:lnTo>
                    <a:lnTo>
                      <a:pt x="2383" y="3079"/>
                    </a:lnTo>
                    <a:lnTo>
                      <a:pt x="2292" y="3104"/>
                    </a:lnTo>
                    <a:lnTo>
                      <a:pt x="2199" y="3124"/>
                    </a:lnTo>
                    <a:lnTo>
                      <a:pt x="2105" y="3139"/>
                    </a:lnTo>
                    <a:lnTo>
                      <a:pt x="2009" y="3147"/>
                    </a:lnTo>
                    <a:lnTo>
                      <a:pt x="1912" y="3149"/>
                    </a:lnTo>
                    <a:lnTo>
                      <a:pt x="1821" y="3147"/>
                    </a:lnTo>
                    <a:lnTo>
                      <a:pt x="1731" y="3140"/>
                    </a:lnTo>
                    <a:lnTo>
                      <a:pt x="1642" y="3127"/>
                    </a:lnTo>
                    <a:lnTo>
                      <a:pt x="1554" y="3109"/>
                    </a:lnTo>
                    <a:lnTo>
                      <a:pt x="1467" y="3087"/>
                    </a:lnTo>
                    <a:lnTo>
                      <a:pt x="1382" y="3060"/>
                    </a:lnTo>
                    <a:lnTo>
                      <a:pt x="1299" y="3027"/>
                    </a:lnTo>
                    <a:lnTo>
                      <a:pt x="1219" y="2991"/>
                    </a:lnTo>
                    <a:lnTo>
                      <a:pt x="1139" y="2950"/>
                    </a:lnTo>
                    <a:lnTo>
                      <a:pt x="1063" y="2903"/>
                    </a:lnTo>
                    <a:lnTo>
                      <a:pt x="989" y="2852"/>
                    </a:lnTo>
                    <a:lnTo>
                      <a:pt x="918" y="2797"/>
                    </a:lnTo>
                    <a:lnTo>
                      <a:pt x="849" y="2739"/>
                    </a:lnTo>
                    <a:lnTo>
                      <a:pt x="785" y="2802"/>
                    </a:lnTo>
                    <a:lnTo>
                      <a:pt x="816" y="2832"/>
                    </a:lnTo>
                    <a:lnTo>
                      <a:pt x="828" y="2847"/>
                    </a:lnTo>
                    <a:lnTo>
                      <a:pt x="834" y="2864"/>
                    </a:lnTo>
                    <a:lnTo>
                      <a:pt x="836" y="2882"/>
                    </a:lnTo>
                    <a:lnTo>
                      <a:pt x="834" y="2899"/>
                    </a:lnTo>
                    <a:lnTo>
                      <a:pt x="828" y="2916"/>
                    </a:lnTo>
                    <a:lnTo>
                      <a:pt x="816" y="2931"/>
                    </a:lnTo>
                    <a:lnTo>
                      <a:pt x="308" y="3437"/>
                    </a:lnTo>
                    <a:lnTo>
                      <a:pt x="287" y="3456"/>
                    </a:lnTo>
                    <a:lnTo>
                      <a:pt x="263" y="3471"/>
                    </a:lnTo>
                    <a:lnTo>
                      <a:pt x="237" y="3482"/>
                    </a:lnTo>
                    <a:lnTo>
                      <a:pt x="210" y="3488"/>
                    </a:lnTo>
                    <a:lnTo>
                      <a:pt x="181" y="3490"/>
                    </a:lnTo>
                    <a:lnTo>
                      <a:pt x="153" y="3488"/>
                    </a:lnTo>
                    <a:lnTo>
                      <a:pt x="125" y="3482"/>
                    </a:lnTo>
                    <a:lnTo>
                      <a:pt x="99" y="3471"/>
                    </a:lnTo>
                    <a:lnTo>
                      <a:pt x="75" y="3456"/>
                    </a:lnTo>
                    <a:lnTo>
                      <a:pt x="53" y="3437"/>
                    </a:lnTo>
                    <a:lnTo>
                      <a:pt x="35" y="3416"/>
                    </a:lnTo>
                    <a:lnTo>
                      <a:pt x="20" y="3392"/>
                    </a:lnTo>
                    <a:lnTo>
                      <a:pt x="9" y="3365"/>
                    </a:lnTo>
                    <a:lnTo>
                      <a:pt x="2" y="3338"/>
                    </a:lnTo>
                    <a:lnTo>
                      <a:pt x="0" y="3310"/>
                    </a:lnTo>
                    <a:lnTo>
                      <a:pt x="2" y="3282"/>
                    </a:lnTo>
                    <a:lnTo>
                      <a:pt x="9" y="3254"/>
                    </a:lnTo>
                    <a:lnTo>
                      <a:pt x="20" y="3228"/>
                    </a:lnTo>
                    <a:lnTo>
                      <a:pt x="35" y="3204"/>
                    </a:lnTo>
                    <a:lnTo>
                      <a:pt x="53" y="3182"/>
                    </a:lnTo>
                    <a:lnTo>
                      <a:pt x="561" y="2676"/>
                    </a:lnTo>
                    <a:lnTo>
                      <a:pt x="575" y="2665"/>
                    </a:lnTo>
                    <a:lnTo>
                      <a:pt x="591" y="2658"/>
                    </a:lnTo>
                    <a:lnTo>
                      <a:pt x="609" y="2656"/>
                    </a:lnTo>
                    <a:lnTo>
                      <a:pt x="628" y="2658"/>
                    </a:lnTo>
                    <a:lnTo>
                      <a:pt x="644" y="2665"/>
                    </a:lnTo>
                    <a:lnTo>
                      <a:pt x="659" y="2676"/>
                    </a:lnTo>
                    <a:lnTo>
                      <a:pt x="687" y="2703"/>
                    </a:lnTo>
                    <a:lnTo>
                      <a:pt x="750" y="2641"/>
                    </a:lnTo>
                    <a:lnTo>
                      <a:pt x="690" y="2572"/>
                    </a:lnTo>
                    <a:lnTo>
                      <a:pt x="635" y="2500"/>
                    </a:lnTo>
                    <a:lnTo>
                      <a:pt x="584" y="2426"/>
                    </a:lnTo>
                    <a:lnTo>
                      <a:pt x="537" y="2349"/>
                    </a:lnTo>
                    <a:lnTo>
                      <a:pt x="495" y="2271"/>
                    </a:lnTo>
                    <a:lnTo>
                      <a:pt x="458" y="2189"/>
                    </a:lnTo>
                    <a:lnTo>
                      <a:pt x="426" y="2106"/>
                    </a:lnTo>
                    <a:lnTo>
                      <a:pt x="397" y="2021"/>
                    </a:lnTo>
                    <a:lnTo>
                      <a:pt x="375" y="1934"/>
                    </a:lnTo>
                    <a:lnTo>
                      <a:pt x="357" y="1847"/>
                    </a:lnTo>
                    <a:lnTo>
                      <a:pt x="344" y="1757"/>
                    </a:lnTo>
                    <a:lnTo>
                      <a:pt x="337" y="1667"/>
                    </a:lnTo>
                    <a:lnTo>
                      <a:pt x="334" y="1575"/>
                    </a:lnTo>
                    <a:lnTo>
                      <a:pt x="337" y="1478"/>
                    </a:lnTo>
                    <a:lnTo>
                      <a:pt x="345" y="1383"/>
                    </a:lnTo>
                    <a:lnTo>
                      <a:pt x="359" y="1288"/>
                    </a:lnTo>
                    <a:lnTo>
                      <a:pt x="379" y="1196"/>
                    </a:lnTo>
                    <a:lnTo>
                      <a:pt x="405" y="1105"/>
                    </a:lnTo>
                    <a:lnTo>
                      <a:pt x="436" y="1015"/>
                    </a:lnTo>
                    <a:lnTo>
                      <a:pt x="472" y="929"/>
                    </a:lnTo>
                    <a:lnTo>
                      <a:pt x="513" y="844"/>
                    </a:lnTo>
                    <a:lnTo>
                      <a:pt x="560" y="761"/>
                    </a:lnTo>
                    <a:lnTo>
                      <a:pt x="611" y="682"/>
                    </a:lnTo>
                    <a:lnTo>
                      <a:pt x="669" y="605"/>
                    </a:lnTo>
                    <a:lnTo>
                      <a:pt x="730" y="532"/>
                    </a:lnTo>
                    <a:lnTo>
                      <a:pt x="796" y="461"/>
                    </a:lnTo>
                    <a:lnTo>
                      <a:pt x="867" y="396"/>
                    </a:lnTo>
                    <a:lnTo>
                      <a:pt x="940" y="333"/>
                    </a:lnTo>
                    <a:lnTo>
                      <a:pt x="1017" y="277"/>
                    </a:lnTo>
                    <a:lnTo>
                      <a:pt x="1097" y="225"/>
                    </a:lnTo>
                    <a:lnTo>
                      <a:pt x="1180" y="179"/>
                    </a:lnTo>
                    <a:lnTo>
                      <a:pt x="1264" y="137"/>
                    </a:lnTo>
                    <a:lnTo>
                      <a:pt x="1352" y="102"/>
                    </a:lnTo>
                    <a:lnTo>
                      <a:pt x="1441" y="71"/>
                    </a:lnTo>
                    <a:lnTo>
                      <a:pt x="1532" y="45"/>
                    </a:lnTo>
                    <a:lnTo>
                      <a:pt x="1626" y="25"/>
                    </a:lnTo>
                    <a:lnTo>
                      <a:pt x="1720" y="12"/>
                    </a:lnTo>
                    <a:lnTo>
                      <a:pt x="1815" y="3"/>
                    </a:lnTo>
                    <a:lnTo>
                      <a:pt x="19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4" name="Freeform 198">
                <a:extLst>
                  <a:ext uri="{FF2B5EF4-FFF2-40B4-BE49-F238E27FC236}">
                    <a16:creationId xmlns:a16="http://schemas.microsoft.com/office/drawing/2014/main" id="{C2CC0D95-6070-4F83-8918-866F02AD9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975" y="2927350"/>
                <a:ext cx="26987" cy="22225"/>
              </a:xfrm>
              <a:custGeom>
                <a:avLst/>
                <a:gdLst>
                  <a:gd name="T0" fmla="*/ 70 w 177"/>
                  <a:gd name="T1" fmla="*/ 0 h 138"/>
                  <a:gd name="T2" fmla="*/ 107 w 177"/>
                  <a:gd name="T3" fmla="*/ 0 h 138"/>
                  <a:gd name="T4" fmla="*/ 126 w 177"/>
                  <a:gd name="T5" fmla="*/ 2 h 138"/>
                  <a:gd name="T6" fmla="*/ 143 w 177"/>
                  <a:gd name="T7" fmla="*/ 9 h 138"/>
                  <a:gd name="T8" fmla="*/ 157 w 177"/>
                  <a:gd name="T9" fmla="*/ 20 h 138"/>
                  <a:gd name="T10" fmla="*/ 167 w 177"/>
                  <a:gd name="T11" fmla="*/ 34 h 138"/>
                  <a:gd name="T12" fmla="*/ 175 w 177"/>
                  <a:gd name="T13" fmla="*/ 51 h 138"/>
                  <a:gd name="T14" fmla="*/ 177 w 177"/>
                  <a:gd name="T15" fmla="*/ 69 h 138"/>
                  <a:gd name="T16" fmla="*/ 175 w 177"/>
                  <a:gd name="T17" fmla="*/ 88 h 138"/>
                  <a:gd name="T18" fmla="*/ 167 w 177"/>
                  <a:gd name="T19" fmla="*/ 103 h 138"/>
                  <a:gd name="T20" fmla="*/ 157 w 177"/>
                  <a:gd name="T21" fmla="*/ 118 h 138"/>
                  <a:gd name="T22" fmla="*/ 143 w 177"/>
                  <a:gd name="T23" fmla="*/ 129 h 138"/>
                  <a:gd name="T24" fmla="*/ 126 w 177"/>
                  <a:gd name="T25" fmla="*/ 136 h 138"/>
                  <a:gd name="T26" fmla="*/ 107 w 177"/>
                  <a:gd name="T27" fmla="*/ 138 h 138"/>
                  <a:gd name="T28" fmla="*/ 70 w 177"/>
                  <a:gd name="T29" fmla="*/ 138 h 138"/>
                  <a:gd name="T30" fmla="*/ 51 w 177"/>
                  <a:gd name="T31" fmla="*/ 136 h 138"/>
                  <a:gd name="T32" fmla="*/ 35 w 177"/>
                  <a:gd name="T33" fmla="*/ 129 h 138"/>
                  <a:gd name="T34" fmla="*/ 20 w 177"/>
                  <a:gd name="T35" fmla="*/ 118 h 138"/>
                  <a:gd name="T36" fmla="*/ 9 w 177"/>
                  <a:gd name="T37" fmla="*/ 103 h 138"/>
                  <a:gd name="T38" fmla="*/ 3 w 177"/>
                  <a:gd name="T39" fmla="*/ 88 h 138"/>
                  <a:gd name="T40" fmla="*/ 0 w 177"/>
                  <a:gd name="T41" fmla="*/ 69 h 138"/>
                  <a:gd name="T42" fmla="*/ 3 w 177"/>
                  <a:gd name="T43" fmla="*/ 51 h 138"/>
                  <a:gd name="T44" fmla="*/ 9 w 177"/>
                  <a:gd name="T45" fmla="*/ 34 h 138"/>
                  <a:gd name="T46" fmla="*/ 20 w 177"/>
                  <a:gd name="T47" fmla="*/ 20 h 138"/>
                  <a:gd name="T48" fmla="*/ 35 w 177"/>
                  <a:gd name="T49" fmla="*/ 9 h 138"/>
                  <a:gd name="T50" fmla="*/ 51 w 177"/>
                  <a:gd name="T51" fmla="*/ 2 h 138"/>
                  <a:gd name="T52" fmla="*/ 70 w 177"/>
                  <a:gd name="T5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7" h="138">
                    <a:moveTo>
                      <a:pt x="70" y="0"/>
                    </a:moveTo>
                    <a:lnTo>
                      <a:pt x="107" y="0"/>
                    </a:lnTo>
                    <a:lnTo>
                      <a:pt x="126" y="2"/>
                    </a:lnTo>
                    <a:lnTo>
                      <a:pt x="143" y="9"/>
                    </a:lnTo>
                    <a:lnTo>
                      <a:pt x="157" y="20"/>
                    </a:lnTo>
                    <a:lnTo>
                      <a:pt x="167" y="34"/>
                    </a:lnTo>
                    <a:lnTo>
                      <a:pt x="175" y="51"/>
                    </a:lnTo>
                    <a:lnTo>
                      <a:pt x="177" y="69"/>
                    </a:lnTo>
                    <a:lnTo>
                      <a:pt x="175" y="88"/>
                    </a:lnTo>
                    <a:lnTo>
                      <a:pt x="167" y="103"/>
                    </a:lnTo>
                    <a:lnTo>
                      <a:pt x="157" y="118"/>
                    </a:lnTo>
                    <a:lnTo>
                      <a:pt x="143" y="129"/>
                    </a:lnTo>
                    <a:lnTo>
                      <a:pt x="126" y="136"/>
                    </a:lnTo>
                    <a:lnTo>
                      <a:pt x="107" y="138"/>
                    </a:lnTo>
                    <a:lnTo>
                      <a:pt x="70" y="138"/>
                    </a:lnTo>
                    <a:lnTo>
                      <a:pt x="51" y="136"/>
                    </a:lnTo>
                    <a:lnTo>
                      <a:pt x="35" y="129"/>
                    </a:lnTo>
                    <a:lnTo>
                      <a:pt x="20" y="118"/>
                    </a:lnTo>
                    <a:lnTo>
                      <a:pt x="9" y="103"/>
                    </a:lnTo>
                    <a:lnTo>
                      <a:pt x="3" y="88"/>
                    </a:lnTo>
                    <a:lnTo>
                      <a:pt x="0" y="69"/>
                    </a:lnTo>
                    <a:lnTo>
                      <a:pt x="3" y="51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07" name="Group 41">
              <a:extLst>
                <a:ext uri="{FF2B5EF4-FFF2-40B4-BE49-F238E27FC236}">
                  <a16:creationId xmlns:a16="http://schemas.microsoft.com/office/drawing/2014/main" id="{DD90FC43-A639-439F-AD92-55DB7DF62F9A}"/>
                </a:ext>
              </a:extLst>
            </p:cNvPr>
            <p:cNvGrpSpPr/>
            <p:nvPr/>
          </p:nvGrpSpPr>
          <p:grpSpPr>
            <a:xfrm>
              <a:off x="3279908" y="2598064"/>
              <a:ext cx="321044" cy="321042"/>
              <a:chOff x="5367338" y="5005388"/>
              <a:chExt cx="555625" cy="555625"/>
            </a:xfrm>
            <a:solidFill>
              <a:schemeClr val="accent3"/>
            </a:solidFill>
          </p:grpSpPr>
          <p:sp>
            <p:nvSpPr>
              <p:cNvPr id="129" name="Freeform 569">
                <a:extLst>
                  <a:ext uri="{FF2B5EF4-FFF2-40B4-BE49-F238E27FC236}">
                    <a16:creationId xmlns:a16="http://schemas.microsoft.com/office/drawing/2014/main" id="{6DC5D9CD-747C-4EF3-AB09-B9598A98A6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67338" y="5005388"/>
                <a:ext cx="555625" cy="555625"/>
              </a:xfrm>
              <a:custGeom>
                <a:avLst/>
                <a:gdLst>
                  <a:gd name="T0" fmla="*/ 1450 w 3500"/>
                  <a:gd name="T1" fmla="*/ 168 h 3500"/>
                  <a:gd name="T2" fmla="*/ 1080 w 3500"/>
                  <a:gd name="T3" fmla="*/ 285 h 3500"/>
                  <a:gd name="T4" fmla="*/ 754 w 3500"/>
                  <a:gd name="T5" fmla="*/ 486 h 3500"/>
                  <a:gd name="T6" fmla="*/ 486 w 3500"/>
                  <a:gd name="T7" fmla="*/ 754 h 3500"/>
                  <a:gd name="T8" fmla="*/ 285 w 3500"/>
                  <a:gd name="T9" fmla="*/ 1080 h 3500"/>
                  <a:gd name="T10" fmla="*/ 168 w 3500"/>
                  <a:gd name="T11" fmla="*/ 1450 h 3500"/>
                  <a:gd name="T12" fmla="*/ 142 w 3500"/>
                  <a:gd name="T13" fmla="*/ 1852 h 3500"/>
                  <a:gd name="T14" fmla="*/ 215 w 3500"/>
                  <a:gd name="T15" fmla="*/ 2240 h 3500"/>
                  <a:gd name="T16" fmla="*/ 377 w 3500"/>
                  <a:gd name="T17" fmla="*/ 2590 h 3500"/>
                  <a:gd name="T18" fmla="*/ 612 w 3500"/>
                  <a:gd name="T19" fmla="*/ 2888 h 3500"/>
                  <a:gd name="T20" fmla="*/ 910 w 3500"/>
                  <a:gd name="T21" fmla="*/ 3123 h 3500"/>
                  <a:gd name="T22" fmla="*/ 1260 w 3500"/>
                  <a:gd name="T23" fmla="*/ 3285 h 3500"/>
                  <a:gd name="T24" fmla="*/ 1648 w 3500"/>
                  <a:gd name="T25" fmla="*/ 3358 h 3500"/>
                  <a:gd name="T26" fmla="*/ 2050 w 3500"/>
                  <a:gd name="T27" fmla="*/ 3332 h 3500"/>
                  <a:gd name="T28" fmla="*/ 2420 w 3500"/>
                  <a:gd name="T29" fmla="*/ 3215 h 3500"/>
                  <a:gd name="T30" fmla="*/ 2746 w 3500"/>
                  <a:gd name="T31" fmla="*/ 3014 h 3500"/>
                  <a:gd name="T32" fmla="*/ 3014 w 3500"/>
                  <a:gd name="T33" fmla="*/ 2746 h 3500"/>
                  <a:gd name="T34" fmla="*/ 3215 w 3500"/>
                  <a:gd name="T35" fmla="*/ 2420 h 3500"/>
                  <a:gd name="T36" fmla="*/ 3332 w 3500"/>
                  <a:gd name="T37" fmla="*/ 2050 h 3500"/>
                  <a:gd name="T38" fmla="*/ 3358 w 3500"/>
                  <a:gd name="T39" fmla="*/ 1648 h 3500"/>
                  <a:gd name="T40" fmla="*/ 3285 w 3500"/>
                  <a:gd name="T41" fmla="*/ 1260 h 3500"/>
                  <a:gd name="T42" fmla="*/ 3123 w 3500"/>
                  <a:gd name="T43" fmla="*/ 910 h 3500"/>
                  <a:gd name="T44" fmla="*/ 2888 w 3500"/>
                  <a:gd name="T45" fmla="*/ 612 h 3500"/>
                  <a:gd name="T46" fmla="*/ 2590 w 3500"/>
                  <a:gd name="T47" fmla="*/ 377 h 3500"/>
                  <a:gd name="T48" fmla="*/ 2240 w 3500"/>
                  <a:gd name="T49" fmla="*/ 215 h 3500"/>
                  <a:gd name="T50" fmla="*/ 1852 w 3500"/>
                  <a:gd name="T51" fmla="*/ 142 h 3500"/>
                  <a:gd name="T52" fmla="*/ 1948 w 3500"/>
                  <a:gd name="T53" fmla="*/ 11 h 3500"/>
                  <a:gd name="T54" fmla="*/ 2329 w 3500"/>
                  <a:gd name="T55" fmla="*/ 98 h 3500"/>
                  <a:gd name="T56" fmla="*/ 2679 w 3500"/>
                  <a:gd name="T57" fmla="*/ 266 h 3500"/>
                  <a:gd name="T58" fmla="*/ 2988 w 3500"/>
                  <a:gd name="T59" fmla="*/ 512 h 3500"/>
                  <a:gd name="T60" fmla="*/ 3234 w 3500"/>
                  <a:gd name="T61" fmla="*/ 821 h 3500"/>
                  <a:gd name="T62" fmla="*/ 3402 w 3500"/>
                  <a:gd name="T63" fmla="*/ 1171 h 3500"/>
                  <a:gd name="T64" fmla="*/ 3489 w 3500"/>
                  <a:gd name="T65" fmla="*/ 1552 h 3500"/>
                  <a:gd name="T66" fmla="*/ 3489 w 3500"/>
                  <a:gd name="T67" fmla="*/ 1948 h 3500"/>
                  <a:gd name="T68" fmla="*/ 3402 w 3500"/>
                  <a:gd name="T69" fmla="*/ 2329 h 3500"/>
                  <a:gd name="T70" fmla="*/ 3234 w 3500"/>
                  <a:gd name="T71" fmla="*/ 2679 h 3500"/>
                  <a:gd name="T72" fmla="*/ 2988 w 3500"/>
                  <a:gd name="T73" fmla="*/ 2988 h 3500"/>
                  <a:gd name="T74" fmla="*/ 2679 w 3500"/>
                  <a:gd name="T75" fmla="*/ 3234 h 3500"/>
                  <a:gd name="T76" fmla="*/ 2329 w 3500"/>
                  <a:gd name="T77" fmla="*/ 3402 h 3500"/>
                  <a:gd name="T78" fmla="*/ 1948 w 3500"/>
                  <a:gd name="T79" fmla="*/ 3489 h 3500"/>
                  <a:gd name="T80" fmla="*/ 1552 w 3500"/>
                  <a:gd name="T81" fmla="*/ 3489 h 3500"/>
                  <a:gd name="T82" fmla="*/ 1171 w 3500"/>
                  <a:gd name="T83" fmla="*/ 3402 h 3500"/>
                  <a:gd name="T84" fmla="*/ 821 w 3500"/>
                  <a:gd name="T85" fmla="*/ 3234 h 3500"/>
                  <a:gd name="T86" fmla="*/ 512 w 3500"/>
                  <a:gd name="T87" fmla="*/ 2988 h 3500"/>
                  <a:gd name="T88" fmla="*/ 266 w 3500"/>
                  <a:gd name="T89" fmla="*/ 2679 h 3500"/>
                  <a:gd name="T90" fmla="*/ 98 w 3500"/>
                  <a:gd name="T91" fmla="*/ 2329 h 3500"/>
                  <a:gd name="T92" fmla="*/ 11 w 3500"/>
                  <a:gd name="T93" fmla="*/ 1948 h 3500"/>
                  <a:gd name="T94" fmla="*/ 11 w 3500"/>
                  <a:gd name="T95" fmla="*/ 1552 h 3500"/>
                  <a:gd name="T96" fmla="*/ 98 w 3500"/>
                  <a:gd name="T97" fmla="*/ 1171 h 3500"/>
                  <a:gd name="T98" fmla="*/ 266 w 3500"/>
                  <a:gd name="T99" fmla="*/ 821 h 3500"/>
                  <a:gd name="T100" fmla="*/ 512 w 3500"/>
                  <a:gd name="T101" fmla="*/ 512 h 3500"/>
                  <a:gd name="T102" fmla="*/ 821 w 3500"/>
                  <a:gd name="T103" fmla="*/ 266 h 3500"/>
                  <a:gd name="T104" fmla="*/ 1171 w 3500"/>
                  <a:gd name="T105" fmla="*/ 98 h 3500"/>
                  <a:gd name="T106" fmla="*/ 1552 w 3500"/>
                  <a:gd name="T107" fmla="*/ 11 h 3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00" h="3500">
                    <a:moveTo>
                      <a:pt x="1750" y="139"/>
                    </a:moveTo>
                    <a:lnTo>
                      <a:pt x="1648" y="142"/>
                    </a:lnTo>
                    <a:lnTo>
                      <a:pt x="1548" y="152"/>
                    </a:lnTo>
                    <a:lnTo>
                      <a:pt x="1450" y="168"/>
                    </a:lnTo>
                    <a:lnTo>
                      <a:pt x="1354" y="189"/>
                    </a:lnTo>
                    <a:lnTo>
                      <a:pt x="1260" y="215"/>
                    </a:lnTo>
                    <a:lnTo>
                      <a:pt x="1169" y="248"/>
                    </a:lnTo>
                    <a:lnTo>
                      <a:pt x="1080" y="285"/>
                    </a:lnTo>
                    <a:lnTo>
                      <a:pt x="994" y="329"/>
                    </a:lnTo>
                    <a:lnTo>
                      <a:pt x="910" y="377"/>
                    </a:lnTo>
                    <a:lnTo>
                      <a:pt x="830" y="428"/>
                    </a:lnTo>
                    <a:lnTo>
                      <a:pt x="754" y="486"/>
                    </a:lnTo>
                    <a:lnTo>
                      <a:pt x="681" y="546"/>
                    </a:lnTo>
                    <a:lnTo>
                      <a:pt x="612" y="612"/>
                    </a:lnTo>
                    <a:lnTo>
                      <a:pt x="546" y="681"/>
                    </a:lnTo>
                    <a:lnTo>
                      <a:pt x="486" y="754"/>
                    </a:lnTo>
                    <a:lnTo>
                      <a:pt x="428" y="830"/>
                    </a:lnTo>
                    <a:lnTo>
                      <a:pt x="377" y="910"/>
                    </a:lnTo>
                    <a:lnTo>
                      <a:pt x="329" y="994"/>
                    </a:lnTo>
                    <a:lnTo>
                      <a:pt x="285" y="1080"/>
                    </a:lnTo>
                    <a:lnTo>
                      <a:pt x="248" y="1169"/>
                    </a:lnTo>
                    <a:lnTo>
                      <a:pt x="215" y="1260"/>
                    </a:lnTo>
                    <a:lnTo>
                      <a:pt x="189" y="1354"/>
                    </a:lnTo>
                    <a:lnTo>
                      <a:pt x="168" y="1450"/>
                    </a:lnTo>
                    <a:lnTo>
                      <a:pt x="152" y="1548"/>
                    </a:lnTo>
                    <a:lnTo>
                      <a:pt x="142" y="1648"/>
                    </a:lnTo>
                    <a:lnTo>
                      <a:pt x="139" y="1750"/>
                    </a:lnTo>
                    <a:lnTo>
                      <a:pt x="142" y="1852"/>
                    </a:lnTo>
                    <a:lnTo>
                      <a:pt x="152" y="1952"/>
                    </a:lnTo>
                    <a:lnTo>
                      <a:pt x="168" y="2050"/>
                    </a:lnTo>
                    <a:lnTo>
                      <a:pt x="189" y="2146"/>
                    </a:lnTo>
                    <a:lnTo>
                      <a:pt x="215" y="2240"/>
                    </a:lnTo>
                    <a:lnTo>
                      <a:pt x="248" y="2331"/>
                    </a:lnTo>
                    <a:lnTo>
                      <a:pt x="285" y="2420"/>
                    </a:lnTo>
                    <a:lnTo>
                      <a:pt x="329" y="2506"/>
                    </a:lnTo>
                    <a:lnTo>
                      <a:pt x="377" y="2590"/>
                    </a:lnTo>
                    <a:lnTo>
                      <a:pt x="428" y="2670"/>
                    </a:lnTo>
                    <a:lnTo>
                      <a:pt x="486" y="2746"/>
                    </a:lnTo>
                    <a:lnTo>
                      <a:pt x="546" y="2819"/>
                    </a:lnTo>
                    <a:lnTo>
                      <a:pt x="612" y="2888"/>
                    </a:lnTo>
                    <a:lnTo>
                      <a:pt x="681" y="2954"/>
                    </a:lnTo>
                    <a:lnTo>
                      <a:pt x="754" y="3014"/>
                    </a:lnTo>
                    <a:lnTo>
                      <a:pt x="830" y="3072"/>
                    </a:lnTo>
                    <a:lnTo>
                      <a:pt x="910" y="3123"/>
                    </a:lnTo>
                    <a:lnTo>
                      <a:pt x="994" y="3171"/>
                    </a:lnTo>
                    <a:lnTo>
                      <a:pt x="1080" y="3215"/>
                    </a:lnTo>
                    <a:lnTo>
                      <a:pt x="1169" y="3252"/>
                    </a:lnTo>
                    <a:lnTo>
                      <a:pt x="1260" y="3285"/>
                    </a:lnTo>
                    <a:lnTo>
                      <a:pt x="1354" y="3311"/>
                    </a:lnTo>
                    <a:lnTo>
                      <a:pt x="1450" y="3332"/>
                    </a:lnTo>
                    <a:lnTo>
                      <a:pt x="1548" y="3348"/>
                    </a:lnTo>
                    <a:lnTo>
                      <a:pt x="1648" y="3358"/>
                    </a:lnTo>
                    <a:lnTo>
                      <a:pt x="1750" y="3361"/>
                    </a:lnTo>
                    <a:lnTo>
                      <a:pt x="1852" y="3358"/>
                    </a:lnTo>
                    <a:lnTo>
                      <a:pt x="1952" y="3348"/>
                    </a:lnTo>
                    <a:lnTo>
                      <a:pt x="2050" y="3332"/>
                    </a:lnTo>
                    <a:lnTo>
                      <a:pt x="2146" y="3311"/>
                    </a:lnTo>
                    <a:lnTo>
                      <a:pt x="2240" y="3285"/>
                    </a:lnTo>
                    <a:lnTo>
                      <a:pt x="2331" y="3252"/>
                    </a:lnTo>
                    <a:lnTo>
                      <a:pt x="2420" y="3215"/>
                    </a:lnTo>
                    <a:lnTo>
                      <a:pt x="2506" y="3171"/>
                    </a:lnTo>
                    <a:lnTo>
                      <a:pt x="2590" y="3123"/>
                    </a:lnTo>
                    <a:lnTo>
                      <a:pt x="2670" y="3072"/>
                    </a:lnTo>
                    <a:lnTo>
                      <a:pt x="2746" y="3014"/>
                    </a:lnTo>
                    <a:lnTo>
                      <a:pt x="2819" y="2954"/>
                    </a:lnTo>
                    <a:lnTo>
                      <a:pt x="2888" y="2888"/>
                    </a:lnTo>
                    <a:lnTo>
                      <a:pt x="2954" y="2819"/>
                    </a:lnTo>
                    <a:lnTo>
                      <a:pt x="3014" y="2746"/>
                    </a:lnTo>
                    <a:lnTo>
                      <a:pt x="3072" y="2670"/>
                    </a:lnTo>
                    <a:lnTo>
                      <a:pt x="3123" y="2590"/>
                    </a:lnTo>
                    <a:lnTo>
                      <a:pt x="3171" y="2506"/>
                    </a:lnTo>
                    <a:lnTo>
                      <a:pt x="3215" y="2420"/>
                    </a:lnTo>
                    <a:lnTo>
                      <a:pt x="3252" y="2331"/>
                    </a:lnTo>
                    <a:lnTo>
                      <a:pt x="3285" y="2240"/>
                    </a:lnTo>
                    <a:lnTo>
                      <a:pt x="3311" y="2146"/>
                    </a:lnTo>
                    <a:lnTo>
                      <a:pt x="3332" y="2050"/>
                    </a:lnTo>
                    <a:lnTo>
                      <a:pt x="3348" y="1952"/>
                    </a:lnTo>
                    <a:lnTo>
                      <a:pt x="3358" y="1852"/>
                    </a:lnTo>
                    <a:lnTo>
                      <a:pt x="3361" y="1750"/>
                    </a:lnTo>
                    <a:lnTo>
                      <a:pt x="3358" y="1648"/>
                    </a:lnTo>
                    <a:lnTo>
                      <a:pt x="3348" y="1548"/>
                    </a:lnTo>
                    <a:lnTo>
                      <a:pt x="3332" y="1450"/>
                    </a:lnTo>
                    <a:lnTo>
                      <a:pt x="3311" y="1354"/>
                    </a:lnTo>
                    <a:lnTo>
                      <a:pt x="3285" y="1260"/>
                    </a:lnTo>
                    <a:lnTo>
                      <a:pt x="3252" y="1169"/>
                    </a:lnTo>
                    <a:lnTo>
                      <a:pt x="3215" y="1080"/>
                    </a:lnTo>
                    <a:lnTo>
                      <a:pt x="3171" y="994"/>
                    </a:lnTo>
                    <a:lnTo>
                      <a:pt x="3123" y="910"/>
                    </a:lnTo>
                    <a:lnTo>
                      <a:pt x="3072" y="830"/>
                    </a:lnTo>
                    <a:lnTo>
                      <a:pt x="3014" y="754"/>
                    </a:lnTo>
                    <a:lnTo>
                      <a:pt x="2954" y="681"/>
                    </a:lnTo>
                    <a:lnTo>
                      <a:pt x="2888" y="612"/>
                    </a:lnTo>
                    <a:lnTo>
                      <a:pt x="2819" y="546"/>
                    </a:lnTo>
                    <a:lnTo>
                      <a:pt x="2746" y="486"/>
                    </a:lnTo>
                    <a:lnTo>
                      <a:pt x="2670" y="428"/>
                    </a:lnTo>
                    <a:lnTo>
                      <a:pt x="2590" y="377"/>
                    </a:lnTo>
                    <a:lnTo>
                      <a:pt x="2506" y="329"/>
                    </a:lnTo>
                    <a:lnTo>
                      <a:pt x="2420" y="285"/>
                    </a:lnTo>
                    <a:lnTo>
                      <a:pt x="2331" y="248"/>
                    </a:lnTo>
                    <a:lnTo>
                      <a:pt x="2240" y="215"/>
                    </a:lnTo>
                    <a:lnTo>
                      <a:pt x="2146" y="189"/>
                    </a:lnTo>
                    <a:lnTo>
                      <a:pt x="2050" y="168"/>
                    </a:lnTo>
                    <a:lnTo>
                      <a:pt x="1952" y="152"/>
                    </a:lnTo>
                    <a:lnTo>
                      <a:pt x="1852" y="142"/>
                    </a:lnTo>
                    <a:lnTo>
                      <a:pt x="1750" y="139"/>
                    </a:lnTo>
                    <a:close/>
                    <a:moveTo>
                      <a:pt x="1750" y="0"/>
                    </a:moveTo>
                    <a:lnTo>
                      <a:pt x="1850" y="3"/>
                    </a:lnTo>
                    <a:lnTo>
                      <a:pt x="1948" y="11"/>
                    </a:lnTo>
                    <a:lnTo>
                      <a:pt x="2046" y="24"/>
                    </a:lnTo>
                    <a:lnTo>
                      <a:pt x="2142" y="43"/>
                    </a:lnTo>
                    <a:lnTo>
                      <a:pt x="2237" y="68"/>
                    </a:lnTo>
                    <a:lnTo>
                      <a:pt x="2329" y="98"/>
                    </a:lnTo>
                    <a:lnTo>
                      <a:pt x="2420" y="133"/>
                    </a:lnTo>
                    <a:lnTo>
                      <a:pt x="2508" y="172"/>
                    </a:lnTo>
                    <a:lnTo>
                      <a:pt x="2595" y="216"/>
                    </a:lnTo>
                    <a:lnTo>
                      <a:pt x="2679" y="266"/>
                    </a:lnTo>
                    <a:lnTo>
                      <a:pt x="2761" y="321"/>
                    </a:lnTo>
                    <a:lnTo>
                      <a:pt x="2839" y="380"/>
                    </a:lnTo>
                    <a:lnTo>
                      <a:pt x="2915" y="444"/>
                    </a:lnTo>
                    <a:lnTo>
                      <a:pt x="2988" y="512"/>
                    </a:lnTo>
                    <a:lnTo>
                      <a:pt x="3056" y="585"/>
                    </a:lnTo>
                    <a:lnTo>
                      <a:pt x="3120" y="661"/>
                    </a:lnTo>
                    <a:lnTo>
                      <a:pt x="3179" y="739"/>
                    </a:lnTo>
                    <a:lnTo>
                      <a:pt x="3234" y="821"/>
                    </a:lnTo>
                    <a:lnTo>
                      <a:pt x="3284" y="905"/>
                    </a:lnTo>
                    <a:lnTo>
                      <a:pt x="3328" y="992"/>
                    </a:lnTo>
                    <a:lnTo>
                      <a:pt x="3367" y="1080"/>
                    </a:lnTo>
                    <a:lnTo>
                      <a:pt x="3402" y="1171"/>
                    </a:lnTo>
                    <a:lnTo>
                      <a:pt x="3432" y="1263"/>
                    </a:lnTo>
                    <a:lnTo>
                      <a:pt x="3457" y="1358"/>
                    </a:lnTo>
                    <a:lnTo>
                      <a:pt x="3476" y="1454"/>
                    </a:lnTo>
                    <a:lnTo>
                      <a:pt x="3489" y="1552"/>
                    </a:lnTo>
                    <a:lnTo>
                      <a:pt x="3497" y="1650"/>
                    </a:lnTo>
                    <a:lnTo>
                      <a:pt x="3500" y="1750"/>
                    </a:lnTo>
                    <a:lnTo>
                      <a:pt x="3497" y="1850"/>
                    </a:lnTo>
                    <a:lnTo>
                      <a:pt x="3489" y="1948"/>
                    </a:lnTo>
                    <a:lnTo>
                      <a:pt x="3476" y="2046"/>
                    </a:lnTo>
                    <a:lnTo>
                      <a:pt x="3457" y="2142"/>
                    </a:lnTo>
                    <a:lnTo>
                      <a:pt x="3432" y="2237"/>
                    </a:lnTo>
                    <a:lnTo>
                      <a:pt x="3402" y="2329"/>
                    </a:lnTo>
                    <a:lnTo>
                      <a:pt x="3367" y="2420"/>
                    </a:lnTo>
                    <a:lnTo>
                      <a:pt x="3328" y="2508"/>
                    </a:lnTo>
                    <a:lnTo>
                      <a:pt x="3284" y="2595"/>
                    </a:lnTo>
                    <a:lnTo>
                      <a:pt x="3234" y="2679"/>
                    </a:lnTo>
                    <a:lnTo>
                      <a:pt x="3179" y="2761"/>
                    </a:lnTo>
                    <a:lnTo>
                      <a:pt x="3120" y="2839"/>
                    </a:lnTo>
                    <a:lnTo>
                      <a:pt x="3056" y="2915"/>
                    </a:lnTo>
                    <a:lnTo>
                      <a:pt x="2988" y="2988"/>
                    </a:lnTo>
                    <a:lnTo>
                      <a:pt x="2915" y="3056"/>
                    </a:lnTo>
                    <a:lnTo>
                      <a:pt x="2839" y="3120"/>
                    </a:lnTo>
                    <a:lnTo>
                      <a:pt x="2761" y="3179"/>
                    </a:lnTo>
                    <a:lnTo>
                      <a:pt x="2679" y="3234"/>
                    </a:lnTo>
                    <a:lnTo>
                      <a:pt x="2595" y="3284"/>
                    </a:lnTo>
                    <a:lnTo>
                      <a:pt x="2508" y="3328"/>
                    </a:lnTo>
                    <a:lnTo>
                      <a:pt x="2420" y="3367"/>
                    </a:lnTo>
                    <a:lnTo>
                      <a:pt x="2329" y="3402"/>
                    </a:lnTo>
                    <a:lnTo>
                      <a:pt x="2237" y="3432"/>
                    </a:lnTo>
                    <a:lnTo>
                      <a:pt x="2142" y="3457"/>
                    </a:lnTo>
                    <a:lnTo>
                      <a:pt x="2046" y="3476"/>
                    </a:lnTo>
                    <a:lnTo>
                      <a:pt x="1948" y="3489"/>
                    </a:lnTo>
                    <a:lnTo>
                      <a:pt x="1850" y="3497"/>
                    </a:lnTo>
                    <a:lnTo>
                      <a:pt x="1750" y="3500"/>
                    </a:lnTo>
                    <a:lnTo>
                      <a:pt x="1650" y="3497"/>
                    </a:lnTo>
                    <a:lnTo>
                      <a:pt x="1552" y="3489"/>
                    </a:lnTo>
                    <a:lnTo>
                      <a:pt x="1454" y="3476"/>
                    </a:lnTo>
                    <a:lnTo>
                      <a:pt x="1358" y="3457"/>
                    </a:lnTo>
                    <a:lnTo>
                      <a:pt x="1263" y="3432"/>
                    </a:lnTo>
                    <a:lnTo>
                      <a:pt x="1171" y="3402"/>
                    </a:lnTo>
                    <a:lnTo>
                      <a:pt x="1080" y="3367"/>
                    </a:lnTo>
                    <a:lnTo>
                      <a:pt x="992" y="3328"/>
                    </a:lnTo>
                    <a:lnTo>
                      <a:pt x="905" y="3284"/>
                    </a:lnTo>
                    <a:lnTo>
                      <a:pt x="821" y="3234"/>
                    </a:lnTo>
                    <a:lnTo>
                      <a:pt x="739" y="3179"/>
                    </a:lnTo>
                    <a:lnTo>
                      <a:pt x="661" y="3120"/>
                    </a:lnTo>
                    <a:lnTo>
                      <a:pt x="585" y="3056"/>
                    </a:lnTo>
                    <a:lnTo>
                      <a:pt x="512" y="2988"/>
                    </a:lnTo>
                    <a:lnTo>
                      <a:pt x="444" y="2915"/>
                    </a:lnTo>
                    <a:lnTo>
                      <a:pt x="380" y="2839"/>
                    </a:lnTo>
                    <a:lnTo>
                      <a:pt x="321" y="2761"/>
                    </a:lnTo>
                    <a:lnTo>
                      <a:pt x="266" y="2679"/>
                    </a:lnTo>
                    <a:lnTo>
                      <a:pt x="216" y="2595"/>
                    </a:lnTo>
                    <a:lnTo>
                      <a:pt x="172" y="2508"/>
                    </a:lnTo>
                    <a:lnTo>
                      <a:pt x="133" y="2420"/>
                    </a:lnTo>
                    <a:lnTo>
                      <a:pt x="98" y="2329"/>
                    </a:lnTo>
                    <a:lnTo>
                      <a:pt x="68" y="2237"/>
                    </a:lnTo>
                    <a:lnTo>
                      <a:pt x="43" y="2142"/>
                    </a:lnTo>
                    <a:lnTo>
                      <a:pt x="24" y="2046"/>
                    </a:lnTo>
                    <a:lnTo>
                      <a:pt x="11" y="1948"/>
                    </a:lnTo>
                    <a:lnTo>
                      <a:pt x="3" y="1850"/>
                    </a:lnTo>
                    <a:lnTo>
                      <a:pt x="0" y="1750"/>
                    </a:lnTo>
                    <a:lnTo>
                      <a:pt x="3" y="1650"/>
                    </a:lnTo>
                    <a:lnTo>
                      <a:pt x="11" y="1552"/>
                    </a:lnTo>
                    <a:lnTo>
                      <a:pt x="24" y="1454"/>
                    </a:lnTo>
                    <a:lnTo>
                      <a:pt x="43" y="1358"/>
                    </a:lnTo>
                    <a:lnTo>
                      <a:pt x="68" y="1263"/>
                    </a:lnTo>
                    <a:lnTo>
                      <a:pt x="98" y="1171"/>
                    </a:lnTo>
                    <a:lnTo>
                      <a:pt x="133" y="1080"/>
                    </a:lnTo>
                    <a:lnTo>
                      <a:pt x="172" y="992"/>
                    </a:lnTo>
                    <a:lnTo>
                      <a:pt x="216" y="905"/>
                    </a:lnTo>
                    <a:lnTo>
                      <a:pt x="266" y="821"/>
                    </a:lnTo>
                    <a:lnTo>
                      <a:pt x="321" y="739"/>
                    </a:lnTo>
                    <a:lnTo>
                      <a:pt x="380" y="661"/>
                    </a:lnTo>
                    <a:lnTo>
                      <a:pt x="444" y="585"/>
                    </a:lnTo>
                    <a:lnTo>
                      <a:pt x="512" y="512"/>
                    </a:lnTo>
                    <a:lnTo>
                      <a:pt x="585" y="444"/>
                    </a:lnTo>
                    <a:lnTo>
                      <a:pt x="661" y="380"/>
                    </a:lnTo>
                    <a:lnTo>
                      <a:pt x="739" y="321"/>
                    </a:lnTo>
                    <a:lnTo>
                      <a:pt x="821" y="266"/>
                    </a:lnTo>
                    <a:lnTo>
                      <a:pt x="905" y="216"/>
                    </a:lnTo>
                    <a:lnTo>
                      <a:pt x="992" y="172"/>
                    </a:lnTo>
                    <a:lnTo>
                      <a:pt x="1080" y="133"/>
                    </a:lnTo>
                    <a:lnTo>
                      <a:pt x="1171" y="98"/>
                    </a:lnTo>
                    <a:lnTo>
                      <a:pt x="1263" y="68"/>
                    </a:lnTo>
                    <a:lnTo>
                      <a:pt x="1358" y="43"/>
                    </a:lnTo>
                    <a:lnTo>
                      <a:pt x="1454" y="24"/>
                    </a:lnTo>
                    <a:lnTo>
                      <a:pt x="1552" y="11"/>
                    </a:lnTo>
                    <a:lnTo>
                      <a:pt x="1650" y="3"/>
                    </a:lnTo>
                    <a:lnTo>
                      <a:pt x="17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0" name="Freeform 570">
                <a:extLst>
                  <a:ext uri="{FF2B5EF4-FFF2-40B4-BE49-F238E27FC236}">
                    <a16:creationId xmlns:a16="http://schemas.microsoft.com/office/drawing/2014/main" id="{947E16D9-539A-47C5-A4D5-CC82F5BBBA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10201" y="5048251"/>
                <a:ext cx="469900" cy="469900"/>
              </a:xfrm>
              <a:custGeom>
                <a:avLst/>
                <a:gdLst>
                  <a:gd name="T0" fmla="*/ 1013 w 2950"/>
                  <a:gd name="T1" fmla="*/ 221 h 2950"/>
                  <a:gd name="T2" fmla="*/ 991 w 2950"/>
                  <a:gd name="T3" fmla="*/ 540 h 2950"/>
                  <a:gd name="T4" fmla="*/ 907 w 2950"/>
                  <a:gd name="T5" fmla="*/ 588 h 2950"/>
                  <a:gd name="T6" fmla="*/ 619 w 2950"/>
                  <a:gd name="T7" fmla="*/ 450 h 2950"/>
                  <a:gd name="T8" fmla="*/ 555 w 2950"/>
                  <a:gd name="T9" fmla="*/ 864 h 2950"/>
                  <a:gd name="T10" fmla="*/ 581 w 2950"/>
                  <a:gd name="T11" fmla="*/ 960 h 2950"/>
                  <a:gd name="T12" fmla="*/ 487 w 2950"/>
                  <a:gd name="T13" fmla="*/ 985 h 2950"/>
                  <a:gd name="T14" fmla="*/ 160 w 2950"/>
                  <a:gd name="T15" fmla="*/ 1243 h 2950"/>
                  <a:gd name="T16" fmla="*/ 423 w 2950"/>
                  <a:gd name="T17" fmla="*/ 1426 h 2950"/>
                  <a:gd name="T18" fmla="*/ 423 w 2950"/>
                  <a:gd name="T19" fmla="*/ 1524 h 2950"/>
                  <a:gd name="T20" fmla="*/ 160 w 2950"/>
                  <a:gd name="T21" fmla="*/ 1707 h 2950"/>
                  <a:gd name="T22" fmla="*/ 487 w 2950"/>
                  <a:gd name="T23" fmla="*/ 1965 h 2950"/>
                  <a:gd name="T24" fmla="*/ 581 w 2950"/>
                  <a:gd name="T25" fmla="*/ 1990 h 2950"/>
                  <a:gd name="T26" fmla="*/ 555 w 2950"/>
                  <a:gd name="T27" fmla="*/ 2086 h 2950"/>
                  <a:gd name="T28" fmla="*/ 619 w 2950"/>
                  <a:gd name="T29" fmla="*/ 2500 h 2950"/>
                  <a:gd name="T30" fmla="*/ 907 w 2950"/>
                  <a:gd name="T31" fmla="*/ 2362 h 2950"/>
                  <a:gd name="T32" fmla="*/ 991 w 2950"/>
                  <a:gd name="T33" fmla="*/ 2410 h 2950"/>
                  <a:gd name="T34" fmla="*/ 1013 w 2950"/>
                  <a:gd name="T35" fmla="*/ 2729 h 2950"/>
                  <a:gd name="T36" fmla="*/ 1405 w 2950"/>
                  <a:gd name="T37" fmla="*/ 2577 h 2950"/>
                  <a:gd name="T38" fmla="*/ 1475 w 2950"/>
                  <a:gd name="T39" fmla="*/ 2507 h 2950"/>
                  <a:gd name="T40" fmla="*/ 1545 w 2950"/>
                  <a:gd name="T41" fmla="*/ 2577 h 2950"/>
                  <a:gd name="T42" fmla="*/ 1937 w 2950"/>
                  <a:gd name="T43" fmla="*/ 2729 h 2950"/>
                  <a:gd name="T44" fmla="*/ 1959 w 2950"/>
                  <a:gd name="T45" fmla="*/ 2410 h 2950"/>
                  <a:gd name="T46" fmla="*/ 2043 w 2950"/>
                  <a:gd name="T47" fmla="*/ 2362 h 2950"/>
                  <a:gd name="T48" fmla="*/ 2331 w 2950"/>
                  <a:gd name="T49" fmla="*/ 2500 h 2950"/>
                  <a:gd name="T50" fmla="*/ 2395 w 2950"/>
                  <a:gd name="T51" fmla="*/ 2086 h 2950"/>
                  <a:gd name="T52" fmla="*/ 2369 w 2950"/>
                  <a:gd name="T53" fmla="*/ 1990 h 2950"/>
                  <a:gd name="T54" fmla="*/ 2463 w 2950"/>
                  <a:gd name="T55" fmla="*/ 1965 h 2950"/>
                  <a:gd name="T56" fmla="*/ 2790 w 2950"/>
                  <a:gd name="T57" fmla="*/ 1707 h 2950"/>
                  <a:gd name="T58" fmla="*/ 2527 w 2950"/>
                  <a:gd name="T59" fmla="*/ 1524 h 2950"/>
                  <a:gd name="T60" fmla="*/ 2527 w 2950"/>
                  <a:gd name="T61" fmla="*/ 1426 h 2950"/>
                  <a:gd name="T62" fmla="*/ 2790 w 2950"/>
                  <a:gd name="T63" fmla="*/ 1243 h 2950"/>
                  <a:gd name="T64" fmla="*/ 2463 w 2950"/>
                  <a:gd name="T65" fmla="*/ 985 h 2950"/>
                  <a:gd name="T66" fmla="*/ 2369 w 2950"/>
                  <a:gd name="T67" fmla="*/ 960 h 2950"/>
                  <a:gd name="T68" fmla="*/ 2395 w 2950"/>
                  <a:gd name="T69" fmla="*/ 864 h 2950"/>
                  <a:gd name="T70" fmla="*/ 2331 w 2950"/>
                  <a:gd name="T71" fmla="*/ 450 h 2950"/>
                  <a:gd name="T72" fmla="*/ 2043 w 2950"/>
                  <a:gd name="T73" fmla="*/ 588 h 2950"/>
                  <a:gd name="T74" fmla="*/ 1959 w 2950"/>
                  <a:gd name="T75" fmla="*/ 540 h 2950"/>
                  <a:gd name="T76" fmla="*/ 1937 w 2950"/>
                  <a:gd name="T77" fmla="*/ 221 h 2950"/>
                  <a:gd name="T78" fmla="*/ 1545 w 2950"/>
                  <a:gd name="T79" fmla="*/ 373 h 2950"/>
                  <a:gd name="T80" fmla="*/ 1475 w 2950"/>
                  <a:gd name="T81" fmla="*/ 443 h 2950"/>
                  <a:gd name="T82" fmla="*/ 1405 w 2950"/>
                  <a:gd name="T83" fmla="*/ 373 h 2950"/>
                  <a:gd name="T84" fmla="*/ 1866 w 2950"/>
                  <a:gd name="T85" fmla="*/ 53 h 2950"/>
                  <a:gd name="T86" fmla="*/ 2375 w 2950"/>
                  <a:gd name="T87" fmla="*/ 307 h 2950"/>
                  <a:gd name="T88" fmla="*/ 2749 w 2950"/>
                  <a:gd name="T89" fmla="*/ 732 h 2950"/>
                  <a:gd name="T90" fmla="*/ 2937 w 2950"/>
                  <a:gd name="T91" fmla="*/ 1276 h 2950"/>
                  <a:gd name="T92" fmla="*/ 2897 w 2950"/>
                  <a:gd name="T93" fmla="*/ 1866 h 2950"/>
                  <a:gd name="T94" fmla="*/ 2643 w 2950"/>
                  <a:gd name="T95" fmla="*/ 2375 h 2950"/>
                  <a:gd name="T96" fmla="*/ 2218 w 2950"/>
                  <a:gd name="T97" fmla="*/ 2749 h 2950"/>
                  <a:gd name="T98" fmla="*/ 1674 w 2950"/>
                  <a:gd name="T99" fmla="*/ 2937 h 2950"/>
                  <a:gd name="T100" fmla="*/ 1084 w 2950"/>
                  <a:gd name="T101" fmla="*/ 2897 h 2950"/>
                  <a:gd name="T102" fmla="*/ 575 w 2950"/>
                  <a:gd name="T103" fmla="*/ 2643 h 2950"/>
                  <a:gd name="T104" fmla="*/ 201 w 2950"/>
                  <a:gd name="T105" fmla="*/ 2218 h 2950"/>
                  <a:gd name="T106" fmla="*/ 13 w 2950"/>
                  <a:gd name="T107" fmla="*/ 1674 h 2950"/>
                  <a:gd name="T108" fmla="*/ 53 w 2950"/>
                  <a:gd name="T109" fmla="*/ 1084 h 2950"/>
                  <a:gd name="T110" fmla="*/ 307 w 2950"/>
                  <a:gd name="T111" fmla="*/ 575 h 2950"/>
                  <a:gd name="T112" fmla="*/ 732 w 2950"/>
                  <a:gd name="T113" fmla="*/ 201 h 2950"/>
                  <a:gd name="T114" fmla="*/ 1276 w 2950"/>
                  <a:gd name="T115" fmla="*/ 13 h 2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50" h="2950">
                    <a:moveTo>
                      <a:pt x="1405" y="141"/>
                    </a:moveTo>
                    <a:lnTo>
                      <a:pt x="1323" y="148"/>
                    </a:lnTo>
                    <a:lnTo>
                      <a:pt x="1243" y="160"/>
                    </a:lnTo>
                    <a:lnTo>
                      <a:pt x="1164" y="176"/>
                    </a:lnTo>
                    <a:lnTo>
                      <a:pt x="1088" y="197"/>
                    </a:lnTo>
                    <a:lnTo>
                      <a:pt x="1013" y="221"/>
                    </a:lnTo>
                    <a:lnTo>
                      <a:pt x="939" y="251"/>
                    </a:lnTo>
                    <a:lnTo>
                      <a:pt x="868" y="285"/>
                    </a:lnTo>
                    <a:lnTo>
                      <a:pt x="985" y="487"/>
                    </a:lnTo>
                    <a:lnTo>
                      <a:pt x="991" y="503"/>
                    </a:lnTo>
                    <a:lnTo>
                      <a:pt x="993" y="522"/>
                    </a:lnTo>
                    <a:lnTo>
                      <a:pt x="991" y="540"/>
                    </a:lnTo>
                    <a:lnTo>
                      <a:pt x="985" y="555"/>
                    </a:lnTo>
                    <a:lnTo>
                      <a:pt x="974" y="570"/>
                    </a:lnTo>
                    <a:lnTo>
                      <a:pt x="960" y="581"/>
                    </a:lnTo>
                    <a:lnTo>
                      <a:pt x="942" y="588"/>
                    </a:lnTo>
                    <a:lnTo>
                      <a:pt x="925" y="590"/>
                    </a:lnTo>
                    <a:lnTo>
                      <a:pt x="907" y="588"/>
                    </a:lnTo>
                    <a:lnTo>
                      <a:pt x="890" y="582"/>
                    </a:lnTo>
                    <a:lnTo>
                      <a:pt x="876" y="570"/>
                    </a:lnTo>
                    <a:lnTo>
                      <a:pt x="864" y="555"/>
                    </a:lnTo>
                    <a:lnTo>
                      <a:pt x="747" y="355"/>
                    </a:lnTo>
                    <a:lnTo>
                      <a:pt x="682" y="401"/>
                    </a:lnTo>
                    <a:lnTo>
                      <a:pt x="619" y="450"/>
                    </a:lnTo>
                    <a:lnTo>
                      <a:pt x="560" y="503"/>
                    </a:lnTo>
                    <a:lnTo>
                      <a:pt x="503" y="560"/>
                    </a:lnTo>
                    <a:lnTo>
                      <a:pt x="450" y="619"/>
                    </a:lnTo>
                    <a:lnTo>
                      <a:pt x="401" y="682"/>
                    </a:lnTo>
                    <a:lnTo>
                      <a:pt x="355" y="747"/>
                    </a:lnTo>
                    <a:lnTo>
                      <a:pt x="555" y="864"/>
                    </a:lnTo>
                    <a:lnTo>
                      <a:pt x="570" y="876"/>
                    </a:lnTo>
                    <a:lnTo>
                      <a:pt x="582" y="890"/>
                    </a:lnTo>
                    <a:lnTo>
                      <a:pt x="588" y="907"/>
                    </a:lnTo>
                    <a:lnTo>
                      <a:pt x="590" y="923"/>
                    </a:lnTo>
                    <a:lnTo>
                      <a:pt x="588" y="942"/>
                    </a:lnTo>
                    <a:lnTo>
                      <a:pt x="581" y="960"/>
                    </a:lnTo>
                    <a:lnTo>
                      <a:pt x="570" y="974"/>
                    </a:lnTo>
                    <a:lnTo>
                      <a:pt x="555" y="985"/>
                    </a:lnTo>
                    <a:lnTo>
                      <a:pt x="538" y="991"/>
                    </a:lnTo>
                    <a:lnTo>
                      <a:pt x="520" y="993"/>
                    </a:lnTo>
                    <a:lnTo>
                      <a:pt x="503" y="991"/>
                    </a:lnTo>
                    <a:lnTo>
                      <a:pt x="487" y="985"/>
                    </a:lnTo>
                    <a:lnTo>
                      <a:pt x="285" y="868"/>
                    </a:lnTo>
                    <a:lnTo>
                      <a:pt x="251" y="939"/>
                    </a:lnTo>
                    <a:lnTo>
                      <a:pt x="221" y="1013"/>
                    </a:lnTo>
                    <a:lnTo>
                      <a:pt x="197" y="1088"/>
                    </a:lnTo>
                    <a:lnTo>
                      <a:pt x="176" y="1164"/>
                    </a:lnTo>
                    <a:lnTo>
                      <a:pt x="160" y="1243"/>
                    </a:lnTo>
                    <a:lnTo>
                      <a:pt x="148" y="1323"/>
                    </a:lnTo>
                    <a:lnTo>
                      <a:pt x="141" y="1405"/>
                    </a:lnTo>
                    <a:lnTo>
                      <a:pt x="373" y="1405"/>
                    </a:lnTo>
                    <a:lnTo>
                      <a:pt x="392" y="1408"/>
                    </a:lnTo>
                    <a:lnTo>
                      <a:pt x="409" y="1415"/>
                    </a:lnTo>
                    <a:lnTo>
                      <a:pt x="423" y="1426"/>
                    </a:lnTo>
                    <a:lnTo>
                      <a:pt x="433" y="1440"/>
                    </a:lnTo>
                    <a:lnTo>
                      <a:pt x="441" y="1457"/>
                    </a:lnTo>
                    <a:lnTo>
                      <a:pt x="443" y="1475"/>
                    </a:lnTo>
                    <a:lnTo>
                      <a:pt x="441" y="1493"/>
                    </a:lnTo>
                    <a:lnTo>
                      <a:pt x="433" y="1510"/>
                    </a:lnTo>
                    <a:lnTo>
                      <a:pt x="423" y="1524"/>
                    </a:lnTo>
                    <a:lnTo>
                      <a:pt x="409" y="1535"/>
                    </a:lnTo>
                    <a:lnTo>
                      <a:pt x="392" y="1542"/>
                    </a:lnTo>
                    <a:lnTo>
                      <a:pt x="373" y="1545"/>
                    </a:lnTo>
                    <a:lnTo>
                      <a:pt x="141" y="1545"/>
                    </a:lnTo>
                    <a:lnTo>
                      <a:pt x="148" y="1627"/>
                    </a:lnTo>
                    <a:lnTo>
                      <a:pt x="160" y="1707"/>
                    </a:lnTo>
                    <a:lnTo>
                      <a:pt x="176" y="1786"/>
                    </a:lnTo>
                    <a:lnTo>
                      <a:pt x="197" y="1862"/>
                    </a:lnTo>
                    <a:lnTo>
                      <a:pt x="221" y="1937"/>
                    </a:lnTo>
                    <a:lnTo>
                      <a:pt x="251" y="2011"/>
                    </a:lnTo>
                    <a:lnTo>
                      <a:pt x="285" y="2082"/>
                    </a:lnTo>
                    <a:lnTo>
                      <a:pt x="487" y="1965"/>
                    </a:lnTo>
                    <a:lnTo>
                      <a:pt x="503" y="1959"/>
                    </a:lnTo>
                    <a:lnTo>
                      <a:pt x="522" y="1957"/>
                    </a:lnTo>
                    <a:lnTo>
                      <a:pt x="540" y="1959"/>
                    </a:lnTo>
                    <a:lnTo>
                      <a:pt x="555" y="1965"/>
                    </a:lnTo>
                    <a:lnTo>
                      <a:pt x="570" y="1976"/>
                    </a:lnTo>
                    <a:lnTo>
                      <a:pt x="581" y="1990"/>
                    </a:lnTo>
                    <a:lnTo>
                      <a:pt x="588" y="2008"/>
                    </a:lnTo>
                    <a:lnTo>
                      <a:pt x="590" y="2027"/>
                    </a:lnTo>
                    <a:lnTo>
                      <a:pt x="588" y="2043"/>
                    </a:lnTo>
                    <a:lnTo>
                      <a:pt x="582" y="2060"/>
                    </a:lnTo>
                    <a:lnTo>
                      <a:pt x="570" y="2074"/>
                    </a:lnTo>
                    <a:lnTo>
                      <a:pt x="555" y="2086"/>
                    </a:lnTo>
                    <a:lnTo>
                      <a:pt x="355" y="2203"/>
                    </a:lnTo>
                    <a:lnTo>
                      <a:pt x="401" y="2268"/>
                    </a:lnTo>
                    <a:lnTo>
                      <a:pt x="450" y="2331"/>
                    </a:lnTo>
                    <a:lnTo>
                      <a:pt x="503" y="2390"/>
                    </a:lnTo>
                    <a:lnTo>
                      <a:pt x="560" y="2447"/>
                    </a:lnTo>
                    <a:lnTo>
                      <a:pt x="619" y="2500"/>
                    </a:lnTo>
                    <a:lnTo>
                      <a:pt x="682" y="2549"/>
                    </a:lnTo>
                    <a:lnTo>
                      <a:pt x="747" y="2595"/>
                    </a:lnTo>
                    <a:lnTo>
                      <a:pt x="864" y="2395"/>
                    </a:lnTo>
                    <a:lnTo>
                      <a:pt x="876" y="2380"/>
                    </a:lnTo>
                    <a:lnTo>
                      <a:pt x="890" y="2368"/>
                    </a:lnTo>
                    <a:lnTo>
                      <a:pt x="907" y="2362"/>
                    </a:lnTo>
                    <a:lnTo>
                      <a:pt x="923" y="2360"/>
                    </a:lnTo>
                    <a:lnTo>
                      <a:pt x="942" y="2362"/>
                    </a:lnTo>
                    <a:lnTo>
                      <a:pt x="960" y="2369"/>
                    </a:lnTo>
                    <a:lnTo>
                      <a:pt x="974" y="2380"/>
                    </a:lnTo>
                    <a:lnTo>
                      <a:pt x="985" y="2395"/>
                    </a:lnTo>
                    <a:lnTo>
                      <a:pt x="991" y="2410"/>
                    </a:lnTo>
                    <a:lnTo>
                      <a:pt x="993" y="2428"/>
                    </a:lnTo>
                    <a:lnTo>
                      <a:pt x="991" y="2447"/>
                    </a:lnTo>
                    <a:lnTo>
                      <a:pt x="985" y="2463"/>
                    </a:lnTo>
                    <a:lnTo>
                      <a:pt x="868" y="2665"/>
                    </a:lnTo>
                    <a:lnTo>
                      <a:pt x="939" y="2699"/>
                    </a:lnTo>
                    <a:lnTo>
                      <a:pt x="1013" y="2729"/>
                    </a:lnTo>
                    <a:lnTo>
                      <a:pt x="1088" y="2753"/>
                    </a:lnTo>
                    <a:lnTo>
                      <a:pt x="1164" y="2774"/>
                    </a:lnTo>
                    <a:lnTo>
                      <a:pt x="1243" y="2790"/>
                    </a:lnTo>
                    <a:lnTo>
                      <a:pt x="1323" y="2802"/>
                    </a:lnTo>
                    <a:lnTo>
                      <a:pt x="1405" y="2809"/>
                    </a:lnTo>
                    <a:lnTo>
                      <a:pt x="1405" y="2577"/>
                    </a:lnTo>
                    <a:lnTo>
                      <a:pt x="1408" y="2558"/>
                    </a:lnTo>
                    <a:lnTo>
                      <a:pt x="1415" y="2541"/>
                    </a:lnTo>
                    <a:lnTo>
                      <a:pt x="1426" y="2527"/>
                    </a:lnTo>
                    <a:lnTo>
                      <a:pt x="1440" y="2517"/>
                    </a:lnTo>
                    <a:lnTo>
                      <a:pt x="1457" y="2509"/>
                    </a:lnTo>
                    <a:lnTo>
                      <a:pt x="1475" y="2507"/>
                    </a:lnTo>
                    <a:lnTo>
                      <a:pt x="1493" y="2509"/>
                    </a:lnTo>
                    <a:lnTo>
                      <a:pt x="1510" y="2517"/>
                    </a:lnTo>
                    <a:lnTo>
                      <a:pt x="1524" y="2527"/>
                    </a:lnTo>
                    <a:lnTo>
                      <a:pt x="1535" y="2541"/>
                    </a:lnTo>
                    <a:lnTo>
                      <a:pt x="1542" y="2558"/>
                    </a:lnTo>
                    <a:lnTo>
                      <a:pt x="1545" y="2577"/>
                    </a:lnTo>
                    <a:lnTo>
                      <a:pt x="1545" y="2809"/>
                    </a:lnTo>
                    <a:lnTo>
                      <a:pt x="1627" y="2802"/>
                    </a:lnTo>
                    <a:lnTo>
                      <a:pt x="1707" y="2790"/>
                    </a:lnTo>
                    <a:lnTo>
                      <a:pt x="1786" y="2774"/>
                    </a:lnTo>
                    <a:lnTo>
                      <a:pt x="1862" y="2753"/>
                    </a:lnTo>
                    <a:lnTo>
                      <a:pt x="1937" y="2729"/>
                    </a:lnTo>
                    <a:lnTo>
                      <a:pt x="2011" y="2699"/>
                    </a:lnTo>
                    <a:lnTo>
                      <a:pt x="2082" y="2665"/>
                    </a:lnTo>
                    <a:lnTo>
                      <a:pt x="1965" y="2463"/>
                    </a:lnTo>
                    <a:lnTo>
                      <a:pt x="1959" y="2447"/>
                    </a:lnTo>
                    <a:lnTo>
                      <a:pt x="1957" y="2428"/>
                    </a:lnTo>
                    <a:lnTo>
                      <a:pt x="1959" y="2410"/>
                    </a:lnTo>
                    <a:lnTo>
                      <a:pt x="1965" y="2395"/>
                    </a:lnTo>
                    <a:lnTo>
                      <a:pt x="1976" y="2380"/>
                    </a:lnTo>
                    <a:lnTo>
                      <a:pt x="1990" y="2369"/>
                    </a:lnTo>
                    <a:lnTo>
                      <a:pt x="2008" y="2362"/>
                    </a:lnTo>
                    <a:lnTo>
                      <a:pt x="2027" y="2360"/>
                    </a:lnTo>
                    <a:lnTo>
                      <a:pt x="2043" y="2362"/>
                    </a:lnTo>
                    <a:lnTo>
                      <a:pt x="2060" y="2368"/>
                    </a:lnTo>
                    <a:lnTo>
                      <a:pt x="2074" y="2380"/>
                    </a:lnTo>
                    <a:lnTo>
                      <a:pt x="2086" y="2395"/>
                    </a:lnTo>
                    <a:lnTo>
                      <a:pt x="2203" y="2595"/>
                    </a:lnTo>
                    <a:lnTo>
                      <a:pt x="2268" y="2549"/>
                    </a:lnTo>
                    <a:lnTo>
                      <a:pt x="2331" y="2500"/>
                    </a:lnTo>
                    <a:lnTo>
                      <a:pt x="2390" y="2447"/>
                    </a:lnTo>
                    <a:lnTo>
                      <a:pt x="2447" y="2390"/>
                    </a:lnTo>
                    <a:lnTo>
                      <a:pt x="2500" y="2331"/>
                    </a:lnTo>
                    <a:lnTo>
                      <a:pt x="2549" y="2268"/>
                    </a:lnTo>
                    <a:lnTo>
                      <a:pt x="2595" y="2203"/>
                    </a:lnTo>
                    <a:lnTo>
                      <a:pt x="2395" y="2086"/>
                    </a:lnTo>
                    <a:lnTo>
                      <a:pt x="2380" y="2074"/>
                    </a:lnTo>
                    <a:lnTo>
                      <a:pt x="2368" y="2060"/>
                    </a:lnTo>
                    <a:lnTo>
                      <a:pt x="2362" y="2043"/>
                    </a:lnTo>
                    <a:lnTo>
                      <a:pt x="2360" y="2027"/>
                    </a:lnTo>
                    <a:lnTo>
                      <a:pt x="2362" y="2008"/>
                    </a:lnTo>
                    <a:lnTo>
                      <a:pt x="2369" y="1990"/>
                    </a:lnTo>
                    <a:lnTo>
                      <a:pt x="2380" y="1976"/>
                    </a:lnTo>
                    <a:lnTo>
                      <a:pt x="2395" y="1965"/>
                    </a:lnTo>
                    <a:lnTo>
                      <a:pt x="2410" y="1959"/>
                    </a:lnTo>
                    <a:lnTo>
                      <a:pt x="2428" y="1957"/>
                    </a:lnTo>
                    <a:lnTo>
                      <a:pt x="2447" y="1959"/>
                    </a:lnTo>
                    <a:lnTo>
                      <a:pt x="2463" y="1965"/>
                    </a:lnTo>
                    <a:lnTo>
                      <a:pt x="2665" y="2082"/>
                    </a:lnTo>
                    <a:lnTo>
                      <a:pt x="2699" y="2011"/>
                    </a:lnTo>
                    <a:lnTo>
                      <a:pt x="2729" y="1937"/>
                    </a:lnTo>
                    <a:lnTo>
                      <a:pt x="2753" y="1862"/>
                    </a:lnTo>
                    <a:lnTo>
                      <a:pt x="2774" y="1786"/>
                    </a:lnTo>
                    <a:lnTo>
                      <a:pt x="2790" y="1707"/>
                    </a:lnTo>
                    <a:lnTo>
                      <a:pt x="2802" y="1627"/>
                    </a:lnTo>
                    <a:lnTo>
                      <a:pt x="2809" y="1545"/>
                    </a:lnTo>
                    <a:lnTo>
                      <a:pt x="2577" y="1545"/>
                    </a:lnTo>
                    <a:lnTo>
                      <a:pt x="2558" y="1542"/>
                    </a:lnTo>
                    <a:lnTo>
                      <a:pt x="2541" y="1535"/>
                    </a:lnTo>
                    <a:lnTo>
                      <a:pt x="2527" y="1524"/>
                    </a:lnTo>
                    <a:lnTo>
                      <a:pt x="2517" y="1510"/>
                    </a:lnTo>
                    <a:lnTo>
                      <a:pt x="2509" y="1493"/>
                    </a:lnTo>
                    <a:lnTo>
                      <a:pt x="2507" y="1475"/>
                    </a:lnTo>
                    <a:lnTo>
                      <a:pt x="2509" y="1457"/>
                    </a:lnTo>
                    <a:lnTo>
                      <a:pt x="2517" y="1440"/>
                    </a:lnTo>
                    <a:lnTo>
                      <a:pt x="2527" y="1426"/>
                    </a:lnTo>
                    <a:lnTo>
                      <a:pt x="2541" y="1415"/>
                    </a:lnTo>
                    <a:lnTo>
                      <a:pt x="2558" y="1408"/>
                    </a:lnTo>
                    <a:lnTo>
                      <a:pt x="2577" y="1405"/>
                    </a:lnTo>
                    <a:lnTo>
                      <a:pt x="2809" y="1405"/>
                    </a:lnTo>
                    <a:lnTo>
                      <a:pt x="2802" y="1323"/>
                    </a:lnTo>
                    <a:lnTo>
                      <a:pt x="2790" y="1243"/>
                    </a:lnTo>
                    <a:lnTo>
                      <a:pt x="2774" y="1164"/>
                    </a:lnTo>
                    <a:lnTo>
                      <a:pt x="2753" y="1088"/>
                    </a:lnTo>
                    <a:lnTo>
                      <a:pt x="2729" y="1013"/>
                    </a:lnTo>
                    <a:lnTo>
                      <a:pt x="2699" y="939"/>
                    </a:lnTo>
                    <a:lnTo>
                      <a:pt x="2665" y="868"/>
                    </a:lnTo>
                    <a:lnTo>
                      <a:pt x="2463" y="985"/>
                    </a:lnTo>
                    <a:lnTo>
                      <a:pt x="2447" y="991"/>
                    </a:lnTo>
                    <a:lnTo>
                      <a:pt x="2430" y="993"/>
                    </a:lnTo>
                    <a:lnTo>
                      <a:pt x="2412" y="991"/>
                    </a:lnTo>
                    <a:lnTo>
                      <a:pt x="2395" y="985"/>
                    </a:lnTo>
                    <a:lnTo>
                      <a:pt x="2380" y="974"/>
                    </a:lnTo>
                    <a:lnTo>
                      <a:pt x="2369" y="960"/>
                    </a:lnTo>
                    <a:lnTo>
                      <a:pt x="2362" y="942"/>
                    </a:lnTo>
                    <a:lnTo>
                      <a:pt x="2360" y="923"/>
                    </a:lnTo>
                    <a:lnTo>
                      <a:pt x="2362" y="907"/>
                    </a:lnTo>
                    <a:lnTo>
                      <a:pt x="2368" y="890"/>
                    </a:lnTo>
                    <a:lnTo>
                      <a:pt x="2380" y="876"/>
                    </a:lnTo>
                    <a:lnTo>
                      <a:pt x="2395" y="864"/>
                    </a:lnTo>
                    <a:lnTo>
                      <a:pt x="2595" y="747"/>
                    </a:lnTo>
                    <a:lnTo>
                      <a:pt x="2549" y="682"/>
                    </a:lnTo>
                    <a:lnTo>
                      <a:pt x="2500" y="619"/>
                    </a:lnTo>
                    <a:lnTo>
                      <a:pt x="2447" y="560"/>
                    </a:lnTo>
                    <a:lnTo>
                      <a:pt x="2390" y="503"/>
                    </a:lnTo>
                    <a:lnTo>
                      <a:pt x="2331" y="450"/>
                    </a:lnTo>
                    <a:lnTo>
                      <a:pt x="2268" y="401"/>
                    </a:lnTo>
                    <a:lnTo>
                      <a:pt x="2203" y="355"/>
                    </a:lnTo>
                    <a:lnTo>
                      <a:pt x="2086" y="555"/>
                    </a:lnTo>
                    <a:lnTo>
                      <a:pt x="2074" y="570"/>
                    </a:lnTo>
                    <a:lnTo>
                      <a:pt x="2060" y="582"/>
                    </a:lnTo>
                    <a:lnTo>
                      <a:pt x="2043" y="588"/>
                    </a:lnTo>
                    <a:lnTo>
                      <a:pt x="2025" y="590"/>
                    </a:lnTo>
                    <a:lnTo>
                      <a:pt x="2008" y="588"/>
                    </a:lnTo>
                    <a:lnTo>
                      <a:pt x="1990" y="581"/>
                    </a:lnTo>
                    <a:lnTo>
                      <a:pt x="1976" y="570"/>
                    </a:lnTo>
                    <a:lnTo>
                      <a:pt x="1965" y="555"/>
                    </a:lnTo>
                    <a:lnTo>
                      <a:pt x="1959" y="540"/>
                    </a:lnTo>
                    <a:lnTo>
                      <a:pt x="1957" y="522"/>
                    </a:lnTo>
                    <a:lnTo>
                      <a:pt x="1959" y="503"/>
                    </a:lnTo>
                    <a:lnTo>
                      <a:pt x="1965" y="487"/>
                    </a:lnTo>
                    <a:lnTo>
                      <a:pt x="2082" y="285"/>
                    </a:lnTo>
                    <a:lnTo>
                      <a:pt x="2011" y="251"/>
                    </a:lnTo>
                    <a:lnTo>
                      <a:pt x="1937" y="221"/>
                    </a:lnTo>
                    <a:lnTo>
                      <a:pt x="1862" y="197"/>
                    </a:lnTo>
                    <a:lnTo>
                      <a:pt x="1786" y="176"/>
                    </a:lnTo>
                    <a:lnTo>
                      <a:pt x="1707" y="160"/>
                    </a:lnTo>
                    <a:lnTo>
                      <a:pt x="1627" y="148"/>
                    </a:lnTo>
                    <a:lnTo>
                      <a:pt x="1545" y="141"/>
                    </a:lnTo>
                    <a:lnTo>
                      <a:pt x="1545" y="373"/>
                    </a:lnTo>
                    <a:lnTo>
                      <a:pt x="1542" y="392"/>
                    </a:lnTo>
                    <a:lnTo>
                      <a:pt x="1535" y="409"/>
                    </a:lnTo>
                    <a:lnTo>
                      <a:pt x="1524" y="423"/>
                    </a:lnTo>
                    <a:lnTo>
                      <a:pt x="1510" y="433"/>
                    </a:lnTo>
                    <a:lnTo>
                      <a:pt x="1493" y="441"/>
                    </a:lnTo>
                    <a:lnTo>
                      <a:pt x="1475" y="443"/>
                    </a:lnTo>
                    <a:lnTo>
                      <a:pt x="1457" y="441"/>
                    </a:lnTo>
                    <a:lnTo>
                      <a:pt x="1440" y="433"/>
                    </a:lnTo>
                    <a:lnTo>
                      <a:pt x="1426" y="423"/>
                    </a:lnTo>
                    <a:lnTo>
                      <a:pt x="1415" y="409"/>
                    </a:lnTo>
                    <a:lnTo>
                      <a:pt x="1408" y="392"/>
                    </a:lnTo>
                    <a:lnTo>
                      <a:pt x="1405" y="373"/>
                    </a:lnTo>
                    <a:lnTo>
                      <a:pt x="1405" y="141"/>
                    </a:lnTo>
                    <a:close/>
                    <a:moveTo>
                      <a:pt x="1475" y="0"/>
                    </a:moveTo>
                    <a:lnTo>
                      <a:pt x="1576" y="3"/>
                    </a:lnTo>
                    <a:lnTo>
                      <a:pt x="1674" y="13"/>
                    </a:lnTo>
                    <a:lnTo>
                      <a:pt x="1772" y="29"/>
                    </a:lnTo>
                    <a:lnTo>
                      <a:pt x="1866" y="53"/>
                    </a:lnTo>
                    <a:lnTo>
                      <a:pt x="1959" y="81"/>
                    </a:lnTo>
                    <a:lnTo>
                      <a:pt x="2049" y="116"/>
                    </a:lnTo>
                    <a:lnTo>
                      <a:pt x="2136" y="156"/>
                    </a:lnTo>
                    <a:lnTo>
                      <a:pt x="2218" y="201"/>
                    </a:lnTo>
                    <a:lnTo>
                      <a:pt x="2299" y="252"/>
                    </a:lnTo>
                    <a:lnTo>
                      <a:pt x="2375" y="307"/>
                    </a:lnTo>
                    <a:lnTo>
                      <a:pt x="2449" y="368"/>
                    </a:lnTo>
                    <a:lnTo>
                      <a:pt x="2518" y="432"/>
                    </a:lnTo>
                    <a:lnTo>
                      <a:pt x="2582" y="501"/>
                    </a:lnTo>
                    <a:lnTo>
                      <a:pt x="2643" y="575"/>
                    </a:lnTo>
                    <a:lnTo>
                      <a:pt x="2698" y="651"/>
                    </a:lnTo>
                    <a:lnTo>
                      <a:pt x="2749" y="732"/>
                    </a:lnTo>
                    <a:lnTo>
                      <a:pt x="2794" y="814"/>
                    </a:lnTo>
                    <a:lnTo>
                      <a:pt x="2834" y="901"/>
                    </a:lnTo>
                    <a:lnTo>
                      <a:pt x="2869" y="991"/>
                    </a:lnTo>
                    <a:lnTo>
                      <a:pt x="2897" y="1084"/>
                    </a:lnTo>
                    <a:lnTo>
                      <a:pt x="2921" y="1178"/>
                    </a:lnTo>
                    <a:lnTo>
                      <a:pt x="2937" y="1276"/>
                    </a:lnTo>
                    <a:lnTo>
                      <a:pt x="2947" y="1374"/>
                    </a:lnTo>
                    <a:lnTo>
                      <a:pt x="2950" y="1475"/>
                    </a:lnTo>
                    <a:lnTo>
                      <a:pt x="2947" y="1576"/>
                    </a:lnTo>
                    <a:lnTo>
                      <a:pt x="2937" y="1674"/>
                    </a:lnTo>
                    <a:lnTo>
                      <a:pt x="2921" y="1772"/>
                    </a:lnTo>
                    <a:lnTo>
                      <a:pt x="2897" y="1866"/>
                    </a:lnTo>
                    <a:lnTo>
                      <a:pt x="2869" y="1959"/>
                    </a:lnTo>
                    <a:lnTo>
                      <a:pt x="2834" y="2049"/>
                    </a:lnTo>
                    <a:lnTo>
                      <a:pt x="2794" y="2136"/>
                    </a:lnTo>
                    <a:lnTo>
                      <a:pt x="2749" y="2218"/>
                    </a:lnTo>
                    <a:lnTo>
                      <a:pt x="2698" y="2299"/>
                    </a:lnTo>
                    <a:lnTo>
                      <a:pt x="2643" y="2375"/>
                    </a:lnTo>
                    <a:lnTo>
                      <a:pt x="2582" y="2449"/>
                    </a:lnTo>
                    <a:lnTo>
                      <a:pt x="2518" y="2518"/>
                    </a:lnTo>
                    <a:lnTo>
                      <a:pt x="2449" y="2582"/>
                    </a:lnTo>
                    <a:lnTo>
                      <a:pt x="2375" y="2643"/>
                    </a:lnTo>
                    <a:lnTo>
                      <a:pt x="2299" y="2698"/>
                    </a:lnTo>
                    <a:lnTo>
                      <a:pt x="2218" y="2749"/>
                    </a:lnTo>
                    <a:lnTo>
                      <a:pt x="2136" y="2794"/>
                    </a:lnTo>
                    <a:lnTo>
                      <a:pt x="2049" y="2834"/>
                    </a:lnTo>
                    <a:lnTo>
                      <a:pt x="1959" y="2869"/>
                    </a:lnTo>
                    <a:lnTo>
                      <a:pt x="1866" y="2897"/>
                    </a:lnTo>
                    <a:lnTo>
                      <a:pt x="1772" y="2921"/>
                    </a:lnTo>
                    <a:lnTo>
                      <a:pt x="1674" y="2937"/>
                    </a:lnTo>
                    <a:lnTo>
                      <a:pt x="1576" y="2947"/>
                    </a:lnTo>
                    <a:lnTo>
                      <a:pt x="1475" y="2950"/>
                    </a:lnTo>
                    <a:lnTo>
                      <a:pt x="1374" y="2947"/>
                    </a:lnTo>
                    <a:lnTo>
                      <a:pt x="1276" y="2937"/>
                    </a:lnTo>
                    <a:lnTo>
                      <a:pt x="1178" y="2921"/>
                    </a:lnTo>
                    <a:lnTo>
                      <a:pt x="1084" y="2897"/>
                    </a:lnTo>
                    <a:lnTo>
                      <a:pt x="991" y="2869"/>
                    </a:lnTo>
                    <a:lnTo>
                      <a:pt x="901" y="2834"/>
                    </a:lnTo>
                    <a:lnTo>
                      <a:pt x="814" y="2794"/>
                    </a:lnTo>
                    <a:lnTo>
                      <a:pt x="732" y="2749"/>
                    </a:lnTo>
                    <a:lnTo>
                      <a:pt x="651" y="2698"/>
                    </a:lnTo>
                    <a:lnTo>
                      <a:pt x="575" y="2643"/>
                    </a:lnTo>
                    <a:lnTo>
                      <a:pt x="501" y="2582"/>
                    </a:lnTo>
                    <a:lnTo>
                      <a:pt x="432" y="2518"/>
                    </a:lnTo>
                    <a:lnTo>
                      <a:pt x="368" y="2449"/>
                    </a:lnTo>
                    <a:lnTo>
                      <a:pt x="307" y="2375"/>
                    </a:lnTo>
                    <a:lnTo>
                      <a:pt x="252" y="2299"/>
                    </a:lnTo>
                    <a:lnTo>
                      <a:pt x="201" y="2218"/>
                    </a:lnTo>
                    <a:lnTo>
                      <a:pt x="156" y="2136"/>
                    </a:lnTo>
                    <a:lnTo>
                      <a:pt x="116" y="2049"/>
                    </a:lnTo>
                    <a:lnTo>
                      <a:pt x="81" y="1959"/>
                    </a:lnTo>
                    <a:lnTo>
                      <a:pt x="53" y="1866"/>
                    </a:lnTo>
                    <a:lnTo>
                      <a:pt x="29" y="1772"/>
                    </a:lnTo>
                    <a:lnTo>
                      <a:pt x="13" y="1674"/>
                    </a:lnTo>
                    <a:lnTo>
                      <a:pt x="3" y="1576"/>
                    </a:lnTo>
                    <a:lnTo>
                      <a:pt x="0" y="1475"/>
                    </a:lnTo>
                    <a:lnTo>
                      <a:pt x="3" y="1374"/>
                    </a:lnTo>
                    <a:lnTo>
                      <a:pt x="13" y="1276"/>
                    </a:lnTo>
                    <a:lnTo>
                      <a:pt x="29" y="1178"/>
                    </a:lnTo>
                    <a:lnTo>
                      <a:pt x="53" y="1084"/>
                    </a:lnTo>
                    <a:lnTo>
                      <a:pt x="81" y="991"/>
                    </a:lnTo>
                    <a:lnTo>
                      <a:pt x="116" y="901"/>
                    </a:lnTo>
                    <a:lnTo>
                      <a:pt x="156" y="814"/>
                    </a:lnTo>
                    <a:lnTo>
                      <a:pt x="201" y="732"/>
                    </a:lnTo>
                    <a:lnTo>
                      <a:pt x="252" y="651"/>
                    </a:lnTo>
                    <a:lnTo>
                      <a:pt x="307" y="575"/>
                    </a:lnTo>
                    <a:lnTo>
                      <a:pt x="368" y="501"/>
                    </a:lnTo>
                    <a:lnTo>
                      <a:pt x="432" y="432"/>
                    </a:lnTo>
                    <a:lnTo>
                      <a:pt x="501" y="368"/>
                    </a:lnTo>
                    <a:lnTo>
                      <a:pt x="575" y="307"/>
                    </a:lnTo>
                    <a:lnTo>
                      <a:pt x="651" y="252"/>
                    </a:lnTo>
                    <a:lnTo>
                      <a:pt x="732" y="201"/>
                    </a:lnTo>
                    <a:lnTo>
                      <a:pt x="814" y="156"/>
                    </a:lnTo>
                    <a:lnTo>
                      <a:pt x="901" y="116"/>
                    </a:lnTo>
                    <a:lnTo>
                      <a:pt x="991" y="81"/>
                    </a:lnTo>
                    <a:lnTo>
                      <a:pt x="1084" y="53"/>
                    </a:lnTo>
                    <a:lnTo>
                      <a:pt x="1178" y="29"/>
                    </a:lnTo>
                    <a:lnTo>
                      <a:pt x="1276" y="13"/>
                    </a:lnTo>
                    <a:lnTo>
                      <a:pt x="1374" y="3"/>
                    </a:lnTo>
                    <a:lnTo>
                      <a:pt x="14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1" name="Freeform 571">
                <a:extLst>
                  <a:ext uri="{FF2B5EF4-FFF2-40B4-BE49-F238E27FC236}">
                    <a16:creationId xmlns:a16="http://schemas.microsoft.com/office/drawing/2014/main" id="{35EB5C6A-9C18-443D-B843-77C5E82DD3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00701" y="5170488"/>
                <a:ext cx="77788" cy="180975"/>
              </a:xfrm>
              <a:custGeom>
                <a:avLst/>
                <a:gdLst>
                  <a:gd name="T0" fmla="*/ 260 w 484"/>
                  <a:gd name="T1" fmla="*/ 647 h 1142"/>
                  <a:gd name="T2" fmla="*/ 230 w 484"/>
                  <a:gd name="T3" fmla="*/ 664 h 1142"/>
                  <a:gd name="T4" fmla="*/ 213 w 484"/>
                  <a:gd name="T5" fmla="*/ 694 h 1142"/>
                  <a:gd name="T6" fmla="*/ 213 w 484"/>
                  <a:gd name="T7" fmla="*/ 730 h 1142"/>
                  <a:gd name="T8" fmla="*/ 230 w 484"/>
                  <a:gd name="T9" fmla="*/ 760 h 1142"/>
                  <a:gd name="T10" fmla="*/ 260 w 484"/>
                  <a:gd name="T11" fmla="*/ 777 h 1142"/>
                  <a:gd name="T12" fmla="*/ 296 w 484"/>
                  <a:gd name="T13" fmla="*/ 777 h 1142"/>
                  <a:gd name="T14" fmla="*/ 326 w 484"/>
                  <a:gd name="T15" fmla="*/ 760 h 1142"/>
                  <a:gd name="T16" fmla="*/ 343 w 484"/>
                  <a:gd name="T17" fmla="*/ 730 h 1142"/>
                  <a:gd name="T18" fmla="*/ 343 w 484"/>
                  <a:gd name="T19" fmla="*/ 694 h 1142"/>
                  <a:gd name="T20" fmla="*/ 326 w 484"/>
                  <a:gd name="T21" fmla="*/ 664 h 1142"/>
                  <a:gd name="T22" fmla="*/ 296 w 484"/>
                  <a:gd name="T23" fmla="*/ 647 h 1142"/>
                  <a:gd name="T24" fmla="*/ 278 w 484"/>
                  <a:gd name="T25" fmla="*/ 0 h 1142"/>
                  <a:gd name="T26" fmla="*/ 313 w 484"/>
                  <a:gd name="T27" fmla="*/ 10 h 1142"/>
                  <a:gd name="T28" fmla="*/ 338 w 484"/>
                  <a:gd name="T29" fmla="*/ 35 h 1142"/>
                  <a:gd name="T30" fmla="*/ 348 w 484"/>
                  <a:gd name="T31" fmla="*/ 70 h 1142"/>
                  <a:gd name="T32" fmla="*/ 377 w 484"/>
                  <a:gd name="T33" fmla="*/ 531 h 1142"/>
                  <a:gd name="T34" fmla="*/ 425 w 484"/>
                  <a:gd name="T35" fmla="*/ 569 h 1142"/>
                  <a:gd name="T36" fmla="*/ 463 w 484"/>
                  <a:gd name="T37" fmla="*/ 619 h 1142"/>
                  <a:gd name="T38" fmla="*/ 482 w 484"/>
                  <a:gd name="T39" fmla="*/ 679 h 1142"/>
                  <a:gd name="T40" fmla="*/ 481 w 484"/>
                  <a:gd name="T41" fmla="*/ 749 h 1142"/>
                  <a:gd name="T42" fmla="*/ 456 w 484"/>
                  <a:gd name="T43" fmla="*/ 816 h 1142"/>
                  <a:gd name="T44" fmla="*/ 411 w 484"/>
                  <a:gd name="T45" fmla="*/ 870 h 1142"/>
                  <a:gd name="T46" fmla="*/ 350 w 484"/>
                  <a:gd name="T47" fmla="*/ 905 h 1142"/>
                  <a:gd name="T48" fmla="*/ 277 w 484"/>
                  <a:gd name="T49" fmla="*/ 918 h 1142"/>
                  <a:gd name="T50" fmla="*/ 241 w 484"/>
                  <a:gd name="T51" fmla="*/ 915 h 1142"/>
                  <a:gd name="T52" fmla="*/ 119 w 484"/>
                  <a:gd name="T53" fmla="*/ 1121 h 1142"/>
                  <a:gd name="T54" fmla="*/ 88 w 484"/>
                  <a:gd name="T55" fmla="*/ 1139 h 1142"/>
                  <a:gd name="T56" fmla="*/ 52 w 484"/>
                  <a:gd name="T57" fmla="*/ 1139 h 1142"/>
                  <a:gd name="T58" fmla="*/ 20 w 484"/>
                  <a:gd name="T59" fmla="*/ 1120 h 1142"/>
                  <a:gd name="T60" fmla="*/ 3 w 484"/>
                  <a:gd name="T61" fmla="*/ 1090 h 1142"/>
                  <a:gd name="T62" fmla="*/ 3 w 484"/>
                  <a:gd name="T63" fmla="*/ 1055 h 1142"/>
                  <a:gd name="T64" fmla="*/ 121 w 484"/>
                  <a:gd name="T65" fmla="*/ 846 h 1142"/>
                  <a:gd name="T66" fmla="*/ 90 w 484"/>
                  <a:gd name="T67" fmla="*/ 797 h 1142"/>
                  <a:gd name="T68" fmla="*/ 74 w 484"/>
                  <a:gd name="T69" fmla="*/ 742 h 1142"/>
                  <a:gd name="T70" fmla="*/ 74 w 484"/>
                  <a:gd name="T71" fmla="*/ 679 h 1142"/>
                  <a:gd name="T72" fmla="*/ 93 w 484"/>
                  <a:gd name="T73" fmla="*/ 619 h 1142"/>
                  <a:gd name="T74" fmla="*/ 131 w 484"/>
                  <a:gd name="T75" fmla="*/ 569 h 1142"/>
                  <a:gd name="T76" fmla="*/ 179 w 484"/>
                  <a:gd name="T77" fmla="*/ 531 h 1142"/>
                  <a:gd name="T78" fmla="*/ 208 w 484"/>
                  <a:gd name="T79" fmla="*/ 70 h 1142"/>
                  <a:gd name="T80" fmla="*/ 218 w 484"/>
                  <a:gd name="T81" fmla="*/ 35 h 1142"/>
                  <a:gd name="T82" fmla="*/ 243 w 484"/>
                  <a:gd name="T83" fmla="*/ 10 h 1142"/>
                  <a:gd name="T84" fmla="*/ 278 w 484"/>
                  <a:gd name="T85" fmla="*/ 0 h 1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84" h="1142">
                    <a:moveTo>
                      <a:pt x="278" y="645"/>
                    </a:moveTo>
                    <a:lnTo>
                      <a:pt x="260" y="647"/>
                    </a:lnTo>
                    <a:lnTo>
                      <a:pt x="244" y="655"/>
                    </a:lnTo>
                    <a:lnTo>
                      <a:pt x="230" y="664"/>
                    </a:lnTo>
                    <a:lnTo>
                      <a:pt x="221" y="678"/>
                    </a:lnTo>
                    <a:lnTo>
                      <a:pt x="213" y="694"/>
                    </a:lnTo>
                    <a:lnTo>
                      <a:pt x="211" y="712"/>
                    </a:lnTo>
                    <a:lnTo>
                      <a:pt x="213" y="730"/>
                    </a:lnTo>
                    <a:lnTo>
                      <a:pt x="221" y="746"/>
                    </a:lnTo>
                    <a:lnTo>
                      <a:pt x="230" y="760"/>
                    </a:lnTo>
                    <a:lnTo>
                      <a:pt x="244" y="769"/>
                    </a:lnTo>
                    <a:lnTo>
                      <a:pt x="260" y="777"/>
                    </a:lnTo>
                    <a:lnTo>
                      <a:pt x="278" y="779"/>
                    </a:lnTo>
                    <a:lnTo>
                      <a:pt x="296" y="777"/>
                    </a:lnTo>
                    <a:lnTo>
                      <a:pt x="312" y="769"/>
                    </a:lnTo>
                    <a:lnTo>
                      <a:pt x="326" y="760"/>
                    </a:lnTo>
                    <a:lnTo>
                      <a:pt x="335" y="746"/>
                    </a:lnTo>
                    <a:lnTo>
                      <a:pt x="343" y="730"/>
                    </a:lnTo>
                    <a:lnTo>
                      <a:pt x="345" y="712"/>
                    </a:lnTo>
                    <a:lnTo>
                      <a:pt x="343" y="694"/>
                    </a:lnTo>
                    <a:lnTo>
                      <a:pt x="335" y="678"/>
                    </a:lnTo>
                    <a:lnTo>
                      <a:pt x="326" y="664"/>
                    </a:lnTo>
                    <a:lnTo>
                      <a:pt x="312" y="655"/>
                    </a:lnTo>
                    <a:lnTo>
                      <a:pt x="296" y="647"/>
                    </a:lnTo>
                    <a:lnTo>
                      <a:pt x="278" y="645"/>
                    </a:lnTo>
                    <a:close/>
                    <a:moveTo>
                      <a:pt x="278" y="0"/>
                    </a:moveTo>
                    <a:lnTo>
                      <a:pt x="296" y="4"/>
                    </a:lnTo>
                    <a:lnTo>
                      <a:pt x="313" y="10"/>
                    </a:lnTo>
                    <a:lnTo>
                      <a:pt x="327" y="22"/>
                    </a:lnTo>
                    <a:lnTo>
                      <a:pt x="338" y="35"/>
                    </a:lnTo>
                    <a:lnTo>
                      <a:pt x="345" y="52"/>
                    </a:lnTo>
                    <a:lnTo>
                      <a:pt x="348" y="70"/>
                    </a:lnTo>
                    <a:lnTo>
                      <a:pt x="348" y="518"/>
                    </a:lnTo>
                    <a:lnTo>
                      <a:pt x="377" y="531"/>
                    </a:lnTo>
                    <a:lnTo>
                      <a:pt x="402" y="548"/>
                    </a:lnTo>
                    <a:lnTo>
                      <a:pt x="425" y="569"/>
                    </a:lnTo>
                    <a:lnTo>
                      <a:pt x="446" y="592"/>
                    </a:lnTo>
                    <a:lnTo>
                      <a:pt x="463" y="619"/>
                    </a:lnTo>
                    <a:lnTo>
                      <a:pt x="474" y="648"/>
                    </a:lnTo>
                    <a:lnTo>
                      <a:pt x="482" y="679"/>
                    </a:lnTo>
                    <a:lnTo>
                      <a:pt x="484" y="712"/>
                    </a:lnTo>
                    <a:lnTo>
                      <a:pt x="481" y="749"/>
                    </a:lnTo>
                    <a:lnTo>
                      <a:pt x="471" y="784"/>
                    </a:lnTo>
                    <a:lnTo>
                      <a:pt x="456" y="816"/>
                    </a:lnTo>
                    <a:lnTo>
                      <a:pt x="436" y="845"/>
                    </a:lnTo>
                    <a:lnTo>
                      <a:pt x="411" y="870"/>
                    </a:lnTo>
                    <a:lnTo>
                      <a:pt x="382" y="890"/>
                    </a:lnTo>
                    <a:lnTo>
                      <a:pt x="350" y="905"/>
                    </a:lnTo>
                    <a:lnTo>
                      <a:pt x="315" y="915"/>
                    </a:lnTo>
                    <a:lnTo>
                      <a:pt x="277" y="918"/>
                    </a:lnTo>
                    <a:lnTo>
                      <a:pt x="259" y="918"/>
                    </a:lnTo>
                    <a:lnTo>
                      <a:pt x="241" y="915"/>
                    </a:lnTo>
                    <a:lnTo>
                      <a:pt x="131" y="1107"/>
                    </a:lnTo>
                    <a:lnTo>
                      <a:pt x="119" y="1121"/>
                    </a:lnTo>
                    <a:lnTo>
                      <a:pt x="105" y="1132"/>
                    </a:lnTo>
                    <a:lnTo>
                      <a:pt x="88" y="1139"/>
                    </a:lnTo>
                    <a:lnTo>
                      <a:pt x="70" y="1142"/>
                    </a:lnTo>
                    <a:lnTo>
                      <a:pt x="52" y="1139"/>
                    </a:lnTo>
                    <a:lnTo>
                      <a:pt x="35" y="1132"/>
                    </a:lnTo>
                    <a:lnTo>
                      <a:pt x="20" y="1120"/>
                    </a:lnTo>
                    <a:lnTo>
                      <a:pt x="10" y="1107"/>
                    </a:lnTo>
                    <a:lnTo>
                      <a:pt x="3" y="1090"/>
                    </a:lnTo>
                    <a:lnTo>
                      <a:pt x="0" y="1072"/>
                    </a:lnTo>
                    <a:lnTo>
                      <a:pt x="3" y="1055"/>
                    </a:lnTo>
                    <a:lnTo>
                      <a:pt x="10" y="1037"/>
                    </a:lnTo>
                    <a:lnTo>
                      <a:pt x="121" y="846"/>
                    </a:lnTo>
                    <a:lnTo>
                      <a:pt x="104" y="822"/>
                    </a:lnTo>
                    <a:lnTo>
                      <a:pt x="90" y="797"/>
                    </a:lnTo>
                    <a:lnTo>
                      <a:pt x="80" y="770"/>
                    </a:lnTo>
                    <a:lnTo>
                      <a:pt x="74" y="742"/>
                    </a:lnTo>
                    <a:lnTo>
                      <a:pt x="72" y="712"/>
                    </a:lnTo>
                    <a:lnTo>
                      <a:pt x="74" y="679"/>
                    </a:lnTo>
                    <a:lnTo>
                      <a:pt x="82" y="648"/>
                    </a:lnTo>
                    <a:lnTo>
                      <a:pt x="93" y="619"/>
                    </a:lnTo>
                    <a:lnTo>
                      <a:pt x="110" y="592"/>
                    </a:lnTo>
                    <a:lnTo>
                      <a:pt x="131" y="569"/>
                    </a:lnTo>
                    <a:lnTo>
                      <a:pt x="154" y="548"/>
                    </a:lnTo>
                    <a:lnTo>
                      <a:pt x="179" y="531"/>
                    </a:lnTo>
                    <a:lnTo>
                      <a:pt x="208" y="518"/>
                    </a:lnTo>
                    <a:lnTo>
                      <a:pt x="208" y="70"/>
                    </a:lnTo>
                    <a:lnTo>
                      <a:pt x="211" y="52"/>
                    </a:lnTo>
                    <a:lnTo>
                      <a:pt x="218" y="35"/>
                    </a:lnTo>
                    <a:lnTo>
                      <a:pt x="229" y="22"/>
                    </a:lnTo>
                    <a:lnTo>
                      <a:pt x="243" y="10"/>
                    </a:lnTo>
                    <a:lnTo>
                      <a:pt x="260" y="4"/>
                    </a:lnTo>
                    <a:lnTo>
                      <a:pt x="2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2" name="Freeform 572">
                <a:extLst>
                  <a:ext uri="{FF2B5EF4-FFF2-40B4-BE49-F238E27FC236}">
                    <a16:creationId xmlns:a16="http://schemas.microsoft.com/office/drawing/2014/main" id="{C2781EE7-5B05-4190-B19D-F2C868826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4038" y="5133976"/>
                <a:ext cx="22225" cy="26988"/>
              </a:xfrm>
              <a:custGeom>
                <a:avLst/>
                <a:gdLst>
                  <a:gd name="T0" fmla="*/ 70 w 140"/>
                  <a:gd name="T1" fmla="*/ 0 h 167"/>
                  <a:gd name="T2" fmla="*/ 88 w 140"/>
                  <a:gd name="T3" fmla="*/ 2 h 167"/>
                  <a:gd name="T4" fmla="*/ 105 w 140"/>
                  <a:gd name="T5" fmla="*/ 10 h 167"/>
                  <a:gd name="T6" fmla="*/ 119 w 140"/>
                  <a:gd name="T7" fmla="*/ 20 h 167"/>
                  <a:gd name="T8" fmla="*/ 130 w 140"/>
                  <a:gd name="T9" fmla="*/ 34 h 167"/>
                  <a:gd name="T10" fmla="*/ 137 w 140"/>
                  <a:gd name="T11" fmla="*/ 51 h 167"/>
                  <a:gd name="T12" fmla="*/ 140 w 140"/>
                  <a:gd name="T13" fmla="*/ 69 h 167"/>
                  <a:gd name="T14" fmla="*/ 140 w 140"/>
                  <a:gd name="T15" fmla="*/ 98 h 167"/>
                  <a:gd name="T16" fmla="*/ 137 w 140"/>
                  <a:gd name="T17" fmla="*/ 116 h 167"/>
                  <a:gd name="T18" fmla="*/ 130 w 140"/>
                  <a:gd name="T19" fmla="*/ 133 h 167"/>
                  <a:gd name="T20" fmla="*/ 119 w 140"/>
                  <a:gd name="T21" fmla="*/ 147 h 167"/>
                  <a:gd name="T22" fmla="*/ 105 w 140"/>
                  <a:gd name="T23" fmla="*/ 157 h 167"/>
                  <a:gd name="T24" fmla="*/ 88 w 140"/>
                  <a:gd name="T25" fmla="*/ 165 h 167"/>
                  <a:gd name="T26" fmla="*/ 70 w 140"/>
                  <a:gd name="T27" fmla="*/ 167 h 167"/>
                  <a:gd name="T28" fmla="*/ 52 w 140"/>
                  <a:gd name="T29" fmla="*/ 165 h 167"/>
                  <a:gd name="T30" fmla="*/ 35 w 140"/>
                  <a:gd name="T31" fmla="*/ 157 h 167"/>
                  <a:gd name="T32" fmla="*/ 21 w 140"/>
                  <a:gd name="T33" fmla="*/ 147 h 167"/>
                  <a:gd name="T34" fmla="*/ 10 w 140"/>
                  <a:gd name="T35" fmla="*/ 133 h 167"/>
                  <a:gd name="T36" fmla="*/ 3 w 140"/>
                  <a:gd name="T37" fmla="*/ 116 h 167"/>
                  <a:gd name="T38" fmla="*/ 0 w 140"/>
                  <a:gd name="T39" fmla="*/ 98 h 167"/>
                  <a:gd name="T40" fmla="*/ 0 w 140"/>
                  <a:gd name="T41" fmla="*/ 69 h 167"/>
                  <a:gd name="T42" fmla="*/ 3 w 140"/>
                  <a:gd name="T43" fmla="*/ 51 h 167"/>
                  <a:gd name="T44" fmla="*/ 10 w 140"/>
                  <a:gd name="T45" fmla="*/ 34 h 167"/>
                  <a:gd name="T46" fmla="*/ 21 w 140"/>
                  <a:gd name="T47" fmla="*/ 20 h 167"/>
                  <a:gd name="T48" fmla="*/ 35 w 140"/>
                  <a:gd name="T49" fmla="*/ 10 h 167"/>
                  <a:gd name="T50" fmla="*/ 52 w 140"/>
                  <a:gd name="T51" fmla="*/ 2 h 167"/>
                  <a:gd name="T52" fmla="*/ 70 w 140"/>
                  <a:gd name="T5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0" h="167">
                    <a:moveTo>
                      <a:pt x="70" y="0"/>
                    </a:moveTo>
                    <a:lnTo>
                      <a:pt x="88" y="2"/>
                    </a:lnTo>
                    <a:lnTo>
                      <a:pt x="105" y="10"/>
                    </a:lnTo>
                    <a:lnTo>
                      <a:pt x="119" y="20"/>
                    </a:lnTo>
                    <a:lnTo>
                      <a:pt x="130" y="34"/>
                    </a:lnTo>
                    <a:lnTo>
                      <a:pt x="137" y="51"/>
                    </a:lnTo>
                    <a:lnTo>
                      <a:pt x="140" y="69"/>
                    </a:lnTo>
                    <a:lnTo>
                      <a:pt x="140" y="98"/>
                    </a:lnTo>
                    <a:lnTo>
                      <a:pt x="137" y="116"/>
                    </a:lnTo>
                    <a:lnTo>
                      <a:pt x="130" y="133"/>
                    </a:lnTo>
                    <a:lnTo>
                      <a:pt x="119" y="147"/>
                    </a:lnTo>
                    <a:lnTo>
                      <a:pt x="105" y="157"/>
                    </a:lnTo>
                    <a:lnTo>
                      <a:pt x="88" y="165"/>
                    </a:lnTo>
                    <a:lnTo>
                      <a:pt x="70" y="167"/>
                    </a:lnTo>
                    <a:lnTo>
                      <a:pt x="52" y="165"/>
                    </a:lnTo>
                    <a:lnTo>
                      <a:pt x="35" y="157"/>
                    </a:lnTo>
                    <a:lnTo>
                      <a:pt x="21" y="147"/>
                    </a:lnTo>
                    <a:lnTo>
                      <a:pt x="10" y="133"/>
                    </a:lnTo>
                    <a:lnTo>
                      <a:pt x="3" y="116"/>
                    </a:lnTo>
                    <a:lnTo>
                      <a:pt x="0" y="98"/>
                    </a:lnTo>
                    <a:lnTo>
                      <a:pt x="0" y="69"/>
                    </a:lnTo>
                    <a:lnTo>
                      <a:pt x="3" y="51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10"/>
                    </a:lnTo>
                    <a:lnTo>
                      <a:pt x="52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08" name="Group 46">
              <a:extLst>
                <a:ext uri="{FF2B5EF4-FFF2-40B4-BE49-F238E27FC236}">
                  <a16:creationId xmlns:a16="http://schemas.microsoft.com/office/drawing/2014/main" id="{14F316F1-7E3A-4444-B25B-6A9492D09BA0}"/>
                </a:ext>
              </a:extLst>
            </p:cNvPr>
            <p:cNvGrpSpPr/>
            <p:nvPr/>
          </p:nvGrpSpPr>
          <p:grpSpPr>
            <a:xfrm>
              <a:off x="718693" y="2094779"/>
              <a:ext cx="320126" cy="316457"/>
              <a:chOff x="5353050" y="3465513"/>
              <a:chExt cx="554038" cy="547687"/>
            </a:xfrm>
            <a:solidFill>
              <a:schemeClr val="accent1"/>
            </a:solidFill>
          </p:grpSpPr>
          <p:sp>
            <p:nvSpPr>
              <p:cNvPr id="127" name="Freeform 286">
                <a:extLst>
                  <a:ext uri="{FF2B5EF4-FFF2-40B4-BE49-F238E27FC236}">
                    <a16:creationId xmlns:a16="http://schemas.microsoft.com/office/drawing/2014/main" id="{EF20DADA-8ED9-4C9E-99A6-4D8EC0BEE4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16563" y="3465513"/>
                <a:ext cx="227013" cy="330200"/>
              </a:xfrm>
              <a:custGeom>
                <a:avLst/>
                <a:gdLst>
                  <a:gd name="T0" fmla="*/ 797 w 1428"/>
                  <a:gd name="T1" fmla="*/ 665 h 2081"/>
                  <a:gd name="T2" fmla="*/ 648 w 1428"/>
                  <a:gd name="T3" fmla="*/ 755 h 2081"/>
                  <a:gd name="T4" fmla="*/ 439 w 1428"/>
                  <a:gd name="T5" fmla="*/ 833 h 2081"/>
                  <a:gd name="T6" fmla="*/ 162 w 1428"/>
                  <a:gd name="T7" fmla="*/ 882 h 2081"/>
                  <a:gd name="T8" fmla="*/ 233 w 1428"/>
                  <a:gd name="T9" fmla="*/ 1612 h 2081"/>
                  <a:gd name="T10" fmla="*/ 342 w 1428"/>
                  <a:gd name="T11" fmla="*/ 1783 h 2081"/>
                  <a:gd name="T12" fmla="*/ 513 w 1428"/>
                  <a:gd name="T13" fmla="*/ 1901 h 2081"/>
                  <a:gd name="T14" fmla="*/ 714 w 1428"/>
                  <a:gd name="T15" fmla="*/ 1942 h 2081"/>
                  <a:gd name="T16" fmla="*/ 914 w 1428"/>
                  <a:gd name="T17" fmla="*/ 1901 h 2081"/>
                  <a:gd name="T18" fmla="*/ 1085 w 1428"/>
                  <a:gd name="T19" fmla="*/ 1783 h 2081"/>
                  <a:gd name="T20" fmla="*/ 1194 w 1428"/>
                  <a:gd name="T21" fmla="*/ 1612 h 2081"/>
                  <a:gd name="T22" fmla="*/ 1272 w 1428"/>
                  <a:gd name="T23" fmla="*/ 779 h 2081"/>
                  <a:gd name="T24" fmla="*/ 1062 w 1428"/>
                  <a:gd name="T25" fmla="*/ 718 h 2081"/>
                  <a:gd name="T26" fmla="*/ 924 w 1428"/>
                  <a:gd name="T27" fmla="*/ 646 h 2081"/>
                  <a:gd name="T28" fmla="*/ 964 w 1428"/>
                  <a:gd name="T29" fmla="*/ 482 h 2081"/>
                  <a:gd name="T30" fmla="*/ 969 w 1428"/>
                  <a:gd name="T31" fmla="*/ 497 h 2081"/>
                  <a:gd name="T32" fmla="*/ 1029 w 1428"/>
                  <a:gd name="T33" fmla="*/ 549 h 2081"/>
                  <a:gd name="T34" fmla="*/ 1107 w 1428"/>
                  <a:gd name="T35" fmla="*/ 587 h 2081"/>
                  <a:gd name="T36" fmla="*/ 1236 w 1428"/>
                  <a:gd name="T37" fmla="*/ 626 h 2081"/>
                  <a:gd name="T38" fmla="*/ 1283 w 1428"/>
                  <a:gd name="T39" fmla="*/ 449 h 2081"/>
                  <a:gd name="T40" fmla="*/ 1217 w 1428"/>
                  <a:gd name="T41" fmla="*/ 291 h 2081"/>
                  <a:gd name="T42" fmla="*/ 1079 w 1428"/>
                  <a:gd name="T43" fmla="*/ 176 h 2081"/>
                  <a:gd name="T44" fmla="*/ 383 w 1428"/>
                  <a:gd name="T45" fmla="*/ 163 h 2081"/>
                  <a:gd name="T46" fmla="*/ 239 w 1428"/>
                  <a:gd name="T47" fmla="*/ 257 h 2081"/>
                  <a:gd name="T48" fmla="*/ 154 w 1428"/>
                  <a:gd name="T49" fmla="*/ 407 h 2081"/>
                  <a:gd name="T50" fmla="*/ 153 w 1428"/>
                  <a:gd name="T51" fmla="*/ 743 h 2081"/>
                  <a:gd name="T52" fmla="*/ 407 w 1428"/>
                  <a:gd name="T53" fmla="*/ 697 h 2081"/>
                  <a:gd name="T54" fmla="*/ 590 w 1428"/>
                  <a:gd name="T55" fmla="*/ 628 h 2081"/>
                  <a:gd name="T56" fmla="*/ 720 w 1428"/>
                  <a:gd name="T57" fmla="*/ 548 h 2081"/>
                  <a:gd name="T58" fmla="*/ 810 w 1428"/>
                  <a:gd name="T59" fmla="*/ 463 h 2081"/>
                  <a:gd name="T60" fmla="*/ 944 w 1428"/>
                  <a:gd name="T61" fmla="*/ 140 h 2081"/>
                  <a:gd name="T62" fmla="*/ 916 w 1428"/>
                  <a:gd name="T63" fmla="*/ 0 h 2081"/>
                  <a:gd name="T64" fmla="*/ 1120 w 1428"/>
                  <a:gd name="T65" fmla="*/ 43 h 2081"/>
                  <a:gd name="T66" fmla="*/ 1290 w 1428"/>
                  <a:gd name="T67" fmla="*/ 163 h 2081"/>
                  <a:gd name="T68" fmla="*/ 1398 w 1428"/>
                  <a:gd name="T69" fmla="*/ 339 h 2081"/>
                  <a:gd name="T70" fmla="*/ 1427 w 1428"/>
                  <a:gd name="T71" fmla="*/ 545 h 2081"/>
                  <a:gd name="T72" fmla="*/ 1360 w 1428"/>
                  <a:gd name="T73" fmla="*/ 1529 h 2081"/>
                  <a:gd name="T74" fmla="*/ 1281 w 1428"/>
                  <a:gd name="T75" fmla="*/ 1752 h 2081"/>
                  <a:gd name="T76" fmla="*/ 1129 w 1428"/>
                  <a:gd name="T77" fmla="*/ 1932 h 2081"/>
                  <a:gd name="T78" fmla="*/ 927 w 1428"/>
                  <a:gd name="T79" fmla="*/ 2045 h 2081"/>
                  <a:gd name="T80" fmla="*/ 714 w 1428"/>
                  <a:gd name="T81" fmla="*/ 2081 h 2081"/>
                  <a:gd name="T82" fmla="*/ 500 w 1428"/>
                  <a:gd name="T83" fmla="*/ 2045 h 2081"/>
                  <a:gd name="T84" fmla="*/ 298 w 1428"/>
                  <a:gd name="T85" fmla="*/ 1932 h 2081"/>
                  <a:gd name="T86" fmla="*/ 146 w 1428"/>
                  <a:gd name="T87" fmla="*/ 1752 h 2081"/>
                  <a:gd name="T88" fmla="*/ 68 w 1428"/>
                  <a:gd name="T89" fmla="*/ 1529 h 2081"/>
                  <a:gd name="T90" fmla="*/ 0 w 1428"/>
                  <a:gd name="T91" fmla="*/ 492 h 2081"/>
                  <a:gd name="T92" fmla="*/ 49 w 1428"/>
                  <a:gd name="T93" fmla="*/ 292 h 2081"/>
                  <a:gd name="T94" fmla="*/ 176 w 1428"/>
                  <a:gd name="T95" fmla="*/ 126 h 2081"/>
                  <a:gd name="T96" fmla="*/ 355 w 1428"/>
                  <a:gd name="T97" fmla="*/ 25 h 2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28" h="2081">
                    <a:moveTo>
                      <a:pt x="873" y="600"/>
                    </a:moveTo>
                    <a:lnTo>
                      <a:pt x="851" y="621"/>
                    </a:lnTo>
                    <a:lnTo>
                      <a:pt x="825" y="642"/>
                    </a:lnTo>
                    <a:lnTo>
                      <a:pt x="797" y="665"/>
                    </a:lnTo>
                    <a:lnTo>
                      <a:pt x="765" y="688"/>
                    </a:lnTo>
                    <a:lnTo>
                      <a:pt x="729" y="710"/>
                    </a:lnTo>
                    <a:lnTo>
                      <a:pt x="690" y="732"/>
                    </a:lnTo>
                    <a:lnTo>
                      <a:pt x="648" y="755"/>
                    </a:lnTo>
                    <a:lnTo>
                      <a:pt x="601" y="776"/>
                    </a:lnTo>
                    <a:lnTo>
                      <a:pt x="552" y="796"/>
                    </a:lnTo>
                    <a:lnTo>
                      <a:pt x="497" y="815"/>
                    </a:lnTo>
                    <a:lnTo>
                      <a:pt x="439" y="833"/>
                    </a:lnTo>
                    <a:lnTo>
                      <a:pt x="377" y="848"/>
                    </a:lnTo>
                    <a:lnTo>
                      <a:pt x="310" y="862"/>
                    </a:lnTo>
                    <a:lnTo>
                      <a:pt x="238" y="874"/>
                    </a:lnTo>
                    <a:lnTo>
                      <a:pt x="162" y="882"/>
                    </a:lnTo>
                    <a:lnTo>
                      <a:pt x="199" y="1459"/>
                    </a:lnTo>
                    <a:lnTo>
                      <a:pt x="206" y="1512"/>
                    </a:lnTo>
                    <a:lnTo>
                      <a:pt x="216" y="1563"/>
                    </a:lnTo>
                    <a:lnTo>
                      <a:pt x="233" y="1612"/>
                    </a:lnTo>
                    <a:lnTo>
                      <a:pt x="254" y="1659"/>
                    </a:lnTo>
                    <a:lnTo>
                      <a:pt x="279" y="1703"/>
                    </a:lnTo>
                    <a:lnTo>
                      <a:pt x="309" y="1745"/>
                    </a:lnTo>
                    <a:lnTo>
                      <a:pt x="342" y="1783"/>
                    </a:lnTo>
                    <a:lnTo>
                      <a:pt x="380" y="1818"/>
                    </a:lnTo>
                    <a:lnTo>
                      <a:pt x="421" y="1850"/>
                    </a:lnTo>
                    <a:lnTo>
                      <a:pt x="466" y="1877"/>
                    </a:lnTo>
                    <a:lnTo>
                      <a:pt x="513" y="1901"/>
                    </a:lnTo>
                    <a:lnTo>
                      <a:pt x="562" y="1919"/>
                    </a:lnTo>
                    <a:lnTo>
                      <a:pt x="612" y="1931"/>
                    </a:lnTo>
                    <a:lnTo>
                      <a:pt x="663" y="1939"/>
                    </a:lnTo>
                    <a:lnTo>
                      <a:pt x="714" y="1942"/>
                    </a:lnTo>
                    <a:lnTo>
                      <a:pt x="765" y="1939"/>
                    </a:lnTo>
                    <a:lnTo>
                      <a:pt x="816" y="1931"/>
                    </a:lnTo>
                    <a:lnTo>
                      <a:pt x="865" y="1919"/>
                    </a:lnTo>
                    <a:lnTo>
                      <a:pt x="914" y="1901"/>
                    </a:lnTo>
                    <a:lnTo>
                      <a:pt x="962" y="1877"/>
                    </a:lnTo>
                    <a:lnTo>
                      <a:pt x="1007" y="1850"/>
                    </a:lnTo>
                    <a:lnTo>
                      <a:pt x="1048" y="1818"/>
                    </a:lnTo>
                    <a:lnTo>
                      <a:pt x="1085" y="1783"/>
                    </a:lnTo>
                    <a:lnTo>
                      <a:pt x="1119" y="1745"/>
                    </a:lnTo>
                    <a:lnTo>
                      <a:pt x="1149" y="1703"/>
                    </a:lnTo>
                    <a:lnTo>
                      <a:pt x="1173" y="1659"/>
                    </a:lnTo>
                    <a:lnTo>
                      <a:pt x="1194" y="1612"/>
                    </a:lnTo>
                    <a:lnTo>
                      <a:pt x="1210" y="1563"/>
                    </a:lnTo>
                    <a:lnTo>
                      <a:pt x="1222" y="1512"/>
                    </a:lnTo>
                    <a:lnTo>
                      <a:pt x="1227" y="1459"/>
                    </a:lnTo>
                    <a:lnTo>
                      <a:pt x="1272" y="779"/>
                    </a:lnTo>
                    <a:lnTo>
                      <a:pt x="1210" y="764"/>
                    </a:lnTo>
                    <a:lnTo>
                      <a:pt x="1155" y="748"/>
                    </a:lnTo>
                    <a:lnTo>
                      <a:pt x="1105" y="733"/>
                    </a:lnTo>
                    <a:lnTo>
                      <a:pt x="1062" y="718"/>
                    </a:lnTo>
                    <a:lnTo>
                      <a:pt x="1025" y="703"/>
                    </a:lnTo>
                    <a:lnTo>
                      <a:pt x="994" y="689"/>
                    </a:lnTo>
                    <a:lnTo>
                      <a:pt x="957" y="668"/>
                    </a:lnTo>
                    <a:lnTo>
                      <a:pt x="924" y="646"/>
                    </a:lnTo>
                    <a:lnTo>
                      <a:pt x="896" y="623"/>
                    </a:lnTo>
                    <a:lnTo>
                      <a:pt x="873" y="600"/>
                    </a:lnTo>
                    <a:close/>
                    <a:moveTo>
                      <a:pt x="1079" y="176"/>
                    </a:moveTo>
                    <a:lnTo>
                      <a:pt x="964" y="482"/>
                    </a:lnTo>
                    <a:lnTo>
                      <a:pt x="964" y="483"/>
                    </a:lnTo>
                    <a:lnTo>
                      <a:pt x="964" y="483"/>
                    </a:lnTo>
                    <a:lnTo>
                      <a:pt x="965" y="488"/>
                    </a:lnTo>
                    <a:lnTo>
                      <a:pt x="969" y="497"/>
                    </a:lnTo>
                    <a:lnTo>
                      <a:pt x="977" y="507"/>
                    </a:lnTo>
                    <a:lnTo>
                      <a:pt x="989" y="519"/>
                    </a:lnTo>
                    <a:lnTo>
                      <a:pt x="1005" y="533"/>
                    </a:lnTo>
                    <a:lnTo>
                      <a:pt x="1029" y="549"/>
                    </a:lnTo>
                    <a:lnTo>
                      <a:pt x="1057" y="565"/>
                    </a:lnTo>
                    <a:lnTo>
                      <a:pt x="1070" y="571"/>
                    </a:lnTo>
                    <a:lnTo>
                      <a:pt x="1087" y="579"/>
                    </a:lnTo>
                    <a:lnTo>
                      <a:pt x="1107" y="587"/>
                    </a:lnTo>
                    <a:lnTo>
                      <a:pt x="1133" y="596"/>
                    </a:lnTo>
                    <a:lnTo>
                      <a:pt x="1161" y="605"/>
                    </a:lnTo>
                    <a:lnTo>
                      <a:pt x="1196" y="616"/>
                    </a:lnTo>
                    <a:lnTo>
                      <a:pt x="1236" y="626"/>
                    </a:lnTo>
                    <a:lnTo>
                      <a:pt x="1281" y="638"/>
                    </a:lnTo>
                    <a:lnTo>
                      <a:pt x="1288" y="536"/>
                    </a:lnTo>
                    <a:lnTo>
                      <a:pt x="1288" y="492"/>
                    </a:lnTo>
                    <a:lnTo>
                      <a:pt x="1283" y="449"/>
                    </a:lnTo>
                    <a:lnTo>
                      <a:pt x="1274" y="407"/>
                    </a:lnTo>
                    <a:lnTo>
                      <a:pt x="1259" y="366"/>
                    </a:lnTo>
                    <a:lnTo>
                      <a:pt x="1240" y="328"/>
                    </a:lnTo>
                    <a:lnTo>
                      <a:pt x="1217" y="291"/>
                    </a:lnTo>
                    <a:lnTo>
                      <a:pt x="1188" y="257"/>
                    </a:lnTo>
                    <a:lnTo>
                      <a:pt x="1154" y="225"/>
                    </a:lnTo>
                    <a:lnTo>
                      <a:pt x="1118" y="199"/>
                    </a:lnTo>
                    <a:lnTo>
                      <a:pt x="1079" y="176"/>
                    </a:lnTo>
                    <a:close/>
                    <a:moveTo>
                      <a:pt x="510" y="139"/>
                    </a:moveTo>
                    <a:lnTo>
                      <a:pt x="467" y="142"/>
                    </a:lnTo>
                    <a:lnTo>
                      <a:pt x="423" y="150"/>
                    </a:lnTo>
                    <a:lnTo>
                      <a:pt x="383" y="163"/>
                    </a:lnTo>
                    <a:lnTo>
                      <a:pt x="343" y="180"/>
                    </a:lnTo>
                    <a:lnTo>
                      <a:pt x="305" y="201"/>
                    </a:lnTo>
                    <a:lnTo>
                      <a:pt x="272" y="227"/>
                    </a:lnTo>
                    <a:lnTo>
                      <a:pt x="239" y="257"/>
                    </a:lnTo>
                    <a:lnTo>
                      <a:pt x="211" y="291"/>
                    </a:lnTo>
                    <a:lnTo>
                      <a:pt x="187" y="328"/>
                    </a:lnTo>
                    <a:lnTo>
                      <a:pt x="168" y="366"/>
                    </a:lnTo>
                    <a:lnTo>
                      <a:pt x="154" y="407"/>
                    </a:lnTo>
                    <a:lnTo>
                      <a:pt x="144" y="449"/>
                    </a:lnTo>
                    <a:lnTo>
                      <a:pt x="139" y="492"/>
                    </a:lnTo>
                    <a:lnTo>
                      <a:pt x="139" y="536"/>
                    </a:lnTo>
                    <a:lnTo>
                      <a:pt x="153" y="743"/>
                    </a:lnTo>
                    <a:lnTo>
                      <a:pt x="224" y="735"/>
                    </a:lnTo>
                    <a:lnTo>
                      <a:pt x="290" y="724"/>
                    </a:lnTo>
                    <a:lnTo>
                      <a:pt x="350" y="711"/>
                    </a:lnTo>
                    <a:lnTo>
                      <a:pt x="407" y="697"/>
                    </a:lnTo>
                    <a:lnTo>
                      <a:pt x="459" y="681"/>
                    </a:lnTo>
                    <a:lnTo>
                      <a:pt x="507" y="665"/>
                    </a:lnTo>
                    <a:lnTo>
                      <a:pt x="550" y="646"/>
                    </a:lnTo>
                    <a:lnTo>
                      <a:pt x="590" y="628"/>
                    </a:lnTo>
                    <a:lnTo>
                      <a:pt x="626" y="609"/>
                    </a:lnTo>
                    <a:lnTo>
                      <a:pt x="658" y="591"/>
                    </a:lnTo>
                    <a:lnTo>
                      <a:pt x="685" y="573"/>
                    </a:lnTo>
                    <a:lnTo>
                      <a:pt x="720" y="548"/>
                    </a:lnTo>
                    <a:lnTo>
                      <a:pt x="749" y="524"/>
                    </a:lnTo>
                    <a:lnTo>
                      <a:pt x="774" y="502"/>
                    </a:lnTo>
                    <a:lnTo>
                      <a:pt x="794" y="481"/>
                    </a:lnTo>
                    <a:lnTo>
                      <a:pt x="810" y="463"/>
                    </a:lnTo>
                    <a:lnTo>
                      <a:pt x="822" y="447"/>
                    </a:lnTo>
                    <a:lnTo>
                      <a:pt x="830" y="435"/>
                    </a:lnTo>
                    <a:lnTo>
                      <a:pt x="836" y="428"/>
                    </a:lnTo>
                    <a:lnTo>
                      <a:pt x="944" y="140"/>
                    </a:lnTo>
                    <a:lnTo>
                      <a:pt x="916" y="139"/>
                    </a:lnTo>
                    <a:lnTo>
                      <a:pt x="510" y="139"/>
                    </a:lnTo>
                    <a:close/>
                    <a:moveTo>
                      <a:pt x="510" y="0"/>
                    </a:moveTo>
                    <a:lnTo>
                      <a:pt x="916" y="0"/>
                    </a:lnTo>
                    <a:lnTo>
                      <a:pt x="969" y="3"/>
                    </a:lnTo>
                    <a:lnTo>
                      <a:pt x="1021" y="11"/>
                    </a:lnTo>
                    <a:lnTo>
                      <a:pt x="1071" y="25"/>
                    </a:lnTo>
                    <a:lnTo>
                      <a:pt x="1120" y="43"/>
                    </a:lnTo>
                    <a:lnTo>
                      <a:pt x="1167" y="65"/>
                    </a:lnTo>
                    <a:lnTo>
                      <a:pt x="1210" y="93"/>
                    </a:lnTo>
                    <a:lnTo>
                      <a:pt x="1252" y="126"/>
                    </a:lnTo>
                    <a:lnTo>
                      <a:pt x="1290" y="163"/>
                    </a:lnTo>
                    <a:lnTo>
                      <a:pt x="1324" y="203"/>
                    </a:lnTo>
                    <a:lnTo>
                      <a:pt x="1353" y="246"/>
                    </a:lnTo>
                    <a:lnTo>
                      <a:pt x="1378" y="292"/>
                    </a:lnTo>
                    <a:lnTo>
                      <a:pt x="1398" y="339"/>
                    </a:lnTo>
                    <a:lnTo>
                      <a:pt x="1413" y="389"/>
                    </a:lnTo>
                    <a:lnTo>
                      <a:pt x="1422" y="440"/>
                    </a:lnTo>
                    <a:lnTo>
                      <a:pt x="1428" y="492"/>
                    </a:lnTo>
                    <a:lnTo>
                      <a:pt x="1427" y="545"/>
                    </a:lnTo>
                    <a:lnTo>
                      <a:pt x="1415" y="729"/>
                    </a:lnTo>
                    <a:lnTo>
                      <a:pt x="1415" y="729"/>
                    </a:lnTo>
                    <a:lnTo>
                      <a:pt x="1366" y="1469"/>
                    </a:lnTo>
                    <a:lnTo>
                      <a:pt x="1360" y="1529"/>
                    </a:lnTo>
                    <a:lnTo>
                      <a:pt x="1348" y="1588"/>
                    </a:lnTo>
                    <a:lnTo>
                      <a:pt x="1330" y="1645"/>
                    </a:lnTo>
                    <a:lnTo>
                      <a:pt x="1308" y="1700"/>
                    </a:lnTo>
                    <a:lnTo>
                      <a:pt x="1281" y="1752"/>
                    </a:lnTo>
                    <a:lnTo>
                      <a:pt x="1249" y="1802"/>
                    </a:lnTo>
                    <a:lnTo>
                      <a:pt x="1213" y="1849"/>
                    </a:lnTo>
                    <a:lnTo>
                      <a:pt x="1173" y="1892"/>
                    </a:lnTo>
                    <a:lnTo>
                      <a:pt x="1129" y="1932"/>
                    </a:lnTo>
                    <a:lnTo>
                      <a:pt x="1081" y="1967"/>
                    </a:lnTo>
                    <a:lnTo>
                      <a:pt x="1029" y="1999"/>
                    </a:lnTo>
                    <a:lnTo>
                      <a:pt x="979" y="2025"/>
                    </a:lnTo>
                    <a:lnTo>
                      <a:pt x="927" y="2045"/>
                    </a:lnTo>
                    <a:lnTo>
                      <a:pt x="875" y="2061"/>
                    </a:lnTo>
                    <a:lnTo>
                      <a:pt x="822" y="2071"/>
                    </a:lnTo>
                    <a:lnTo>
                      <a:pt x="768" y="2079"/>
                    </a:lnTo>
                    <a:lnTo>
                      <a:pt x="714" y="2081"/>
                    </a:lnTo>
                    <a:lnTo>
                      <a:pt x="660" y="2079"/>
                    </a:lnTo>
                    <a:lnTo>
                      <a:pt x="606" y="2071"/>
                    </a:lnTo>
                    <a:lnTo>
                      <a:pt x="553" y="2061"/>
                    </a:lnTo>
                    <a:lnTo>
                      <a:pt x="500" y="2045"/>
                    </a:lnTo>
                    <a:lnTo>
                      <a:pt x="449" y="2025"/>
                    </a:lnTo>
                    <a:lnTo>
                      <a:pt x="399" y="1999"/>
                    </a:lnTo>
                    <a:lnTo>
                      <a:pt x="347" y="1967"/>
                    </a:lnTo>
                    <a:lnTo>
                      <a:pt x="298" y="1932"/>
                    </a:lnTo>
                    <a:lnTo>
                      <a:pt x="254" y="1892"/>
                    </a:lnTo>
                    <a:lnTo>
                      <a:pt x="213" y="1849"/>
                    </a:lnTo>
                    <a:lnTo>
                      <a:pt x="177" y="1802"/>
                    </a:lnTo>
                    <a:lnTo>
                      <a:pt x="146" y="1752"/>
                    </a:lnTo>
                    <a:lnTo>
                      <a:pt x="119" y="1700"/>
                    </a:lnTo>
                    <a:lnTo>
                      <a:pt x="97" y="1645"/>
                    </a:lnTo>
                    <a:lnTo>
                      <a:pt x="80" y="1588"/>
                    </a:lnTo>
                    <a:lnTo>
                      <a:pt x="68" y="1529"/>
                    </a:lnTo>
                    <a:lnTo>
                      <a:pt x="60" y="1469"/>
                    </a:lnTo>
                    <a:lnTo>
                      <a:pt x="19" y="822"/>
                    </a:lnTo>
                    <a:lnTo>
                      <a:pt x="1" y="545"/>
                    </a:lnTo>
                    <a:lnTo>
                      <a:pt x="0" y="492"/>
                    </a:lnTo>
                    <a:lnTo>
                      <a:pt x="4" y="440"/>
                    </a:lnTo>
                    <a:lnTo>
                      <a:pt x="14" y="389"/>
                    </a:lnTo>
                    <a:lnTo>
                      <a:pt x="29" y="339"/>
                    </a:lnTo>
                    <a:lnTo>
                      <a:pt x="49" y="292"/>
                    </a:lnTo>
                    <a:lnTo>
                      <a:pt x="73" y="246"/>
                    </a:lnTo>
                    <a:lnTo>
                      <a:pt x="103" y="203"/>
                    </a:lnTo>
                    <a:lnTo>
                      <a:pt x="138" y="163"/>
                    </a:lnTo>
                    <a:lnTo>
                      <a:pt x="176" y="126"/>
                    </a:lnTo>
                    <a:lnTo>
                      <a:pt x="217" y="93"/>
                    </a:lnTo>
                    <a:lnTo>
                      <a:pt x="261" y="65"/>
                    </a:lnTo>
                    <a:lnTo>
                      <a:pt x="308" y="43"/>
                    </a:lnTo>
                    <a:lnTo>
                      <a:pt x="355" y="25"/>
                    </a:lnTo>
                    <a:lnTo>
                      <a:pt x="405" y="11"/>
                    </a:lnTo>
                    <a:lnTo>
                      <a:pt x="457" y="3"/>
                    </a:lnTo>
                    <a:lnTo>
                      <a:pt x="5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8" name="Freeform 287">
                <a:extLst>
                  <a:ext uri="{FF2B5EF4-FFF2-40B4-BE49-F238E27FC236}">
                    <a16:creationId xmlns:a16="http://schemas.microsoft.com/office/drawing/2014/main" id="{2DCE74DA-09D9-4B78-96CB-B9410259A5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53050" y="3806825"/>
                <a:ext cx="554038" cy="206375"/>
              </a:xfrm>
              <a:custGeom>
                <a:avLst/>
                <a:gdLst>
                  <a:gd name="T0" fmla="*/ 810 w 3494"/>
                  <a:gd name="T1" fmla="*/ 183 h 1303"/>
                  <a:gd name="T2" fmla="*/ 673 w 3494"/>
                  <a:gd name="T3" fmla="*/ 240 h 1303"/>
                  <a:gd name="T4" fmla="*/ 548 w 3494"/>
                  <a:gd name="T5" fmla="*/ 318 h 1303"/>
                  <a:gd name="T6" fmla="*/ 439 w 3494"/>
                  <a:gd name="T7" fmla="*/ 417 h 1303"/>
                  <a:gd name="T8" fmla="*/ 347 w 3494"/>
                  <a:gd name="T9" fmla="*/ 531 h 1303"/>
                  <a:gd name="T10" fmla="*/ 274 w 3494"/>
                  <a:gd name="T11" fmla="*/ 660 h 1303"/>
                  <a:gd name="T12" fmla="*/ 222 w 3494"/>
                  <a:gd name="T13" fmla="*/ 800 h 1303"/>
                  <a:gd name="T14" fmla="*/ 153 w 3494"/>
                  <a:gd name="T15" fmla="*/ 1163 h 1303"/>
                  <a:gd name="T16" fmla="*/ 3288 w 3494"/>
                  <a:gd name="T17" fmla="*/ 874 h 1303"/>
                  <a:gd name="T18" fmla="*/ 3249 w 3494"/>
                  <a:gd name="T19" fmla="*/ 728 h 1303"/>
                  <a:gd name="T20" fmla="*/ 3186 w 3494"/>
                  <a:gd name="T21" fmla="*/ 593 h 1303"/>
                  <a:gd name="T22" fmla="*/ 3102 w 3494"/>
                  <a:gd name="T23" fmla="*/ 472 h 1303"/>
                  <a:gd name="T24" fmla="*/ 3002 w 3494"/>
                  <a:gd name="T25" fmla="*/ 365 h 1303"/>
                  <a:gd name="T26" fmla="*/ 2884 w 3494"/>
                  <a:gd name="T27" fmla="*/ 277 h 1303"/>
                  <a:gd name="T28" fmla="*/ 2752 w 3494"/>
                  <a:gd name="T29" fmla="*/ 208 h 1303"/>
                  <a:gd name="T30" fmla="*/ 2610 w 3494"/>
                  <a:gd name="T31" fmla="*/ 162 h 1303"/>
                  <a:gd name="T32" fmla="*/ 1781 w 3494"/>
                  <a:gd name="T33" fmla="*/ 988 h 1303"/>
                  <a:gd name="T34" fmla="*/ 1747 w 3494"/>
                  <a:gd name="T35" fmla="*/ 997 h 1303"/>
                  <a:gd name="T36" fmla="*/ 1712 w 3494"/>
                  <a:gd name="T37" fmla="*/ 988 h 1303"/>
                  <a:gd name="T38" fmla="*/ 883 w 3494"/>
                  <a:gd name="T39" fmla="*/ 162 h 1303"/>
                  <a:gd name="T40" fmla="*/ 1796 w 3494"/>
                  <a:gd name="T41" fmla="*/ 578 h 1303"/>
                  <a:gd name="T42" fmla="*/ 1747 w 3494"/>
                  <a:gd name="T43" fmla="*/ 829 h 1303"/>
                  <a:gd name="T44" fmla="*/ 2435 w 3494"/>
                  <a:gd name="T45" fmla="*/ 140 h 1303"/>
                  <a:gd name="T46" fmla="*/ 2235 w 3494"/>
                  <a:gd name="T47" fmla="*/ 139 h 1303"/>
                  <a:gd name="T48" fmla="*/ 1057 w 3494"/>
                  <a:gd name="T49" fmla="*/ 140 h 1303"/>
                  <a:gd name="T50" fmla="*/ 1547 w 3494"/>
                  <a:gd name="T51" fmla="*/ 629 h 1303"/>
                  <a:gd name="T52" fmla="*/ 1259 w 3494"/>
                  <a:gd name="T53" fmla="*/ 139 h 1303"/>
                  <a:gd name="T54" fmla="*/ 1085 w 3494"/>
                  <a:gd name="T55" fmla="*/ 139 h 1303"/>
                  <a:gd name="T56" fmla="*/ 1288 w 3494"/>
                  <a:gd name="T57" fmla="*/ 0 h 1303"/>
                  <a:gd name="T58" fmla="*/ 1323 w 3494"/>
                  <a:gd name="T59" fmla="*/ 10 h 1303"/>
                  <a:gd name="T60" fmla="*/ 1747 w 3494"/>
                  <a:gd name="T61" fmla="*/ 431 h 1303"/>
                  <a:gd name="T62" fmla="*/ 2171 w 3494"/>
                  <a:gd name="T63" fmla="*/ 10 h 1303"/>
                  <a:gd name="T64" fmla="*/ 2206 w 3494"/>
                  <a:gd name="T65" fmla="*/ 0 h 1303"/>
                  <a:gd name="T66" fmla="*/ 2472 w 3494"/>
                  <a:gd name="T67" fmla="*/ 2 h 1303"/>
                  <a:gd name="T68" fmla="*/ 2601 w 3494"/>
                  <a:gd name="T69" fmla="*/ 18 h 1303"/>
                  <a:gd name="T70" fmla="*/ 2676 w 3494"/>
                  <a:gd name="T71" fmla="*/ 35 h 1303"/>
                  <a:gd name="T72" fmla="*/ 2821 w 3494"/>
                  <a:gd name="T73" fmla="*/ 86 h 1303"/>
                  <a:gd name="T74" fmla="*/ 2957 w 3494"/>
                  <a:gd name="T75" fmla="*/ 158 h 1303"/>
                  <a:gd name="T76" fmla="*/ 3081 w 3494"/>
                  <a:gd name="T77" fmla="*/ 249 h 1303"/>
                  <a:gd name="T78" fmla="*/ 3192 w 3494"/>
                  <a:gd name="T79" fmla="*/ 361 h 1303"/>
                  <a:gd name="T80" fmla="*/ 3285 w 3494"/>
                  <a:gd name="T81" fmla="*/ 486 h 1303"/>
                  <a:gd name="T82" fmla="*/ 3357 w 3494"/>
                  <a:gd name="T83" fmla="*/ 624 h 1303"/>
                  <a:gd name="T84" fmla="*/ 3408 w 3494"/>
                  <a:gd name="T85" fmla="*/ 772 h 1303"/>
                  <a:gd name="T86" fmla="*/ 3493 w 3494"/>
                  <a:gd name="T87" fmla="*/ 1220 h 1303"/>
                  <a:gd name="T88" fmla="*/ 3490 w 3494"/>
                  <a:gd name="T89" fmla="*/ 1251 h 1303"/>
                  <a:gd name="T90" fmla="*/ 3477 w 3494"/>
                  <a:gd name="T91" fmla="*/ 1278 h 1303"/>
                  <a:gd name="T92" fmla="*/ 3453 w 3494"/>
                  <a:gd name="T93" fmla="*/ 1297 h 1303"/>
                  <a:gd name="T94" fmla="*/ 3424 w 3494"/>
                  <a:gd name="T95" fmla="*/ 1303 h 1303"/>
                  <a:gd name="T96" fmla="*/ 54 w 3494"/>
                  <a:gd name="T97" fmla="*/ 1301 h 1303"/>
                  <a:gd name="T98" fmla="*/ 28 w 3494"/>
                  <a:gd name="T99" fmla="*/ 1288 h 1303"/>
                  <a:gd name="T100" fmla="*/ 7 w 3494"/>
                  <a:gd name="T101" fmla="*/ 1265 h 1303"/>
                  <a:gd name="T102" fmla="*/ 0 w 3494"/>
                  <a:gd name="T103" fmla="*/ 1236 h 1303"/>
                  <a:gd name="T104" fmla="*/ 68 w 3494"/>
                  <a:gd name="T105" fmla="*/ 849 h 1303"/>
                  <a:gd name="T106" fmla="*/ 108 w 3494"/>
                  <a:gd name="T107" fmla="*/ 697 h 1303"/>
                  <a:gd name="T108" fmla="*/ 170 w 3494"/>
                  <a:gd name="T109" fmla="*/ 554 h 1303"/>
                  <a:gd name="T110" fmla="*/ 252 w 3494"/>
                  <a:gd name="T111" fmla="*/ 421 h 1303"/>
                  <a:gd name="T112" fmla="*/ 354 w 3494"/>
                  <a:gd name="T113" fmla="*/ 302 h 1303"/>
                  <a:gd name="T114" fmla="*/ 472 w 3494"/>
                  <a:gd name="T115" fmla="*/ 202 h 1303"/>
                  <a:gd name="T116" fmla="*/ 602 w 3494"/>
                  <a:gd name="T117" fmla="*/ 119 h 1303"/>
                  <a:gd name="T118" fmla="*/ 743 w 3494"/>
                  <a:gd name="T119" fmla="*/ 58 h 1303"/>
                  <a:gd name="T120" fmla="*/ 893 w 3494"/>
                  <a:gd name="T121" fmla="*/ 18 h 1303"/>
                  <a:gd name="T122" fmla="*/ 957 w 3494"/>
                  <a:gd name="T123" fmla="*/ 9 h 1303"/>
                  <a:gd name="T124" fmla="*/ 1085 w 3494"/>
                  <a:gd name="T125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94" h="1303">
                    <a:moveTo>
                      <a:pt x="883" y="162"/>
                    </a:moveTo>
                    <a:lnTo>
                      <a:pt x="810" y="183"/>
                    </a:lnTo>
                    <a:lnTo>
                      <a:pt x="740" y="208"/>
                    </a:lnTo>
                    <a:lnTo>
                      <a:pt x="673" y="240"/>
                    </a:lnTo>
                    <a:lnTo>
                      <a:pt x="610" y="277"/>
                    </a:lnTo>
                    <a:lnTo>
                      <a:pt x="548" y="318"/>
                    </a:lnTo>
                    <a:lnTo>
                      <a:pt x="492" y="365"/>
                    </a:lnTo>
                    <a:lnTo>
                      <a:pt x="439" y="417"/>
                    </a:lnTo>
                    <a:lnTo>
                      <a:pt x="390" y="472"/>
                    </a:lnTo>
                    <a:lnTo>
                      <a:pt x="347" y="531"/>
                    </a:lnTo>
                    <a:lnTo>
                      <a:pt x="308" y="593"/>
                    </a:lnTo>
                    <a:lnTo>
                      <a:pt x="274" y="660"/>
                    </a:lnTo>
                    <a:lnTo>
                      <a:pt x="245" y="728"/>
                    </a:lnTo>
                    <a:lnTo>
                      <a:pt x="222" y="800"/>
                    </a:lnTo>
                    <a:lnTo>
                      <a:pt x="206" y="874"/>
                    </a:lnTo>
                    <a:lnTo>
                      <a:pt x="153" y="1163"/>
                    </a:lnTo>
                    <a:lnTo>
                      <a:pt x="3340" y="1163"/>
                    </a:lnTo>
                    <a:lnTo>
                      <a:pt x="3288" y="874"/>
                    </a:lnTo>
                    <a:lnTo>
                      <a:pt x="3271" y="800"/>
                    </a:lnTo>
                    <a:lnTo>
                      <a:pt x="3249" y="728"/>
                    </a:lnTo>
                    <a:lnTo>
                      <a:pt x="3220" y="660"/>
                    </a:lnTo>
                    <a:lnTo>
                      <a:pt x="3186" y="593"/>
                    </a:lnTo>
                    <a:lnTo>
                      <a:pt x="3147" y="531"/>
                    </a:lnTo>
                    <a:lnTo>
                      <a:pt x="3102" y="472"/>
                    </a:lnTo>
                    <a:lnTo>
                      <a:pt x="3055" y="417"/>
                    </a:lnTo>
                    <a:lnTo>
                      <a:pt x="3002" y="365"/>
                    </a:lnTo>
                    <a:lnTo>
                      <a:pt x="2944" y="318"/>
                    </a:lnTo>
                    <a:lnTo>
                      <a:pt x="2884" y="277"/>
                    </a:lnTo>
                    <a:lnTo>
                      <a:pt x="2820" y="240"/>
                    </a:lnTo>
                    <a:lnTo>
                      <a:pt x="2752" y="208"/>
                    </a:lnTo>
                    <a:lnTo>
                      <a:pt x="2682" y="183"/>
                    </a:lnTo>
                    <a:lnTo>
                      <a:pt x="2610" y="162"/>
                    </a:lnTo>
                    <a:lnTo>
                      <a:pt x="1796" y="976"/>
                    </a:lnTo>
                    <a:lnTo>
                      <a:pt x="1781" y="988"/>
                    </a:lnTo>
                    <a:lnTo>
                      <a:pt x="1764" y="994"/>
                    </a:lnTo>
                    <a:lnTo>
                      <a:pt x="1747" y="997"/>
                    </a:lnTo>
                    <a:lnTo>
                      <a:pt x="1729" y="994"/>
                    </a:lnTo>
                    <a:lnTo>
                      <a:pt x="1712" y="988"/>
                    </a:lnTo>
                    <a:lnTo>
                      <a:pt x="1697" y="976"/>
                    </a:lnTo>
                    <a:lnTo>
                      <a:pt x="883" y="162"/>
                    </a:lnTo>
                    <a:close/>
                    <a:moveTo>
                      <a:pt x="2235" y="139"/>
                    </a:moveTo>
                    <a:lnTo>
                      <a:pt x="1796" y="578"/>
                    </a:lnTo>
                    <a:lnTo>
                      <a:pt x="1646" y="728"/>
                    </a:lnTo>
                    <a:lnTo>
                      <a:pt x="1747" y="829"/>
                    </a:lnTo>
                    <a:lnTo>
                      <a:pt x="2092" y="484"/>
                    </a:lnTo>
                    <a:lnTo>
                      <a:pt x="2435" y="140"/>
                    </a:lnTo>
                    <a:lnTo>
                      <a:pt x="2409" y="139"/>
                    </a:lnTo>
                    <a:lnTo>
                      <a:pt x="2235" y="139"/>
                    </a:lnTo>
                    <a:close/>
                    <a:moveTo>
                      <a:pt x="1085" y="139"/>
                    </a:moveTo>
                    <a:lnTo>
                      <a:pt x="1057" y="140"/>
                    </a:lnTo>
                    <a:lnTo>
                      <a:pt x="1402" y="484"/>
                    </a:lnTo>
                    <a:lnTo>
                      <a:pt x="1547" y="629"/>
                    </a:lnTo>
                    <a:lnTo>
                      <a:pt x="1648" y="530"/>
                    </a:lnTo>
                    <a:lnTo>
                      <a:pt x="1259" y="139"/>
                    </a:lnTo>
                    <a:lnTo>
                      <a:pt x="1259" y="139"/>
                    </a:lnTo>
                    <a:lnTo>
                      <a:pt x="1085" y="139"/>
                    </a:lnTo>
                    <a:close/>
                    <a:moveTo>
                      <a:pt x="1085" y="0"/>
                    </a:moveTo>
                    <a:lnTo>
                      <a:pt x="1288" y="0"/>
                    </a:lnTo>
                    <a:lnTo>
                      <a:pt x="1306" y="2"/>
                    </a:lnTo>
                    <a:lnTo>
                      <a:pt x="1323" y="10"/>
                    </a:lnTo>
                    <a:lnTo>
                      <a:pt x="1336" y="20"/>
                    </a:lnTo>
                    <a:lnTo>
                      <a:pt x="1747" y="431"/>
                    </a:lnTo>
                    <a:lnTo>
                      <a:pt x="2156" y="20"/>
                    </a:lnTo>
                    <a:lnTo>
                      <a:pt x="2171" y="10"/>
                    </a:lnTo>
                    <a:lnTo>
                      <a:pt x="2188" y="2"/>
                    </a:lnTo>
                    <a:lnTo>
                      <a:pt x="2206" y="0"/>
                    </a:lnTo>
                    <a:lnTo>
                      <a:pt x="2409" y="0"/>
                    </a:lnTo>
                    <a:lnTo>
                      <a:pt x="2472" y="2"/>
                    </a:lnTo>
                    <a:lnTo>
                      <a:pt x="2537" y="9"/>
                    </a:lnTo>
                    <a:lnTo>
                      <a:pt x="2601" y="18"/>
                    </a:lnTo>
                    <a:lnTo>
                      <a:pt x="2601" y="18"/>
                    </a:lnTo>
                    <a:lnTo>
                      <a:pt x="2676" y="35"/>
                    </a:lnTo>
                    <a:lnTo>
                      <a:pt x="2750" y="58"/>
                    </a:lnTo>
                    <a:lnTo>
                      <a:pt x="2821" y="86"/>
                    </a:lnTo>
                    <a:lnTo>
                      <a:pt x="2890" y="119"/>
                    </a:lnTo>
                    <a:lnTo>
                      <a:pt x="2957" y="158"/>
                    </a:lnTo>
                    <a:lnTo>
                      <a:pt x="3021" y="202"/>
                    </a:lnTo>
                    <a:lnTo>
                      <a:pt x="3081" y="249"/>
                    </a:lnTo>
                    <a:lnTo>
                      <a:pt x="3138" y="302"/>
                    </a:lnTo>
                    <a:lnTo>
                      <a:pt x="3192" y="361"/>
                    </a:lnTo>
                    <a:lnTo>
                      <a:pt x="3241" y="421"/>
                    </a:lnTo>
                    <a:lnTo>
                      <a:pt x="3285" y="486"/>
                    </a:lnTo>
                    <a:lnTo>
                      <a:pt x="3324" y="554"/>
                    </a:lnTo>
                    <a:lnTo>
                      <a:pt x="3357" y="624"/>
                    </a:lnTo>
                    <a:lnTo>
                      <a:pt x="3385" y="697"/>
                    </a:lnTo>
                    <a:lnTo>
                      <a:pt x="3408" y="772"/>
                    </a:lnTo>
                    <a:lnTo>
                      <a:pt x="3425" y="849"/>
                    </a:lnTo>
                    <a:lnTo>
                      <a:pt x="3493" y="1220"/>
                    </a:lnTo>
                    <a:lnTo>
                      <a:pt x="3494" y="1236"/>
                    </a:lnTo>
                    <a:lnTo>
                      <a:pt x="3490" y="1251"/>
                    </a:lnTo>
                    <a:lnTo>
                      <a:pt x="3485" y="1265"/>
                    </a:lnTo>
                    <a:lnTo>
                      <a:pt x="3477" y="1278"/>
                    </a:lnTo>
                    <a:lnTo>
                      <a:pt x="3466" y="1288"/>
                    </a:lnTo>
                    <a:lnTo>
                      <a:pt x="3453" y="1297"/>
                    </a:lnTo>
                    <a:lnTo>
                      <a:pt x="3438" y="1301"/>
                    </a:lnTo>
                    <a:lnTo>
                      <a:pt x="3424" y="1303"/>
                    </a:lnTo>
                    <a:lnTo>
                      <a:pt x="70" y="1303"/>
                    </a:lnTo>
                    <a:lnTo>
                      <a:pt x="54" y="1301"/>
                    </a:lnTo>
                    <a:lnTo>
                      <a:pt x="40" y="1297"/>
                    </a:lnTo>
                    <a:lnTo>
                      <a:pt x="28" y="1288"/>
                    </a:lnTo>
                    <a:lnTo>
                      <a:pt x="16" y="1278"/>
                    </a:lnTo>
                    <a:lnTo>
                      <a:pt x="7" y="1265"/>
                    </a:lnTo>
                    <a:lnTo>
                      <a:pt x="2" y="1251"/>
                    </a:lnTo>
                    <a:lnTo>
                      <a:pt x="0" y="1236"/>
                    </a:lnTo>
                    <a:lnTo>
                      <a:pt x="1" y="1220"/>
                    </a:lnTo>
                    <a:lnTo>
                      <a:pt x="68" y="849"/>
                    </a:lnTo>
                    <a:lnTo>
                      <a:pt x="86" y="772"/>
                    </a:lnTo>
                    <a:lnTo>
                      <a:pt x="108" y="697"/>
                    </a:lnTo>
                    <a:lnTo>
                      <a:pt x="136" y="624"/>
                    </a:lnTo>
                    <a:lnTo>
                      <a:pt x="170" y="554"/>
                    </a:lnTo>
                    <a:lnTo>
                      <a:pt x="208" y="486"/>
                    </a:lnTo>
                    <a:lnTo>
                      <a:pt x="252" y="421"/>
                    </a:lnTo>
                    <a:lnTo>
                      <a:pt x="301" y="361"/>
                    </a:lnTo>
                    <a:lnTo>
                      <a:pt x="354" y="302"/>
                    </a:lnTo>
                    <a:lnTo>
                      <a:pt x="412" y="249"/>
                    </a:lnTo>
                    <a:lnTo>
                      <a:pt x="472" y="202"/>
                    </a:lnTo>
                    <a:lnTo>
                      <a:pt x="536" y="158"/>
                    </a:lnTo>
                    <a:lnTo>
                      <a:pt x="602" y="119"/>
                    </a:lnTo>
                    <a:lnTo>
                      <a:pt x="671" y="86"/>
                    </a:lnTo>
                    <a:lnTo>
                      <a:pt x="743" y="58"/>
                    </a:lnTo>
                    <a:lnTo>
                      <a:pt x="818" y="35"/>
                    </a:lnTo>
                    <a:lnTo>
                      <a:pt x="893" y="18"/>
                    </a:lnTo>
                    <a:lnTo>
                      <a:pt x="893" y="18"/>
                    </a:lnTo>
                    <a:lnTo>
                      <a:pt x="957" y="9"/>
                    </a:lnTo>
                    <a:lnTo>
                      <a:pt x="1020" y="2"/>
                    </a:lnTo>
                    <a:lnTo>
                      <a:pt x="10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09" name="Group 49">
              <a:extLst>
                <a:ext uri="{FF2B5EF4-FFF2-40B4-BE49-F238E27FC236}">
                  <a16:creationId xmlns:a16="http://schemas.microsoft.com/office/drawing/2014/main" id="{2FCC34B7-F539-49D4-ADE0-CB2DEDA0DAFC}"/>
                </a:ext>
              </a:extLst>
            </p:cNvPr>
            <p:cNvGrpSpPr/>
            <p:nvPr/>
          </p:nvGrpSpPr>
          <p:grpSpPr>
            <a:xfrm>
              <a:off x="5841583" y="2094117"/>
              <a:ext cx="321044" cy="321042"/>
              <a:chOff x="7273925" y="5005388"/>
              <a:chExt cx="555625" cy="555625"/>
            </a:xfrm>
            <a:solidFill>
              <a:schemeClr val="accent5"/>
            </a:solidFill>
          </p:grpSpPr>
          <p:sp>
            <p:nvSpPr>
              <p:cNvPr id="123" name="Freeform 552">
                <a:extLst>
                  <a:ext uri="{FF2B5EF4-FFF2-40B4-BE49-F238E27FC236}">
                    <a16:creationId xmlns:a16="http://schemas.microsoft.com/office/drawing/2014/main" id="{70B80036-EC1C-4CE7-8CB9-1115B31E04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73925" y="5005388"/>
                <a:ext cx="555625" cy="555625"/>
              </a:xfrm>
              <a:custGeom>
                <a:avLst/>
                <a:gdLst>
                  <a:gd name="T0" fmla="*/ 1450 w 3500"/>
                  <a:gd name="T1" fmla="*/ 168 h 3500"/>
                  <a:gd name="T2" fmla="*/ 1080 w 3500"/>
                  <a:gd name="T3" fmla="*/ 285 h 3500"/>
                  <a:gd name="T4" fmla="*/ 754 w 3500"/>
                  <a:gd name="T5" fmla="*/ 486 h 3500"/>
                  <a:gd name="T6" fmla="*/ 486 w 3500"/>
                  <a:gd name="T7" fmla="*/ 754 h 3500"/>
                  <a:gd name="T8" fmla="*/ 285 w 3500"/>
                  <a:gd name="T9" fmla="*/ 1080 h 3500"/>
                  <a:gd name="T10" fmla="*/ 168 w 3500"/>
                  <a:gd name="T11" fmla="*/ 1450 h 3500"/>
                  <a:gd name="T12" fmla="*/ 142 w 3500"/>
                  <a:gd name="T13" fmla="*/ 1852 h 3500"/>
                  <a:gd name="T14" fmla="*/ 215 w 3500"/>
                  <a:gd name="T15" fmla="*/ 2240 h 3500"/>
                  <a:gd name="T16" fmla="*/ 377 w 3500"/>
                  <a:gd name="T17" fmla="*/ 2590 h 3500"/>
                  <a:gd name="T18" fmla="*/ 612 w 3500"/>
                  <a:gd name="T19" fmla="*/ 2888 h 3500"/>
                  <a:gd name="T20" fmla="*/ 910 w 3500"/>
                  <a:gd name="T21" fmla="*/ 3123 h 3500"/>
                  <a:gd name="T22" fmla="*/ 1260 w 3500"/>
                  <a:gd name="T23" fmla="*/ 3285 h 3500"/>
                  <a:gd name="T24" fmla="*/ 1648 w 3500"/>
                  <a:gd name="T25" fmla="*/ 3358 h 3500"/>
                  <a:gd name="T26" fmla="*/ 2050 w 3500"/>
                  <a:gd name="T27" fmla="*/ 3332 h 3500"/>
                  <a:gd name="T28" fmla="*/ 2420 w 3500"/>
                  <a:gd name="T29" fmla="*/ 3215 h 3500"/>
                  <a:gd name="T30" fmla="*/ 2746 w 3500"/>
                  <a:gd name="T31" fmla="*/ 3014 h 3500"/>
                  <a:gd name="T32" fmla="*/ 3014 w 3500"/>
                  <a:gd name="T33" fmla="*/ 2746 h 3500"/>
                  <a:gd name="T34" fmla="*/ 3215 w 3500"/>
                  <a:gd name="T35" fmla="*/ 2420 h 3500"/>
                  <a:gd name="T36" fmla="*/ 3332 w 3500"/>
                  <a:gd name="T37" fmla="*/ 2050 h 3500"/>
                  <a:gd name="T38" fmla="*/ 3358 w 3500"/>
                  <a:gd name="T39" fmla="*/ 1648 h 3500"/>
                  <a:gd name="T40" fmla="*/ 3285 w 3500"/>
                  <a:gd name="T41" fmla="*/ 1260 h 3500"/>
                  <a:gd name="T42" fmla="*/ 3123 w 3500"/>
                  <a:gd name="T43" fmla="*/ 910 h 3500"/>
                  <a:gd name="T44" fmla="*/ 2888 w 3500"/>
                  <a:gd name="T45" fmla="*/ 612 h 3500"/>
                  <a:gd name="T46" fmla="*/ 2590 w 3500"/>
                  <a:gd name="T47" fmla="*/ 377 h 3500"/>
                  <a:gd name="T48" fmla="*/ 2240 w 3500"/>
                  <a:gd name="T49" fmla="*/ 215 h 3500"/>
                  <a:gd name="T50" fmla="*/ 1852 w 3500"/>
                  <a:gd name="T51" fmla="*/ 142 h 3500"/>
                  <a:gd name="T52" fmla="*/ 1948 w 3500"/>
                  <a:gd name="T53" fmla="*/ 11 h 3500"/>
                  <a:gd name="T54" fmla="*/ 2329 w 3500"/>
                  <a:gd name="T55" fmla="*/ 98 h 3500"/>
                  <a:gd name="T56" fmla="*/ 2679 w 3500"/>
                  <a:gd name="T57" fmla="*/ 266 h 3500"/>
                  <a:gd name="T58" fmla="*/ 2988 w 3500"/>
                  <a:gd name="T59" fmla="*/ 512 h 3500"/>
                  <a:gd name="T60" fmla="*/ 3234 w 3500"/>
                  <a:gd name="T61" fmla="*/ 821 h 3500"/>
                  <a:gd name="T62" fmla="*/ 3402 w 3500"/>
                  <a:gd name="T63" fmla="*/ 1171 h 3500"/>
                  <a:gd name="T64" fmla="*/ 3489 w 3500"/>
                  <a:gd name="T65" fmla="*/ 1552 h 3500"/>
                  <a:gd name="T66" fmla="*/ 3489 w 3500"/>
                  <a:gd name="T67" fmla="*/ 1948 h 3500"/>
                  <a:gd name="T68" fmla="*/ 3402 w 3500"/>
                  <a:gd name="T69" fmla="*/ 2329 h 3500"/>
                  <a:gd name="T70" fmla="*/ 3234 w 3500"/>
                  <a:gd name="T71" fmla="*/ 2679 h 3500"/>
                  <a:gd name="T72" fmla="*/ 2988 w 3500"/>
                  <a:gd name="T73" fmla="*/ 2988 h 3500"/>
                  <a:gd name="T74" fmla="*/ 2679 w 3500"/>
                  <a:gd name="T75" fmla="*/ 3234 h 3500"/>
                  <a:gd name="T76" fmla="*/ 2329 w 3500"/>
                  <a:gd name="T77" fmla="*/ 3402 h 3500"/>
                  <a:gd name="T78" fmla="*/ 1948 w 3500"/>
                  <a:gd name="T79" fmla="*/ 3489 h 3500"/>
                  <a:gd name="T80" fmla="*/ 1552 w 3500"/>
                  <a:gd name="T81" fmla="*/ 3489 h 3500"/>
                  <a:gd name="T82" fmla="*/ 1171 w 3500"/>
                  <a:gd name="T83" fmla="*/ 3402 h 3500"/>
                  <a:gd name="T84" fmla="*/ 821 w 3500"/>
                  <a:gd name="T85" fmla="*/ 3234 h 3500"/>
                  <a:gd name="T86" fmla="*/ 512 w 3500"/>
                  <a:gd name="T87" fmla="*/ 2988 h 3500"/>
                  <a:gd name="T88" fmla="*/ 266 w 3500"/>
                  <a:gd name="T89" fmla="*/ 2679 h 3500"/>
                  <a:gd name="T90" fmla="*/ 98 w 3500"/>
                  <a:gd name="T91" fmla="*/ 2329 h 3500"/>
                  <a:gd name="T92" fmla="*/ 11 w 3500"/>
                  <a:gd name="T93" fmla="*/ 1948 h 3500"/>
                  <a:gd name="T94" fmla="*/ 11 w 3500"/>
                  <a:gd name="T95" fmla="*/ 1552 h 3500"/>
                  <a:gd name="T96" fmla="*/ 98 w 3500"/>
                  <a:gd name="T97" fmla="*/ 1171 h 3500"/>
                  <a:gd name="T98" fmla="*/ 266 w 3500"/>
                  <a:gd name="T99" fmla="*/ 821 h 3500"/>
                  <a:gd name="T100" fmla="*/ 512 w 3500"/>
                  <a:gd name="T101" fmla="*/ 512 h 3500"/>
                  <a:gd name="T102" fmla="*/ 821 w 3500"/>
                  <a:gd name="T103" fmla="*/ 266 h 3500"/>
                  <a:gd name="T104" fmla="*/ 1171 w 3500"/>
                  <a:gd name="T105" fmla="*/ 98 h 3500"/>
                  <a:gd name="T106" fmla="*/ 1552 w 3500"/>
                  <a:gd name="T107" fmla="*/ 11 h 3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00" h="3500">
                    <a:moveTo>
                      <a:pt x="1750" y="139"/>
                    </a:moveTo>
                    <a:lnTo>
                      <a:pt x="1648" y="142"/>
                    </a:lnTo>
                    <a:lnTo>
                      <a:pt x="1548" y="152"/>
                    </a:lnTo>
                    <a:lnTo>
                      <a:pt x="1450" y="168"/>
                    </a:lnTo>
                    <a:lnTo>
                      <a:pt x="1354" y="189"/>
                    </a:lnTo>
                    <a:lnTo>
                      <a:pt x="1260" y="215"/>
                    </a:lnTo>
                    <a:lnTo>
                      <a:pt x="1169" y="248"/>
                    </a:lnTo>
                    <a:lnTo>
                      <a:pt x="1080" y="285"/>
                    </a:lnTo>
                    <a:lnTo>
                      <a:pt x="994" y="329"/>
                    </a:lnTo>
                    <a:lnTo>
                      <a:pt x="910" y="377"/>
                    </a:lnTo>
                    <a:lnTo>
                      <a:pt x="830" y="428"/>
                    </a:lnTo>
                    <a:lnTo>
                      <a:pt x="754" y="486"/>
                    </a:lnTo>
                    <a:lnTo>
                      <a:pt x="681" y="546"/>
                    </a:lnTo>
                    <a:lnTo>
                      <a:pt x="612" y="612"/>
                    </a:lnTo>
                    <a:lnTo>
                      <a:pt x="546" y="681"/>
                    </a:lnTo>
                    <a:lnTo>
                      <a:pt x="486" y="754"/>
                    </a:lnTo>
                    <a:lnTo>
                      <a:pt x="428" y="830"/>
                    </a:lnTo>
                    <a:lnTo>
                      <a:pt x="377" y="910"/>
                    </a:lnTo>
                    <a:lnTo>
                      <a:pt x="329" y="994"/>
                    </a:lnTo>
                    <a:lnTo>
                      <a:pt x="285" y="1080"/>
                    </a:lnTo>
                    <a:lnTo>
                      <a:pt x="248" y="1169"/>
                    </a:lnTo>
                    <a:lnTo>
                      <a:pt x="215" y="1260"/>
                    </a:lnTo>
                    <a:lnTo>
                      <a:pt x="189" y="1354"/>
                    </a:lnTo>
                    <a:lnTo>
                      <a:pt x="168" y="1450"/>
                    </a:lnTo>
                    <a:lnTo>
                      <a:pt x="152" y="1548"/>
                    </a:lnTo>
                    <a:lnTo>
                      <a:pt x="142" y="1648"/>
                    </a:lnTo>
                    <a:lnTo>
                      <a:pt x="139" y="1750"/>
                    </a:lnTo>
                    <a:lnTo>
                      <a:pt x="142" y="1852"/>
                    </a:lnTo>
                    <a:lnTo>
                      <a:pt x="152" y="1952"/>
                    </a:lnTo>
                    <a:lnTo>
                      <a:pt x="168" y="2050"/>
                    </a:lnTo>
                    <a:lnTo>
                      <a:pt x="189" y="2146"/>
                    </a:lnTo>
                    <a:lnTo>
                      <a:pt x="215" y="2240"/>
                    </a:lnTo>
                    <a:lnTo>
                      <a:pt x="248" y="2331"/>
                    </a:lnTo>
                    <a:lnTo>
                      <a:pt x="285" y="2420"/>
                    </a:lnTo>
                    <a:lnTo>
                      <a:pt x="329" y="2506"/>
                    </a:lnTo>
                    <a:lnTo>
                      <a:pt x="377" y="2590"/>
                    </a:lnTo>
                    <a:lnTo>
                      <a:pt x="428" y="2670"/>
                    </a:lnTo>
                    <a:lnTo>
                      <a:pt x="486" y="2746"/>
                    </a:lnTo>
                    <a:lnTo>
                      <a:pt x="546" y="2819"/>
                    </a:lnTo>
                    <a:lnTo>
                      <a:pt x="612" y="2888"/>
                    </a:lnTo>
                    <a:lnTo>
                      <a:pt x="681" y="2954"/>
                    </a:lnTo>
                    <a:lnTo>
                      <a:pt x="754" y="3014"/>
                    </a:lnTo>
                    <a:lnTo>
                      <a:pt x="830" y="3072"/>
                    </a:lnTo>
                    <a:lnTo>
                      <a:pt x="910" y="3123"/>
                    </a:lnTo>
                    <a:lnTo>
                      <a:pt x="994" y="3171"/>
                    </a:lnTo>
                    <a:lnTo>
                      <a:pt x="1080" y="3215"/>
                    </a:lnTo>
                    <a:lnTo>
                      <a:pt x="1169" y="3252"/>
                    </a:lnTo>
                    <a:lnTo>
                      <a:pt x="1260" y="3285"/>
                    </a:lnTo>
                    <a:lnTo>
                      <a:pt x="1354" y="3311"/>
                    </a:lnTo>
                    <a:lnTo>
                      <a:pt x="1450" y="3332"/>
                    </a:lnTo>
                    <a:lnTo>
                      <a:pt x="1548" y="3348"/>
                    </a:lnTo>
                    <a:lnTo>
                      <a:pt x="1648" y="3358"/>
                    </a:lnTo>
                    <a:lnTo>
                      <a:pt x="1750" y="3361"/>
                    </a:lnTo>
                    <a:lnTo>
                      <a:pt x="1852" y="3358"/>
                    </a:lnTo>
                    <a:lnTo>
                      <a:pt x="1952" y="3348"/>
                    </a:lnTo>
                    <a:lnTo>
                      <a:pt x="2050" y="3332"/>
                    </a:lnTo>
                    <a:lnTo>
                      <a:pt x="2146" y="3311"/>
                    </a:lnTo>
                    <a:lnTo>
                      <a:pt x="2240" y="3285"/>
                    </a:lnTo>
                    <a:lnTo>
                      <a:pt x="2331" y="3252"/>
                    </a:lnTo>
                    <a:lnTo>
                      <a:pt x="2420" y="3215"/>
                    </a:lnTo>
                    <a:lnTo>
                      <a:pt x="2506" y="3171"/>
                    </a:lnTo>
                    <a:lnTo>
                      <a:pt x="2590" y="3123"/>
                    </a:lnTo>
                    <a:lnTo>
                      <a:pt x="2670" y="3072"/>
                    </a:lnTo>
                    <a:lnTo>
                      <a:pt x="2746" y="3014"/>
                    </a:lnTo>
                    <a:lnTo>
                      <a:pt x="2819" y="2954"/>
                    </a:lnTo>
                    <a:lnTo>
                      <a:pt x="2888" y="2888"/>
                    </a:lnTo>
                    <a:lnTo>
                      <a:pt x="2954" y="2819"/>
                    </a:lnTo>
                    <a:lnTo>
                      <a:pt x="3014" y="2746"/>
                    </a:lnTo>
                    <a:lnTo>
                      <a:pt x="3072" y="2670"/>
                    </a:lnTo>
                    <a:lnTo>
                      <a:pt x="3123" y="2590"/>
                    </a:lnTo>
                    <a:lnTo>
                      <a:pt x="3171" y="2506"/>
                    </a:lnTo>
                    <a:lnTo>
                      <a:pt x="3215" y="2420"/>
                    </a:lnTo>
                    <a:lnTo>
                      <a:pt x="3252" y="2331"/>
                    </a:lnTo>
                    <a:lnTo>
                      <a:pt x="3285" y="2240"/>
                    </a:lnTo>
                    <a:lnTo>
                      <a:pt x="3311" y="2146"/>
                    </a:lnTo>
                    <a:lnTo>
                      <a:pt x="3332" y="2050"/>
                    </a:lnTo>
                    <a:lnTo>
                      <a:pt x="3348" y="1952"/>
                    </a:lnTo>
                    <a:lnTo>
                      <a:pt x="3358" y="1852"/>
                    </a:lnTo>
                    <a:lnTo>
                      <a:pt x="3361" y="1750"/>
                    </a:lnTo>
                    <a:lnTo>
                      <a:pt x="3358" y="1648"/>
                    </a:lnTo>
                    <a:lnTo>
                      <a:pt x="3348" y="1548"/>
                    </a:lnTo>
                    <a:lnTo>
                      <a:pt x="3332" y="1450"/>
                    </a:lnTo>
                    <a:lnTo>
                      <a:pt x="3311" y="1354"/>
                    </a:lnTo>
                    <a:lnTo>
                      <a:pt x="3285" y="1260"/>
                    </a:lnTo>
                    <a:lnTo>
                      <a:pt x="3252" y="1169"/>
                    </a:lnTo>
                    <a:lnTo>
                      <a:pt x="3215" y="1080"/>
                    </a:lnTo>
                    <a:lnTo>
                      <a:pt x="3171" y="994"/>
                    </a:lnTo>
                    <a:lnTo>
                      <a:pt x="3123" y="910"/>
                    </a:lnTo>
                    <a:lnTo>
                      <a:pt x="3072" y="830"/>
                    </a:lnTo>
                    <a:lnTo>
                      <a:pt x="3014" y="754"/>
                    </a:lnTo>
                    <a:lnTo>
                      <a:pt x="2954" y="681"/>
                    </a:lnTo>
                    <a:lnTo>
                      <a:pt x="2888" y="612"/>
                    </a:lnTo>
                    <a:lnTo>
                      <a:pt x="2819" y="546"/>
                    </a:lnTo>
                    <a:lnTo>
                      <a:pt x="2746" y="486"/>
                    </a:lnTo>
                    <a:lnTo>
                      <a:pt x="2670" y="428"/>
                    </a:lnTo>
                    <a:lnTo>
                      <a:pt x="2590" y="377"/>
                    </a:lnTo>
                    <a:lnTo>
                      <a:pt x="2506" y="329"/>
                    </a:lnTo>
                    <a:lnTo>
                      <a:pt x="2420" y="285"/>
                    </a:lnTo>
                    <a:lnTo>
                      <a:pt x="2331" y="248"/>
                    </a:lnTo>
                    <a:lnTo>
                      <a:pt x="2240" y="215"/>
                    </a:lnTo>
                    <a:lnTo>
                      <a:pt x="2146" y="189"/>
                    </a:lnTo>
                    <a:lnTo>
                      <a:pt x="2050" y="168"/>
                    </a:lnTo>
                    <a:lnTo>
                      <a:pt x="1952" y="152"/>
                    </a:lnTo>
                    <a:lnTo>
                      <a:pt x="1852" y="142"/>
                    </a:lnTo>
                    <a:lnTo>
                      <a:pt x="1750" y="139"/>
                    </a:lnTo>
                    <a:close/>
                    <a:moveTo>
                      <a:pt x="1750" y="0"/>
                    </a:moveTo>
                    <a:lnTo>
                      <a:pt x="1850" y="3"/>
                    </a:lnTo>
                    <a:lnTo>
                      <a:pt x="1948" y="11"/>
                    </a:lnTo>
                    <a:lnTo>
                      <a:pt x="2046" y="24"/>
                    </a:lnTo>
                    <a:lnTo>
                      <a:pt x="2142" y="43"/>
                    </a:lnTo>
                    <a:lnTo>
                      <a:pt x="2237" y="68"/>
                    </a:lnTo>
                    <a:lnTo>
                      <a:pt x="2329" y="98"/>
                    </a:lnTo>
                    <a:lnTo>
                      <a:pt x="2420" y="133"/>
                    </a:lnTo>
                    <a:lnTo>
                      <a:pt x="2508" y="172"/>
                    </a:lnTo>
                    <a:lnTo>
                      <a:pt x="2595" y="216"/>
                    </a:lnTo>
                    <a:lnTo>
                      <a:pt x="2679" y="266"/>
                    </a:lnTo>
                    <a:lnTo>
                      <a:pt x="2761" y="321"/>
                    </a:lnTo>
                    <a:lnTo>
                      <a:pt x="2839" y="380"/>
                    </a:lnTo>
                    <a:lnTo>
                      <a:pt x="2915" y="444"/>
                    </a:lnTo>
                    <a:lnTo>
                      <a:pt x="2988" y="512"/>
                    </a:lnTo>
                    <a:lnTo>
                      <a:pt x="3056" y="585"/>
                    </a:lnTo>
                    <a:lnTo>
                      <a:pt x="3120" y="661"/>
                    </a:lnTo>
                    <a:lnTo>
                      <a:pt x="3179" y="739"/>
                    </a:lnTo>
                    <a:lnTo>
                      <a:pt x="3234" y="821"/>
                    </a:lnTo>
                    <a:lnTo>
                      <a:pt x="3284" y="905"/>
                    </a:lnTo>
                    <a:lnTo>
                      <a:pt x="3328" y="992"/>
                    </a:lnTo>
                    <a:lnTo>
                      <a:pt x="3367" y="1080"/>
                    </a:lnTo>
                    <a:lnTo>
                      <a:pt x="3402" y="1171"/>
                    </a:lnTo>
                    <a:lnTo>
                      <a:pt x="3432" y="1263"/>
                    </a:lnTo>
                    <a:lnTo>
                      <a:pt x="3457" y="1358"/>
                    </a:lnTo>
                    <a:lnTo>
                      <a:pt x="3476" y="1454"/>
                    </a:lnTo>
                    <a:lnTo>
                      <a:pt x="3489" y="1552"/>
                    </a:lnTo>
                    <a:lnTo>
                      <a:pt x="3497" y="1650"/>
                    </a:lnTo>
                    <a:lnTo>
                      <a:pt x="3500" y="1750"/>
                    </a:lnTo>
                    <a:lnTo>
                      <a:pt x="3497" y="1850"/>
                    </a:lnTo>
                    <a:lnTo>
                      <a:pt x="3489" y="1948"/>
                    </a:lnTo>
                    <a:lnTo>
                      <a:pt x="3476" y="2046"/>
                    </a:lnTo>
                    <a:lnTo>
                      <a:pt x="3457" y="2142"/>
                    </a:lnTo>
                    <a:lnTo>
                      <a:pt x="3432" y="2237"/>
                    </a:lnTo>
                    <a:lnTo>
                      <a:pt x="3402" y="2329"/>
                    </a:lnTo>
                    <a:lnTo>
                      <a:pt x="3367" y="2420"/>
                    </a:lnTo>
                    <a:lnTo>
                      <a:pt x="3328" y="2508"/>
                    </a:lnTo>
                    <a:lnTo>
                      <a:pt x="3284" y="2595"/>
                    </a:lnTo>
                    <a:lnTo>
                      <a:pt x="3234" y="2679"/>
                    </a:lnTo>
                    <a:lnTo>
                      <a:pt x="3179" y="2761"/>
                    </a:lnTo>
                    <a:lnTo>
                      <a:pt x="3120" y="2839"/>
                    </a:lnTo>
                    <a:lnTo>
                      <a:pt x="3056" y="2915"/>
                    </a:lnTo>
                    <a:lnTo>
                      <a:pt x="2988" y="2988"/>
                    </a:lnTo>
                    <a:lnTo>
                      <a:pt x="2915" y="3056"/>
                    </a:lnTo>
                    <a:lnTo>
                      <a:pt x="2839" y="3120"/>
                    </a:lnTo>
                    <a:lnTo>
                      <a:pt x="2761" y="3179"/>
                    </a:lnTo>
                    <a:lnTo>
                      <a:pt x="2679" y="3234"/>
                    </a:lnTo>
                    <a:lnTo>
                      <a:pt x="2595" y="3284"/>
                    </a:lnTo>
                    <a:lnTo>
                      <a:pt x="2508" y="3328"/>
                    </a:lnTo>
                    <a:lnTo>
                      <a:pt x="2420" y="3367"/>
                    </a:lnTo>
                    <a:lnTo>
                      <a:pt x="2329" y="3402"/>
                    </a:lnTo>
                    <a:lnTo>
                      <a:pt x="2237" y="3432"/>
                    </a:lnTo>
                    <a:lnTo>
                      <a:pt x="2142" y="3457"/>
                    </a:lnTo>
                    <a:lnTo>
                      <a:pt x="2046" y="3476"/>
                    </a:lnTo>
                    <a:lnTo>
                      <a:pt x="1948" y="3489"/>
                    </a:lnTo>
                    <a:lnTo>
                      <a:pt x="1850" y="3497"/>
                    </a:lnTo>
                    <a:lnTo>
                      <a:pt x="1750" y="3500"/>
                    </a:lnTo>
                    <a:lnTo>
                      <a:pt x="1650" y="3497"/>
                    </a:lnTo>
                    <a:lnTo>
                      <a:pt x="1552" y="3489"/>
                    </a:lnTo>
                    <a:lnTo>
                      <a:pt x="1454" y="3476"/>
                    </a:lnTo>
                    <a:lnTo>
                      <a:pt x="1358" y="3457"/>
                    </a:lnTo>
                    <a:lnTo>
                      <a:pt x="1263" y="3432"/>
                    </a:lnTo>
                    <a:lnTo>
                      <a:pt x="1171" y="3402"/>
                    </a:lnTo>
                    <a:lnTo>
                      <a:pt x="1080" y="3367"/>
                    </a:lnTo>
                    <a:lnTo>
                      <a:pt x="992" y="3328"/>
                    </a:lnTo>
                    <a:lnTo>
                      <a:pt x="905" y="3284"/>
                    </a:lnTo>
                    <a:lnTo>
                      <a:pt x="821" y="3234"/>
                    </a:lnTo>
                    <a:lnTo>
                      <a:pt x="739" y="3179"/>
                    </a:lnTo>
                    <a:lnTo>
                      <a:pt x="661" y="3120"/>
                    </a:lnTo>
                    <a:lnTo>
                      <a:pt x="585" y="3056"/>
                    </a:lnTo>
                    <a:lnTo>
                      <a:pt x="512" y="2988"/>
                    </a:lnTo>
                    <a:lnTo>
                      <a:pt x="444" y="2915"/>
                    </a:lnTo>
                    <a:lnTo>
                      <a:pt x="380" y="2839"/>
                    </a:lnTo>
                    <a:lnTo>
                      <a:pt x="321" y="2761"/>
                    </a:lnTo>
                    <a:lnTo>
                      <a:pt x="266" y="2679"/>
                    </a:lnTo>
                    <a:lnTo>
                      <a:pt x="216" y="2595"/>
                    </a:lnTo>
                    <a:lnTo>
                      <a:pt x="172" y="2508"/>
                    </a:lnTo>
                    <a:lnTo>
                      <a:pt x="133" y="2420"/>
                    </a:lnTo>
                    <a:lnTo>
                      <a:pt x="98" y="2329"/>
                    </a:lnTo>
                    <a:lnTo>
                      <a:pt x="68" y="2237"/>
                    </a:lnTo>
                    <a:lnTo>
                      <a:pt x="43" y="2142"/>
                    </a:lnTo>
                    <a:lnTo>
                      <a:pt x="24" y="2046"/>
                    </a:lnTo>
                    <a:lnTo>
                      <a:pt x="11" y="1948"/>
                    </a:lnTo>
                    <a:lnTo>
                      <a:pt x="3" y="1850"/>
                    </a:lnTo>
                    <a:lnTo>
                      <a:pt x="0" y="1750"/>
                    </a:lnTo>
                    <a:lnTo>
                      <a:pt x="3" y="1650"/>
                    </a:lnTo>
                    <a:lnTo>
                      <a:pt x="11" y="1552"/>
                    </a:lnTo>
                    <a:lnTo>
                      <a:pt x="24" y="1454"/>
                    </a:lnTo>
                    <a:lnTo>
                      <a:pt x="43" y="1358"/>
                    </a:lnTo>
                    <a:lnTo>
                      <a:pt x="68" y="1263"/>
                    </a:lnTo>
                    <a:lnTo>
                      <a:pt x="98" y="1171"/>
                    </a:lnTo>
                    <a:lnTo>
                      <a:pt x="133" y="1080"/>
                    </a:lnTo>
                    <a:lnTo>
                      <a:pt x="172" y="992"/>
                    </a:lnTo>
                    <a:lnTo>
                      <a:pt x="216" y="905"/>
                    </a:lnTo>
                    <a:lnTo>
                      <a:pt x="266" y="821"/>
                    </a:lnTo>
                    <a:lnTo>
                      <a:pt x="321" y="739"/>
                    </a:lnTo>
                    <a:lnTo>
                      <a:pt x="380" y="661"/>
                    </a:lnTo>
                    <a:lnTo>
                      <a:pt x="444" y="585"/>
                    </a:lnTo>
                    <a:lnTo>
                      <a:pt x="512" y="512"/>
                    </a:lnTo>
                    <a:lnTo>
                      <a:pt x="585" y="444"/>
                    </a:lnTo>
                    <a:lnTo>
                      <a:pt x="661" y="380"/>
                    </a:lnTo>
                    <a:lnTo>
                      <a:pt x="739" y="321"/>
                    </a:lnTo>
                    <a:lnTo>
                      <a:pt x="821" y="266"/>
                    </a:lnTo>
                    <a:lnTo>
                      <a:pt x="905" y="216"/>
                    </a:lnTo>
                    <a:lnTo>
                      <a:pt x="992" y="172"/>
                    </a:lnTo>
                    <a:lnTo>
                      <a:pt x="1080" y="133"/>
                    </a:lnTo>
                    <a:lnTo>
                      <a:pt x="1171" y="98"/>
                    </a:lnTo>
                    <a:lnTo>
                      <a:pt x="1263" y="68"/>
                    </a:lnTo>
                    <a:lnTo>
                      <a:pt x="1358" y="43"/>
                    </a:lnTo>
                    <a:lnTo>
                      <a:pt x="1454" y="24"/>
                    </a:lnTo>
                    <a:lnTo>
                      <a:pt x="1552" y="11"/>
                    </a:lnTo>
                    <a:lnTo>
                      <a:pt x="1650" y="3"/>
                    </a:lnTo>
                    <a:lnTo>
                      <a:pt x="17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4" name="Freeform 553">
                <a:extLst>
                  <a:ext uri="{FF2B5EF4-FFF2-40B4-BE49-F238E27FC236}">
                    <a16:creationId xmlns:a16="http://schemas.microsoft.com/office/drawing/2014/main" id="{24027EB8-D5A5-48D5-A108-C6E23FCE5D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72350" y="5153026"/>
                <a:ext cx="349250" cy="266700"/>
              </a:xfrm>
              <a:custGeom>
                <a:avLst/>
                <a:gdLst>
                  <a:gd name="T0" fmla="*/ 1917 w 2194"/>
                  <a:gd name="T1" fmla="*/ 144 h 1686"/>
                  <a:gd name="T2" fmla="*/ 1877 w 2194"/>
                  <a:gd name="T3" fmla="*/ 170 h 1686"/>
                  <a:gd name="T4" fmla="*/ 785 w 2194"/>
                  <a:gd name="T5" fmla="*/ 1257 h 1686"/>
                  <a:gd name="T6" fmla="*/ 751 w 2194"/>
                  <a:gd name="T7" fmla="*/ 1265 h 1686"/>
                  <a:gd name="T8" fmla="*/ 718 w 2194"/>
                  <a:gd name="T9" fmla="*/ 1257 h 1686"/>
                  <a:gd name="T10" fmla="*/ 317 w 2194"/>
                  <a:gd name="T11" fmla="*/ 859 h 1686"/>
                  <a:gd name="T12" fmla="*/ 282 w 2194"/>
                  <a:gd name="T13" fmla="*/ 837 h 1686"/>
                  <a:gd name="T14" fmla="*/ 242 w 2194"/>
                  <a:gd name="T15" fmla="*/ 829 h 1686"/>
                  <a:gd name="T16" fmla="*/ 203 w 2194"/>
                  <a:gd name="T17" fmla="*/ 837 h 1686"/>
                  <a:gd name="T18" fmla="*/ 168 w 2194"/>
                  <a:gd name="T19" fmla="*/ 859 h 1686"/>
                  <a:gd name="T20" fmla="*/ 144 w 2194"/>
                  <a:gd name="T21" fmla="*/ 899 h 1686"/>
                  <a:gd name="T22" fmla="*/ 138 w 2194"/>
                  <a:gd name="T23" fmla="*/ 945 h 1686"/>
                  <a:gd name="T24" fmla="*/ 153 w 2194"/>
                  <a:gd name="T25" fmla="*/ 989 h 1686"/>
                  <a:gd name="T26" fmla="*/ 677 w 2194"/>
                  <a:gd name="T27" fmla="*/ 1517 h 1686"/>
                  <a:gd name="T28" fmla="*/ 711 w 2194"/>
                  <a:gd name="T29" fmla="*/ 1539 h 1686"/>
                  <a:gd name="T30" fmla="*/ 751 w 2194"/>
                  <a:gd name="T31" fmla="*/ 1547 h 1686"/>
                  <a:gd name="T32" fmla="*/ 792 w 2194"/>
                  <a:gd name="T33" fmla="*/ 1539 h 1686"/>
                  <a:gd name="T34" fmla="*/ 826 w 2194"/>
                  <a:gd name="T35" fmla="*/ 1517 h 1686"/>
                  <a:gd name="T36" fmla="*/ 2040 w 2194"/>
                  <a:gd name="T37" fmla="*/ 298 h 1686"/>
                  <a:gd name="T38" fmla="*/ 2055 w 2194"/>
                  <a:gd name="T39" fmla="*/ 255 h 1686"/>
                  <a:gd name="T40" fmla="*/ 2050 w 2194"/>
                  <a:gd name="T41" fmla="*/ 209 h 1686"/>
                  <a:gd name="T42" fmla="*/ 2024 w 2194"/>
                  <a:gd name="T43" fmla="*/ 170 h 1686"/>
                  <a:gd name="T44" fmla="*/ 1985 w 2194"/>
                  <a:gd name="T45" fmla="*/ 144 h 1686"/>
                  <a:gd name="T46" fmla="*/ 1939 w 2194"/>
                  <a:gd name="T47" fmla="*/ 139 h 1686"/>
                  <a:gd name="T48" fmla="*/ 1968 w 2194"/>
                  <a:gd name="T49" fmla="*/ 0 h 1686"/>
                  <a:gd name="T50" fmla="*/ 2035 w 2194"/>
                  <a:gd name="T51" fmla="*/ 14 h 1686"/>
                  <a:gd name="T52" fmla="*/ 2096 w 2194"/>
                  <a:gd name="T53" fmla="*/ 47 h 1686"/>
                  <a:gd name="T54" fmla="*/ 2147 w 2194"/>
                  <a:gd name="T55" fmla="*/ 98 h 1686"/>
                  <a:gd name="T56" fmla="*/ 2180 w 2194"/>
                  <a:gd name="T57" fmla="*/ 159 h 1686"/>
                  <a:gd name="T58" fmla="*/ 2194 w 2194"/>
                  <a:gd name="T59" fmla="*/ 226 h 1686"/>
                  <a:gd name="T60" fmla="*/ 2190 w 2194"/>
                  <a:gd name="T61" fmla="*/ 294 h 1686"/>
                  <a:gd name="T62" fmla="*/ 2165 w 2194"/>
                  <a:gd name="T63" fmla="*/ 359 h 1686"/>
                  <a:gd name="T64" fmla="*/ 2123 w 2194"/>
                  <a:gd name="T65" fmla="*/ 416 h 1686"/>
                  <a:gd name="T66" fmla="*/ 900 w 2194"/>
                  <a:gd name="T67" fmla="*/ 1637 h 1686"/>
                  <a:gd name="T68" fmla="*/ 845 w 2194"/>
                  <a:gd name="T69" fmla="*/ 1668 h 1686"/>
                  <a:gd name="T70" fmla="*/ 783 w 2194"/>
                  <a:gd name="T71" fmla="*/ 1684 h 1686"/>
                  <a:gd name="T72" fmla="*/ 720 w 2194"/>
                  <a:gd name="T73" fmla="*/ 1684 h 1686"/>
                  <a:gd name="T74" fmla="*/ 658 w 2194"/>
                  <a:gd name="T75" fmla="*/ 1668 h 1686"/>
                  <a:gd name="T76" fmla="*/ 603 w 2194"/>
                  <a:gd name="T77" fmla="*/ 1637 h 1686"/>
                  <a:gd name="T78" fmla="*/ 70 w 2194"/>
                  <a:gd name="T79" fmla="*/ 1106 h 1686"/>
                  <a:gd name="T80" fmla="*/ 27 w 2194"/>
                  <a:gd name="T81" fmla="*/ 1049 h 1686"/>
                  <a:gd name="T82" fmla="*/ 4 w 2194"/>
                  <a:gd name="T83" fmla="*/ 984 h 1686"/>
                  <a:gd name="T84" fmla="*/ 0 w 2194"/>
                  <a:gd name="T85" fmla="*/ 916 h 1686"/>
                  <a:gd name="T86" fmla="*/ 13 w 2194"/>
                  <a:gd name="T87" fmla="*/ 850 h 1686"/>
                  <a:gd name="T88" fmla="*/ 46 w 2194"/>
                  <a:gd name="T89" fmla="*/ 788 h 1686"/>
                  <a:gd name="T90" fmla="*/ 97 w 2194"/>
                  <a:gd name="T91" fmla="*/ 737 h 1686"/>
                  <a:gd name="T92" fmla="*/ 159 w 2194"/>
                  <a:gd name="T93" fmla="*/ 704 h 1686"/>
                  <a:gd name="T94" fmla="*/ 225 w 2194"/>
                  <a:gd name="T95" fmla="*/ 690 h 1686"/>
                  <a:gd name="T96" fmla="*/ 293 w 2194"/>
                  <a:gd name="T97" fmla="*/ 695 h 1686"/>
                  <a:gd name="T98" fmla="*/ 358 w 2194"/>
                  <a:gd name="T99" fmla="*/ 718 h 1686"/>
                  <a:gd name="T100" fmla="*/ 415 w 2194"/>
                  <a:gd name="T101" fmla="*/ 760 h 1686"/>
                  <a:gd name="T102" fmla="*/ 1778 w 2194"/>
                  <a:gd name="T103" fmla="*/ 71 h 1686"/>
                  <a:gd name="T104" fmla="*/ 1835 w 2194"/>
                  <a:gd name="T105" fmla="*/ 29 h 1686"/>
                  <a:gd name="T106" fmla="*/ 1900 w 2194"/>
                  <a:gd name="T107" fmla="*/ 4 h 1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94" h="1686">
                    <a:moveTo>
                      <a:pt x="1939" y="139"/>
                    </a:moveTo>
                    <a:lnTo>
                      <a:pt x="1917" y="144"/>
                    </a:lnTo>
                    <a:lnTo>
                      <a:pt x="1896" y="155"/>
                    </a:lnTo>
                    <a:lnTo>
                      <a:pt x="1877" y="170"/>
                    </a:lnTo>
                    <a:lnTo>
                      <a:pt x="801" y="1245"/>
                    </a:lnTo>
                    <a:lnTo>
                      <a:pt x="785" y="1257"/>
                    </a:lnTo>
                    <a:lnTo>
                      <a:pt x="770" y="1263"/>
                    </a:lnTo>
                    <a:lnTo>
                      <a:pt x="751" y="1265"/>
                    </a:lnTo>
                    <a:lnTo>
                      <a:pt x="733" y="1263"/>
                    </a:lnTo>
                    <a:lnTo>
                      <a:pt x="718" y="1257"/>
                    </a:lnTo>
                    <a:lnTo>
                      <a:pt x="703" y="1245"/>
                    </a:lnTo>
                    <a:lnTo>
                      <a:pt x="317" y="859"/>
                    </a:lnTo>
                    <a:lnTo>
                      <a:pt x="300" y="846"/>
                    </a:lnTo>
                    <a:lnTo>
                      <a:pt x="282" y="837"/>
                    </a:lnTo>
                    <a:lnTo>
                      <a:pt x="263" y="830"/>
                    </a:lnTo>
                    <a:lnTo>
                      <a:pt x="242" y="829"/>
                    </a:lnTo>
                    <a:lnTo>
                      <a:pt x="222" y="830"/>
                    </a:lnTo>
                    <a:lnTo>
                      <a:pt x="203" y="837"/>
                    </a:lnTo>
                    <a:lnTo>
                      <a:pt x="185" y="846"/>
                    </a:lnTo>
                    <a:lnTo>
                      <a:pt x="168" y="859"/>
                    </a:lnTo>
                    <a:lnTo>
                      <a:pt x="153" y="878"/>
                    </a:lnTo>
                    <a:lnTo>
                      <a:pt x="144" y="899"/>
                    </a:lnTo>
                    <a:lnTo>
                      <a:pt x="138" y="922"/>
                    </a:lnTo>
                    <a:lnTo>
                      <a:pt x="138" y="945"/>
                    </a:lnTo>
                    <a:lnTo>
                      <a:pt x="144" y="967"/>
                    </a:lnTo>
                    <a:lnTo>
                      <a:pt x="153" y="989"/>
                    </a:lnTo>
                    <a:lnTo>
                      <a:pt x="168" y="1008"/>
                    </a:lnTo>
                    <a:lnTo>
                      <a:pt x="677" y="1517"/>
                    </a:lnTo>
                    <a:lnTo>
                      <a:pt x="693" y="1529"/>
                    </a:lnTo>
                    <a:lnTo>
                      <a:pt x="711" y="1539"/>
                    </a:lnTo>
                    <a:lnTo>
                      <a:pt x="731" y="1545"/>
                    </a:lnTo>
                    <a:lnTo>
                      <a:pt x="751" y="1547"/>
                    </a:lnTo>
                    <a:lnTo>
                      <a:pt x="772" y="1545"/>
                    </a:lnTo>
                    <a:lnTo>
                      <a:pt x="792" y="1539"/>
                    </a:lnTo>
                    <a:lnTo>
                      <a:pt x="810" y="1529"/>
                    </a:lnTo>
                    <a:lnTo>
                      <a:pt x="826" y="1517"/>
                    </a:lnTo>
                    <a:lnTo>
                      <a:pt x="2024" y="317"/>
                    </a:lnTo>
                    <a:lnTo>
                      <a:pt x="2040" y="298"/>
                    </a:lnTo>
                    <a:lnTo>
                      <a:pt x="2050" y="277"/>
                    </a:lnTo>
                    <a:lnTo>
                      <a:pt x="2055" y="255"/>
                    </a:lnTo>
                    <a:lnTo>
                      <a:pt x="2055" y="232"/>
                    </a:lnTo>
                    <a:lnTo>
                      <a:pt x="2050" y="209"/>
                    </a:lnTo>
                    <a:lnTo>
                      <a:pt x="2040" y="188"/>
                    </a:lnTo>
                    <a:lnTo>
                      <a:pt x="2024" y="170"/>
                    </a:lnTo>
                    <a:lnTo>
                      <a:pt x="2006" y="155"/>
                    </a:lnTo>
                    <a:lnTo>
                      <a:pt x="1985" y="144"/>
                    </a:lnTo>
                    <a:lnTo>
                      <a:pt x="1962" y="139"/>
                    </a:lnTo>
                    <a:lnTo>
                      <a:pt x="1939" y="139"/>
                    </a:lnTo>
                    <a:close/>
                    <a:moveTo>
                      <a:pt x="1934" y="0"/>
                    </a:moveTo>
                    <a:lnTo>
                      <a:pt x="1968" y="0"/>
                    </a:lnTo>
                    <a:lnTo>
                      <a:pt x="2002" y="4"/>
                    </a:lnTo>
                    <a:lnTo>
                      <a:pt x="2035" y="14"/>
                    </a:lnTo>
                    <a:lnTo>
                      <a:pt x="2067" y="29"/>
                    </a:lnTo>
                    <a:lnTo>
                      <a:pt x="2096" y="47"/>
                    </a:lnTo>
                    <a:lnTo>
                      <a:pt x="2123" y="71"/>
                    </a:lnTo>
                    <a:lnTo>
                      <a:pt x="2147" y="98"/>
                    </a:lnTo>
                    <a:lnTo>
                      <a:pt x="2165" y="128"/>
                    </a:lnTo>
                    <a:lnTo>
                      <a:pt x="2180" y="159"/>
                    </a:lnTo>
                    <a:lnTo>
                      <a:pt x="2190" y="192"/>
                    </a:lnTo>
                    <a:lnTo>
                      <a:pt x="2194" y="226"/>
                    </a:lnTo>
                    <a:lnTo>
                      <a:pt x="2194" y="260"/>
                    </a:lnTo>
                    <a:lnTo>
                      <a:pt x="2190" y="294"/>
                    </a:lnTo>
                    <a:lnTo>
                      <a:pt x="2180" y="327"/>
                    </a:lnTo>
                    <a:lnTo>
                      <a:pt x="2165" y="359"/>
                    </a:lnTo>
                    <a:lnTo>
                      <a:pt x="2147" y="388"/>
                    </a:lnTo>
                    <a:lnTo>
                      <a:pt x="2123" y="416"/>
                    </a:lnTo>
                    <a:lnTo>
                      <a:pt x="924" y="1615"/>
                    </a:lnTo>
                    <a:lnTo>
                      <a:pt x="900" y="1637"/>
                    </a:lnTo>
                    <a:lnTo>
                      <a:pt x="873" y="1655"/>
                    </a:lnTo>
                    <a:lnTo>
                      <a:pt x="845" y="1668"/>
                    </a:lnTo>
                    <a:lnTo>
                      <a:pt x="815" y="1678"/>
                    </a:lnTo>
                    <a:lnTo>
                      <a:pt x="783" y="1684"/>
                    </a:lnTo>
                    <a:lnTo>
                      <a:pt x="751" y="1686"/>
                    </a:lnTo>
                    <a:lnTo>
                      <a:pt x="720" y="1684"/>
                    </a:lnTo>
                    <a:lnTo>
                      <a:pt x="688" y="1678"/>
                    </a:lnTo>
                    <a:lnTo>
                      <a:pt x="658" y="1668"/>
                    </a:lnTo>
                    <a:lnTo>
                      <a:pt x="630" y="1655"/>
                    </a:lnTo>
                    <a:lnTo>
                      <a:pt x="603" y="1637"/>
                    </a:lnTo>
                    <a:lnTo>
                      <a:pt x="579" y="1615"/>
                    </a:lnTo>
                    <a:lnTo>
                      <a:pt x="70" y="1106"/>
                    </a:lnTo>
                    <a:lnTo>
                      <a:pt x="46" y="1079"/>
                    </a:lnTo>
                    <a:lnTo>
                      <a:pt x="27" y="1049"/>
                    </a:lnTo>
                    <a:lnTo>
                      <a:pt x="13" y="1017"/>
                    </a:lnTo>
                    <a:lnTo>
                      <a:pt x="4" y="984"/>
                    </a:lnTo>
                    <a:lnTo>
                      <a:pt x="0" y="950"/>
                    </a:lnTo>
                    <a:lnTo>
                      <a:pt x="0" y="916"/>
                    </a:lnTo>
                    <a:lnTo>
                      <a:pt x="4" y="882"/>
                    </a:lnTo>
                    <a:lnTo>
                      <a:pt x="13" y="850"/>
                    </a:lnTo>
                    <a:lnTo>
                      <a:pt x="27" y="818"/>
                    </a:lnTo>
                    <a:lnTo>
                      <a:pt x="46" y="788"/>
                    </a:lnTo>
                    <a:lnTo>
                      <a:pt x="70" y="760"/>
                    </a:lnTo>
                    <a:lnTo>
                      <a:pt x="97" y="737"/>
                    </a:lnTo>
                    <a:lnTo>
                      <a:pt x="127" y="718"/>
                    </a:lnTo>
                    <a:lnTo>
                      <a:pt x="159" y="704"/>
                    </a:lnTo>
                    <a:lnTo>
                      <a:pt x="191" y="695"/>
                    </a:lnTo>
                    <a:lnTo>
                      <a:pt x="225" y="690"/>
                    </a:lnTo>
                    <a:lnTo>
                      <a:pt x="259" y="690"/>
                    </a:lnTo>
                    <a:lnTo>
                      <a:pt x="293" y="695"/>
                    </a:lnTo>
                    <a:lnTo>
                      <a:pt x="326" y="704"/>
                    </a:lnTo>
                    <a:lnTo>
                      <a:pt x="358" y="718"/>
                    </a:lnTo>
                    <a:lnTo>
                      <a:pt x="388" y="737"/>
                    </a:lnTo>
                    <a:lnTo>
                      <a:pt x="415" y="760"/>
                    </a:lnTo>
                    <a:lnTo>
                      <a:pt x="751" y="1098"/>
                    </a:lnTo>
                    <a:lnTo>
                      <a:pt x="1778" y="71"/>
                    </a:lnTo>
                    <a:lnTo>
                      <a:pt x="1806" y="47"/>
                    </a:lnTo>
                    <a:lnTo>
                      <a:pt x="1835" y="29"/>
                    </a:lnTo>
                    <a:lnTo>
                      <a:pt x="1867" y="14"/>
                    </a:lnTo>
                    <a:lnTo>
                      <a:pt x="1900" y="4"/>
                    </a:lnTo>
                    <a:lnTo>
                      <a:pt x="19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5" name="Freeform 554">
                <a:extLst>
                  <a:ext uri="{FF2B5EF4-FFF2-40B4-BE49-F238E27FC236}">
                    <a16:creationId xmlns:a16="http://schemas.microsoft.com/office/drawing/2014/main" id="{9640B7EE-AAAF-4F03-96BA-AD65AB86A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0625" y="5329238"/>
                <a:ext cx="242888" cy="193675"/>
              </a:xfrm>
              <a:custGeom>
                <a:avLst/>
                <a:gdLst>
                  <a:gd name="T0" fmla="*/ 1480 w 1532"/>
                  <a:gd name="T1" fmla="*/ 2 h 1220"/>
                  <a:gd name="T2" fmla="*/ 1511 w 1532"/>
                  <a:gd name="T3" fmla="*/ 19 h 1220"/>
                  <a:gd name="T4" fmla="*/ 1529 w 1532"/>
                  <a:gd name="T5" fmla="*/ 50 h 1220"/>
                  <a:gd name="T6" fmla="*/ 1529 w 1532"/>
                  <a:gd name="T7" fmla="*/ 86 h 1220"/>
                  <a:gd name="T8" fmla="*/ 1473 w 1532"/>
                  <a:gd name="T9" fmla="*/ 263 h 1220"/>
                  <a:gd name="T10" fmla="*/ 1396 w 1532"/>
                  <a:gd name="T11" fmla="*/ 429 h 1220"/>
                  <a:gd name="T12" fmla="*/ 1301 w 1532"/>
                  <a:gd name="T13" fmla="*/ 583 h 1220"/>
                  <a:gd name="T14" fmla="*/ 1190 w 1532"/>
                  <a:gd name="T15" fmla="*/ 722 h 1220"/>
                  <a:gd name="T16" fmla="*/ 1063 w 1532"/>
                  <a:gd name="T17" fmla="*/ 847 h 1220"/>
                  <a:gd name="T18" fmla="*/ 923 w 1532"/>
                  <a:gd name="T19" fmla="*/ 956 h 1220"/>
                  <a:gd name="T20" fmla="*/ 770 w 1532"/>
                  <a:gd name="T21" fmla="*/ 1048 h 1220"/>
                  <a:gd name="T22" fmla="*/ 608 w 1532"/>
                  <a:gd name="T23" fmla="*/ 1121 h 1220"/>
                  <a:gd name="T24" fmla="*/ 435 w 1532"/>
                  <a:gd name="T25" fmla="*/ 1176 h 1220"/>
                  <a:gd name="T26" fmla="*/ 256 w 1532"/>
                  <a:gd name="T27" fmla="*/ 1208 h 1220"/>
                  <a:gd name="T28" fmla="*/ 70 w 1532"/>
                  <a:gd name="T29" fmla="*/ 1220 h 1220"/>
                  <a:gd name="T30" fmla="*/ 35 w 1532"/>
                  <a:gd name="T31" fmla="*/ 1211 h 1220"/>
                  <a:gd name="T32" fmla="*/ 10 w 1532"/>
                  <a:gd name="T33" fmla="*/ 1185 h 1220"/>
                  <a:gd name="T34" fmla="*/ 0 w 1532"/>
                  <a:gd name="T35" fmla="*/ 1150 h 1220"/>
                  <a:gd name="T36" fmla="*/ 10 w 1532"/>
                  <a:gd name="T37" fmla="*/ 1115 h 1220"/>
                  <a:gd name="T38" fmla="*/ 35 w 1532"/>
                  <a:gd name="T39" fmla="*/ 1090 h 1220"/>
                  <a:gd name="T40" fmla="*/ 70 w 1532"/>
                  <a:gd name="T41" fmla="*/ 1080 h 1220"/>
                  <a:gd name="T42" fmla="*/ 246 w 1532"/>
                  <a:gd name="T43" fmla="*/ 1069 h 1220"/>
                  <a:gd name="T44" fmla="*/ 417 w 1532"/>
                  <a:gd name="T45" fmla="*/ 1037 h 1220"/>
                  <a:gd name="T46" fmla="*/ 579 w 1532"/>
                  <a:gd name="T47" fmla="*/ 982 h 1220"/>
                  <a:gd name="T48" fmla="*/ 733 w 1532"/>
                  <a:gd name="T49" fmla="*/ 909 h 1220"/>
                  <a:gd name="T50" fmla="*/ 875 w 1532"/>
                  <a:gd name="T51" fmla="*/ 819 h 1220"/>
                  <a:gd name="T52" fmla="*/ 1005 w 1532"/>
                  <a:gd name="T53" fmla="*/ 711 h 1220"/>
                  <a:gd name="T54" fmla="*/ 1121 w 1532"/>
                  <a:gd name="T55" fmla="*/ 588 h 1220"/>
                  <a:gd name="T56" fmla="*/ 1222 w 1532"/>
                  <a:gd name="T57" fmla="*/ 450 h 1220"/>
                  <a:gd name="T58" fmla="*/ 1306 w 1532"/>
                  <a:gd name="T59" fmla="*/ 299 h 1220"/>
                  <a:gd name="T60" fmla="*/ 1369 w 1532"/>
                  <a:gd name="T61" fmla="*/ 137 h 1220"/>
                  <a:gd name="T62" fmla="*/ 1401 w 1532"/>
                  <a:gd name="T63" fmla="*/ 35 h 1220"/>
                  <a:gd name="T64" fmla="*/ 1427 w 1532"/>
                  <a:gd name="T65" fmla="*/ 10 h 1220"/>
                  <a:gd name="T66" fmla="*/ 1460 w 1532"/>
                  <a:gd name="T67" fmla="*/ 0 h 1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2" h="1220">
                    <a:moveTo>
                      <a:pt x="1460" y="0"/>
                    </a:moveTo>
                    <a:lnTo>
                      <a:pt x="1480" y="2"/>
                    </a:lnTo>
                    <a:lnTo>
                      <a:pt x="1497" y="9"/>
                    </a:lnTo>
                    <a:lnTo>
                      <a:pt x="1511" y="19"/>
                    </a:lnTo>
                    <a:lnTo>
                      <a:pt x="1522" y="34"/>
                    </a:lnTo>
                    <a:lnTo>
                      <a:pt x="1529" y="50"/>
                    </a:lnTo>
                    <a:lnTo>
                      <a:pt x="1532" y="68"/>
                    </a:lnTo>
                    <a:lnTo>
                      <a:pt x="1529" y="86"/>
                    </a:lnTo>
                    <a:lnTo>
                      <a:pt x="1504" y="176"/>
                    </a:lnTo>
                    <a:lnTo>
                      <a:pt x="1473" y="263"/>
                    </a:lnTo>
                    <a:lnTo>
                      <a:pt x="1437" y="348"/>
                    </a:lnTo>
                    <a:lnTo>
                      <a:pt x="1396" y="429"/>
                    </a:lnTo>
                    <a:lnTo>
                      <a:pt x="1351" y="507"/>
                    </a:lnTo>
                    <a:lnTo>
                      <a:pt x="1301" y="583"/>
                    </a:lnTo>
                    <a:lnTo>
                      <a:pt x="1247" y="654"/>
                    </a:lnTo>
                    <a:lnTo>
                      <a:pt x="1190" y="722"/>
                    </a:lnTo>
                    <a:lnTo>
                      <a:pt x="1128" y="786"/>
                    </a:lnTo>
                    <a:lnTo>
                      <a:pt x="1063" y="847"/>
                    </a:lnTo>
                    <a:lnTo>
                      <a:pt x="995" y="904"/>
                    </a:lnTo>
                    <a:lnTo>
                      <a:pt x="923" y="956"/>
                    </a:lnTo>
                    <a:lnTo>
                      <a:pt x="847" y="1004"/>
                    </a:lnTo>
                    <a:lnTo>
                      <a:pt x="770" y="1048"/>
                    </a:lnTo>
                    <a:lnTo>
                      <a:pt x="690" y="1087"/>
                    </a:lnTo>
                    <a:lnTo>
                      <a:pt x="608" y="1121"/>
                    </a:lnTo>
                    <a:lnTo>
                      <a:pt x="522" y="1151"/>
                    </a:lnTo>
                    <a:lnTo>
                      <a:pt x="435" y="1176"/>
                    </a:lnTo>
                    <a:lnTo>
                      <a:pt x="346" y="1195"/>
                    </a:lnTo>
                    <a:lnTo>
                      <a:pt x="256" y="1208"/>
                    </a:lnTo>
                    <a:lnTo>
                      <a:pt x="163" y="1217"/>
                    </a:lnTo>
                    <a:lnTo>
                      <a:pt x="70" y="1220"/>
                    </a:lnTo>
                    <a:lnTo>
                      <a:pt x="52" y="1218"/>
                    </a:lnTo>
                    <a:lnTo>
                      <a:pt x="35" y="1211"/>
                    </a:lnTo>
                    <a:lnTo>
                      <a:pt x="21" y="1200"/>
                    </a:lnTo>
                    <a:lnTo>
                      <a:pt x="10" y="1185"/>
                    </a:lnTo>
                    <a:lnTo>
                      <a:pt x="3" y="1169"/>
                    </a:lnTo>
                    <a:lnTo>
                      <a:pt x="0" y="1150"/>
                    </a:lnTo>
                    <a:lnTo>
                      <a:pt x="3" y="1132"/>
                    </a:lnTo>
                    <a:lnTo>
                      <a:pt x="10" y="1115"/>
                    </a:lnTo>
                    <a:lnTo>
                      <a:pt x="21" y="1101"/>
                    </a:lnTo>
                    <a:lnTo>
                      <a:pt x="35" y="1090"/>
                    </a:lnTo>
                    <a:lnTo>
                      <a:pt x="52" y="1083"/>
                    </a:lnTo>
                    <a:lnTo>
                      <a:pt x="70" y="1080"/>
                    </a:lnTo>
                    <a:lnTo>
                      <a:pt x="159" y="1078"/>
                    </a:lnTo>
                    <a:lnTo>
                      <a:pt x="246" y="1069"/>
                    </a:lnTo>
                    <a:lnTo>
                      <a:pt x="332" y="1056"/>
                    </a:lnTo>
                    <a:lnTo>
                      <a:pt x="417" y="1037"/>
                    </a:lnTo>
                    <a:lnTo>
                      <a:pt x="498" y="1012"/>
                    </a:lnTo>
                    <a:lnTo>
                      <a:pt x="579" y="982"/>
                    </a:lnTo>
                    <a:lnTo>
                      <a:pt x="658" y="949"/>
                    </a:lnTo>
                    <a:lnTo>
                      <a:pt x="733" y="909"/>
                    </a:lnTo>
                    <a:lnTo>
                      <a:pt x="805" y="867"/>
                    </a:lnTo>
                    <a:lnTo>
                      <a:pt x="875" y="819"/>
                    </a:lnTo>
                    <a:lnTo>
                      <a:pt x="942" y="767"/>
                    </a:lnTo>
                    <a:lnTo>
                      <a:pt x="1005" y="711"/>
                    </a:lnTo>
                    <a:lnTo>
                      <a:pt x="1065" y="652"/>
                    </a:lnTo>
                    <a:lnTo>
                      <a:pt x="1121" y="588"/>
                    </a:lnTo>
                    <a:lnTo>
                      <a:pt x="1174" y="521"/>
                    </a:lnTo>
                    <a:lnTo>
                      <a:pt x="1222" y="450"/>
                    </a:lnTo>
                    <a:lnTo>
                      <a:pt x="1266" y="377"/>
                    </a:lnTo>
                    <a:lnTo>
                      <a:pt x="1306" y="299"/>
                    </a:lnTo>
                    <a:lnTo>
                      <a:pt x="1340" y="220"/>
                    </a:lnTo>
                    <a:lnTo>
                      <a:pt x="1369" y="137"/>
                    </a:lnTo>
                    <a:lnTo>
                      <a:pt x="1395" y="52"/>
                    </a:lnTo>
                    <a:lnTo>
                      <a:pt x="1401" y="35"/>
                    </a:lnTo>
                    <a:lnTo>
                      <a:pt x="1413" y="21"/>
                    </a:lnTo>
                    <a:lnTo>
                      <a:pt x="1427" y="10"/>
                    </a:lnTo>
                    <a:lnTo>
                      <a:pt x="1442" y="2"/>
                    </a:lnTo>
                    <a:lnTo>
                      <a:pt x="14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6" name="Freeform 555">
                <a:extLst>
                  <a:ext uri="{FF2B5EF4-FFF2-40B4-BE49-F238E27FC236}">
                    <a16:creationId xmlns:a16="http://schemas.microsoft.com/office/drawing/2014/main" id="{F59EB163-B4B0-4323-94BD-E2C3C36E7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9225" y="5272088"/>
                <a:ext cx="22225" cy="31750"/>
              </a:xfrm>
              <a:custGeom>
                <a:avLst/>
                <a:gdLst>
                  <a:gd name="T0" fmla="*/ 71 w 141"/>
                  <a:gd name="T1" fmla="*/ 0 h 203"/>
                  <a:gd name="T2" fmla="*/ 90 w 141"/>
                  <a:gd name="T3" fmla="*/ 3 h 203"/>
                  <a:gd name="T4" fmla="*/ 106 w 141"/>
                  <a:gd name="T5" fmla="*/ 10 h 203"/>
                  <a:gd name="T6" fmla="*/ 121 w 141"/>
                  <a:gd name="T7" fmla="*/ 21 h 203"/>
                  <a:gd name="T8" fmla="*/ 132 w 141"/>
                  <a:gd name="T9" fmla="*/ 35 h 203"/>
                  <a:gd name="T10" fmla="*/ 139 w 141"/>
                  <a:gd name="T11" fmla="*/ 52 h 203"/>
                  <a:gd name="T12" fmla="*/ 141 w 141"/>
                  <a:gd name="T13" fmla="*/ 70 h 203"/>
                  <a:gd name="T14" fmla="*/ 140 w 141"/>
                  <a:gd name="T15" fmla="*/ 136 h 203"/>
                  <a:gd name="T16" fmla="*/ 137 w 141"/>
                  <a:gd name="T17" fmla="*/ 154 h 203"/>
                  <a:gd name="T18" fmla="*/ 129 w 141"/>
                  <a:gd name="T19" fmla="*/ 170 h 203"/>
                  <a:gd name="T20" fmla="*/ 118 w 141"/>
                  <a:gd name="T21" fmla="*/ 183 h 203"/>
                  <a:gd name="T22" fmla="*/ 104 w 141"/>
                  <a:gd name="T23" fmla="*/ 193 h 203"/>
                  <a:gd name="T24" fmla="*/ 88 w 141"/>
                  <a:gd name="T25" fmla="*/ 200 h 203"/>
                  <a:gd name="T26" fmla="*/ 70 w 141"/>
                  <a:gd name="T27" fmla="*/ 203 h 203"/>
                  <a:gd name="T28" fmla="*/ 67 w 141"/>
                  <a:gd name="T29" fmla="*/ 203 h 203"/>
                  <a:gd name="T30" fmla="*/ 49 w 141"/>
                  <a:gd name="T31" fmla="*/ 199 h 203"/>
                  <a:gd name="T32" fmla="*/ 32 w 141"/>
                  <a:gd name="T33" fmla="*/ 191 h 203"/>
                  <a:gd name="T34" fmla="*/ 18 w 141"/>
                  <a:gd name="T35" fmla="*/ 180 h 203"/>
                  <a:gd name="T36" fmla="*/ 8 w 141"/>
                  <a:gd name="T37" fmla="*/ 165 h 203"/>
                  <a:gd name="T38" fmla="*/ 2 w 141"/>
                  <a:gd name="T39" fmla="*/ 148 h 203"/>
                  <a:gd name="T40" fmla="*/ 0 w 141"/>
                  <a:gd name="T41" fmla="*/ 129 h 203"/>
                  <a:gd name="T42" fmla="*/ 1 w 141"/>
                  <a:gd name="T43" fmla="*/ 70 h 203"/>
                  <a:gd name="T44" fmla="*/ 4 w 141"/>
                  <a:gd name="T45" fmla="*/ 52 h 203"/>
                  <a:gd name="T46" fmla="*/ 11 w 141"/>
                  <a:gd name="T47" fmla="*/ 35 h 203"/>
                  <a:gd name="T48" fmla="*/ 22 w 141"/>
                  <a:gd name="T49" fmla="*/ 21 h 203"/>
                  <a:gd name="T50" fmla="*/ 36 w 141"/>
                  <a:gd name="T51" fmla="*/ 10 h 203"/>
                  <a:gd name="T52" fmla="*/ 53 w 141"/>
                  <a:gd name="T53" fmla="*/ 3 h 203"/>
                  <a:gd name="T54" fmla="*/ 71 w 141"/>
                  <a:gd name="T55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1" h="203">
                    <a:moveTo>
                      <a:pt x="71" y="0"/>
                    </a:moveTo>
                    <a:lnTo>
                      <a:pt x="90" y="3"/>
                    </a:lnTo>
                    <a:lnTo>
                      <a:pt x="106" y="10"/>
                    </a:lnTo>
                    <a:lnTo>
                      <a:pt x="121" y="21"/>
                    </a:lnTo>
                    <a:lnTo>
                      <a:pt x="132" y="35"/>
                    </a:lnTo>
                    <a:lnTo>
                      <a:pt x="139" y="52"/>
                    </a:lnTo>
                    <a:lnTo>
                      <a:pt x="141" y="70"/>
                    </a:lnTo>
                    <a:lnTo>
                      <a:pt x="140" y="136"/>
                    </a:lnTo>
                    <a:lnTo>
                      <a:pt x="137" y="154"/>
                    </a:lnTo>
                    <a:lnTo>
                      <a:pt x="129" y="170"/>
                    </a:lnTo>
                    <a:lnTo>
                      <a:pt x="118" y="183"/>
                    </a:lnTo>
                    <a:lnTo>
                      <a:pt x="104" y="193"/>
                    </a:lnTo>
                    <a:lnTo>
                      <a:pt x="88" y="200"/>
                    </a:lnTo>
                    <a:lnTo>
                      <a:pt x="70" y="203"/>
                    </a:lnTo>
                    <a:lnTo>
                      <a:pt x="67" y="203"/>
                    </a:lnTo>
                    <a:lnTo>
                      <a:pt x="49" y="199"/>
                    </a:lnTo>
                    <a:lnTo>
                      <a:pt x="32" y="191"/>
                    </a:lnTo>
                    <a:lnTo>
                      <a:pt x="18" y="180"/>
                    </a:lnTo>
                    <a:lnTo>
                      <a:pt x="8" y="165"/>
                    </a:lnTo>
                    <a:lnTo>
                      <a:pt x="2" y="148"/>
                    </a:lnTo>
                    <a:lnTo>
                      <a:pt x="0" y="129"/>
                    </a:lnTo>
                    <a:lnTo>
                      <a:pt x="1" y="70"/>
                    </a:lnTo>
                    <a:lnTo>
                      <a:pt x="4" y="52"/>
                    </a:lnTo>
                    <a:lnTo>
                      <a:pt x="11" y="35"/>
                    </a:lnTo>
                    <a:lnTo>
                      <a:pt x="22" y="21"/>
                    </a:lnTo>
                    <a:lnTo>
                      <a:pt x="36" y="10"/>
                    </a:lnTo>
                    <a:lnTo>
                      <a:pt x="53" y="3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10" name="Group 54">
              <a:extLst>
                <a:ext uri="{FF2B5EF4-FFF2-40B4-BE49-F238E27FC236}">
                  <a16:creationId xmlns:a16="http://schemas.microsoft.com/office/drawing/2014/main" id="{44B3DE28-5BDF-45EF-AF68-33CE513B2331}"/>
                </a:ext>
              </a:extLst>
            </p:cNvPr>
            <p:cNvGrpSpPr/>
            <p:nvPr/>
          </p:nvGrpSpPr>
          <p:grpSpPr>
            <a:xfrm>
              <a:off x="1977712" y="2373530"/>
              <a:ext cx="363763" cy="234887"/>
              <a:chOff x="10944225" y="3559175"/>
              <a:chExt cx="555625" cy="358775"/>
            </a:xfrm>
            <a:solidFill>
              <a:schemeClr val="accent2"/>
            </a:solidFill>
          </p:grpSpPr>
          <p:sp>
            <p:nvSpPr>
              <p:cNvPr id="111" name="Freeform 212">
                <a:extLst>
                  <a:ext uri="{FF2B5EF4-FFF2-40B4-BE49-F238E27FC236}">
                    <a16:creationId xmlns:a16="http://schemas.microsoft.com/office/drawing/2014/main" id="{33308BED-57CE-48B2-93CC-C7DAE9A355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44225" y="3559175"/>
                <a:ext cx="555625" cy="358775"/>
              </a:xfrm>
              <a:custGeom>
                <a:avLst/>
                <a:gdLst>
                  <a:gd name="T0" fmla="*/ 155 w 3500"/>
                  <a:gd name="T1" fmla="*/ 1945 h 2258"/>
                  <a:gd name="T2" fmla="*/ 194 w 3500"/>
                  <a:gd name="T3" fmla="*/ 2016 h 2258"/>
                  <a:gd name="T4" fmla="*/ 252 w 3500"/>
                  <a:gd name="T5" fmla="*/ 2071 h 2258"/>
                  <a:gd name="T6" fmla="*/ 325 w 3500"/>
                  <a:gd name="T7" fmla="*/ 2107 h 2258"/>
                  <a:gd name="T8" fmla="*/ 406 w 3500"/>
                  <a:gd name="T9" fmla="*/ 2121 h 2258"/>
                  <a:gd name="T10" fmla="*/ 3136 w 3500"/>
                  <a:gd name="T11" fmla="*/ 2117 h 2258"/>
                  <a:gd name="T12" fmla="*/ 3214 w 3500"/>
                  <a:gd name="T13" fmla="*/ 2092 h 2258"/>
                  <a:gd name="T14" fmla="*/ 3279 w 3500"/>
                  <a:gd name="T15" fmla="*/ 2045 h 2258"/>
                  <a:gd name="T16" fmla="*/ 3328 w 3500"/>
                  <a:gd name="T17" fmla="*/ 1983 h 2258"/>
                  <a:gd name="T18" fmla="*/ 3357 w 3500"/>
                  <a:gd name="T19" fmla="*/ 1906 h 2258"/>
                  <a:gd name="T20" fmla="*/ 525 w 3500"/>
                  <a:gd name="T21" fmla="*/ 138 h 2258"/>
                  <a:gd name="T22" fmla="*/ 467 w 3500"/>
                  <a:gd name="T23" fmla="*/ 150 h 2258"/>
                  <a:gd name="T24" fmla="*/ 419 w 3500"/>
                  <a:gd name="T25" fmla="*/ 183 h 2258"/>
                  <a:gd name="T26" fmla="*/ 387 w 3500"/>
                  <a:gd name="T27" fmla="*/ 231 h 2258"/>
                  <a:gd name="T28" fmla="*/ 375 w 3500"/>
                  <a:gd name="T29" fmla="*/ 288 h 2258"/>
                  <a:gd name="T30" fmla="*/ 3125 w 3500"/>
                  <a:gd name="T31" fmla="*/ 1768 h 2258"/>
                  <a:gd name="T32" fmla="*/ 3121 w 3500"/>
                  <a:gd name="T33" fmla="*/ 258 h 2258"/>
                  <a:gd name="T34" fmla="*/ 3099 w 3500"/>
                  <a:gd name="T35" fmla="*/ 205 h 2258"/>
                  <a:gd name="T36" fmla="*/ 3059 w 3500"/>
                  <a:gd name="T37" fmla="*/ 164 h 2258"/>
                  <a:gd name="T38" fmla="*/ 3005 w 3500"/>
                  <a:gd name="T39" fmla="*/ 142 h 2258"/>
                  <a:gd name="T40" fmla="*/ 525 w 3500"/>
                  <a:gd name="T41" fmla="*/ 138 h 2258"/>
                  <a:gd name="T42" fmla="*/ 2975 w 3500"/>
                  <a:gd name="T43" fmla="*/ 0 h 2258"/>
                  <a:gd name="T44" fmla="*/ 3058 w 3500"/>
                  <a:gd name="T45" fmla="*/ 13 h 2258"/>
                  <a:gd name="T46" fmla="*/ 3131 w 3500"/>
                  <a:gd name="T47" fmla="*/ 47 h 2258"/>
                  <a:gd name="T48" fmla="*/ 3191 w 3500"/>
                  <a:gd name="T49" fmla="*/ 100 h 2258"/>
                  <a:gd name="T50" fmla="*/ 3236 w 3500"/>
                  <a:gd name="T51" fmla="*/ 167 h 2258"/>
                  <a:gd name="T52" fmla="*/ 3259 w 3500"/>
                  <a:gd name="T53" fmla="*/ 246 h 2258"/>
                  <a:gd name="T54" fmla="*/ 3262 w 3500"/>
                  <a:gd name="T55" fmla="*/ 1768 h 2258"/>
                  <a:gd name="T56" fmla="*/ 3449 w 3500"/>
                  <a:gd name="T57" fmla="*/ 1771 h 2258"/>
                  <a:gd name="T58" fmla="*/ 3480 w 3500"/>
                  <a:gd name="T59" fmla="*/ 1788 h 2258"/>
                  <a:gd name="T60" fmla="*/ 3498 w 3500"/>
                  <a:gd name="T61" fmla="*/ 1819 h 2258"/>
                  <a:gd name="T62" fmla="*/ 3500 w 3500"/>
                  <a:gd name="T63" fmla="*/ 1851 h 2258"/>
                  <a:gd name="T64" fmla="*/ 3487 w 3500"/>
                  <a:gd name="T65" fmla="*/ 1951 h 2258"/>
                  <a:gd name="T66" fmla="*/ 3452 w 3500"/>
                  <a:gd name="T67" fmla="*/ 2042 h 2258"/>
                  <a:gd name="T68" fmla="*/ 3397 w 3500"/>
                  <a:gd name="T69" fmla="*/ 2122 h 2258"/>
                  <a:gd name="T70" fmla="*/ 3326 w 3500"/>
                  <a:gd name="T71" fmla="*/ 2186 h 2258"/>
                  <a:gd name="T72" fmla="*/ 3240 w 3500"/>
                  <a:gd name="T73" fmla="*/ 2231 h 2258"/>
                  <a:gd name="T74" fmla="*/ 3145 w 3500"/>
                  <a:gd name="T75" fmla="*/ 2255 h 2258"/>
                  <a:gd name="T76" fmla="*/ 406 w 3500"/>
                  <a:gd name="T77" fmla="*/ 2258 h 2258"/>
                  <a:gd name="T78" fmla="*/ 307 w 3500"/>
                  <a:gd name="T79" fmla="*/ 2246 h 2258"/>
                  <a:gd name="T80" fmla="*/ 215 w 3500"/>
                  <a:gd name="T81" fmla="*/ 2211 h 2258"/>
                  <a:gd name="T82" fmla="*/ 137 w 3500"/>
                  <a:gd name="T83" fmla="*/ 2156 h 2258"/>
                  <a:gd name="T84" fmla="*/ 73 w 3500"/>
                  <a:gd name="T85" fmla="*/ 2084 h 2258"/>
                  <a:gd name="T86" fmla="*/ 28 w 3500"/>
                  <a:gd name="T87" fmla="*/ 1999 h 2258"/>
                  <a:gd name="T88" fmla="*/ 3 w 3500"/>
                  <a:gd name="T89" fmla="*/ 1902 h 2258"/>
                  <a:gd name="T90" fmla="*/ 0 w 3500"/>
                  <a:gd name="T91" fmla="*/ 1837 h 2258"/>
                  <a:gd name="T92" fmla="*/ 10 w 3500"/>
                  <a:gd name="T93" fmla="*/ 1802 h 2258"/>
                  <a:gd name="T94" fmla="*/ 34 w 3500"/>
                  <a:gd name="T95" fmla="*/ 1778 h 2258"/>
                  <a:gd name="T96" fmla="*/ 69 w 3500"/>
                  <a:gd name="T97" fmla="*/ 1768 h 2258"/>
                  <a:gd name="T98" fmla="*/ 238 w 3500"/>
                  <a:gd name="T99" fmla="*/ 288 h 2258"/>
                  <a:gd name="T100" fmla="*/ 250 w 3500"/>
                  <a:gd name="T101" fmla="*/ 205 h 2258"/>
                  <a:gd name="T102" fmla="*/ 284 w 3500"/>
                  <a:gd name="T103" fmla="*/ 132 h 2258"/>
                  <a:gd name="T104" fmla="*/ 336 w 3500"/>
                  <a:gd name="T105" fmla="*/ 71 h 2258"/>
                  <a:gd name="T106" fmla="*/ 404 w 3500"/>
                  <a:gd name="T107" fmla="*/ 28 h 2258"/>
                  <a:gd name="T108" fmla="*/ 483 w 3500"/>
                  <a:gd name="T109" fmla="*/ 3 h 2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500" h="2258">
                    <a:moveTo>
                      <a:pt x="143" y="1906"/>
                    </a:moveTo>
                    <a:lnTo>
                      <a:pt x="155" y="1945"/>
                    </a:lnTo>
                    <a:lnTo>
                      <a:pt x="172" y="1983"/>
                    </a:lnTo>
                    <a:lnTo>
                      <a:pt x="194" y="2016"/>
                    </a:lnTo>
                    <a:lnTo>
                      <a:pt x="221" y="2045"/>
                    </a:lnTo>
                    <a:lnTo>
                      <a:pt x="252" y="2071"/>
                    </a:lnTo>
                    <a:lnTo>
                      <a:pt x="286" y="2092"/>
                    </a:lnTo>
                    <a:lnTo>
                      <a:pt x="325" y="2107"/>
                    </a:lnTo>
                    <a:lnTo>
                      <a:pt x="364" y="2117"/>
                    </a:lnTo>
                    <a:lnTo>
                      <a:pt x="406" y="2121"/>
                    </a:lnTo>
                    <a:lnTo>
                      <a:pt x="3094" y="2121"/>
                    </a:lnTo>
                    <a:lnTo>
                      <a:pt x="3136" y="2117"/>
                    </a:lnTo>
                    <a:lnTo>
                      <a:pt x="3175" y="2107"/>
                    </a:lnTo>
                    <a:lnTo>
                      <a:pt x="3214" y="2092"/>
                    </a:lnTo>
                    <a:lnTo>
                      <a:pt x="3248" y="2071"/>
                    </a:lnTo>
                    <a:lnTo>
                      <a:pt x="3279" y="2045"/>
                    </a:lnTo>
                    <a:lnTo>
                      <a:pt x="3306" y="2016"/>
                    </a:lnTo>
                    <a:lnTo>
                      <a:pt x="3328" y="1983"/>
                    </a:lnTo>
                    <a:lnTo>
                      <a:pt x="3345" y="1945"/>
                    </a:lnTo>
                    <a:lnTo>
                      <a:pt x="3357" y="1906"/>
                    </a:lnTo>
                    <a:lnTo>
                      <a:pt x="143" y="1906"/>
                    </a:lnTo>
                    <a:close/>
                    <a:moveTo>
                      <a:pt x="525" y="138"/>
                    </a:moveTo>
                    <a:lnTo>
                      <a:pt x="495" y="142"/>
                    </a:lnTo>
                    <a:lnTo>
                      <a:pt x="467" y="150"/>
                    </a:lnTo>
                    <a:lnTo>
                      <a:pt x="441" y="164"/>
                    </a:lnTo>
                    <a:lnTo>
                      <a:pt x="419" y="183"/>
                    </a:lnTo>
                    <a:lnTo>
                      <a:pt x="401" y="205"/>
                    </a:lnTo>
                    <a:lnTo>
                      <a:pt x="387" y="231"/>
                    </a:lnTo>
                    <a:lnTo>
                      <a:pt x="379" y="258"/>
                    </a:lnTo>
                    <a:lnTo>
                      <a:pt x="375" y="288"/>
                    </a:lnTo>
                    <a:lnTo>
                      <a:pt x="375" y="1768"/>
                    </a:lnTo>
                    <a:lnTo>
                      <a:pt x="3125" y="1768"/>
                    </a:lnTo>
                    <a:lnTo>
                      <a:pt x="3125" y="288"/>
                    </a:lnTo>
                    <a:lnTo>
                      <a:pt x="3121" y="258"/>
                    </a:lnTo>
                    <a:lnTo>
                      <a:pt x="3113" y="231"/>
                    </a:lnTo>
                    <a:lnTo>
                      <a:pt x="3099" y="205"/>
                    </a:lnTo>
                    <a:lnTo>
                      <a:pt x="3081" y="183"/>
                    </a:lnTo>
                    <a:lnTo>
                      <a:pt x="3059" y="164"/>
                    </a:lnTo>
                    <a:lnTo>
                      <a:pt x="3033" y="150"/>
                    </a:lnTo>
                    <a:lnTo>
                      <a:pt x="3005" y="142"/>
                    </a:lnTo>
                    <a:lnTo>
                      <a:pt x="2975" y="138"/>
                    </a:lnTo>
                    <a:lnTo>
                      <a:pt x="525" y="138"/>
                    </a:lnTo>
                    <a:close/>
                    <a:moveTo>
                      <a:pt x="525" y="0"/>
                    </a:moveTo>
                    <a:lnTo>
                      <a:pt x="2975" y="0"/>
                    </a:lnTo>
                    <a:lnTo>
                      <a:pt x="3017" y="3"/>
                    </a:lnTo>
                    <a:lnTo>
                      <a:pt x="3058" y="13"/>
                    </a:lnTo>
                    <a:lnTo>
                      <a:pt x="3096" y="28"/>
                    </a:lnTo>
                    <a:lnTo>
                      <a:pt x="3131" y="47"/>
                    </a:lnTo>
                    <a:lnTo>
                      <a:pt x="3164" y="71"/>
                    </a:lnTo>
                    <a:lnTo>
                      <a:pt x="3191" y="100"/>
                    </a:lnTo>
                    <a:lnTo>
                      <a:pt x="3216" y="132"/>
                    </a:lnTo>
                    <a:lnTo>
                      <a:pt x="3236" y="167"/>
                    </a:lnTo>
                    <a:lnTo>
                      <a:pt x="3250" y="205"/>
                    </a:lnTo>
                    <a:lnTo>
                      <a:pt x="3259" y="246"/>
                    </a:lnTo>
                    <a:lnTo>
                      <a:pt x="3262" y="288"/>
                    </a:lnTo>
                    <a:lnTo>
                      <a:pt x="3262" y="1768"/>
                    </a:lnTo>
                    <a:lnTo>
                      <a:pt x="3431" y="1768"/>
                    </a:lnTo>
                    <a:lnTo>
                      <a:pt x="3449" y="1771"/>
                    </a:lnTo>
                    <a:lnTo>
                      <a:pt x="3466" y="1778"/>
                    </a:lnTo>
                    <a:lnTo>
                      <a:pt x="3480" y="1788"/>
                    </a:lnTo>
                    <a:lnTo>
                      <a:pt x="3490" y="1802"/>
                    </a:lnTo>
                    <a:lnTo>
                      <a:pt x="3498" y="1819"/>
                    </a:lnTo>
                    <a:lnTo>
                      <a:pt x="3500" y="1837"/>
                    </a:lnTo>
                    <a:lnTo>
                      <a:pt x="3500" y="1851"/>
                    </a:lnTo>
                    <a:lnTo>
                      <a:pt x="3497" y="1902"/>
                    </a:lnTo>
                    <a:lnTo>
                      <a:pt x="3487" y="1951"/>
                    </a:lnTo>
                    <a:lnTo>
                      <a:pt x="3472" y="1999"/>
                    </a:lnTo>
                    <a:lnTo>
                      <a:pt x="3452" y="2042"/>
                    </a:lnTo>
                    <a:lnTo>
                      <a:pt x="3427" y="2084"/>
                    </a:lnTo>
                    <a:lnTo>
                      <a:pt x="3397" y="2122"/>
                    </a:lnTo>
                    <a:lnTo>
                      <a:pt x="3363" y="2156"/>
                    </a:lnTo>
                    <a:lnTo>
                      <a:pt x="3326" y="2186"/>
                    </a:lnTo>
                    <a:lnTo>
                      <a:pt x="3285" y="2211"/>
                    </a:lnTo>
                    <a:lnTo>
                      <a:pt x="3240" y="2231"/>
                    </a:lnTo>
                    <a:lnTo>
                      <a:pt x="3193" y="2246"/>
                    </a:lnTo>
                    <a:lnTo>
                      <a:pt x="3145" y="2255"/>
                    </a:lnTo>
                    <a:lnTo>
                      <a:pt x="3094" y="2258"/>
                    </a:lnTo>
                    <a:lnTo>
                      <a:pt x="406" y="2258"/>
                    </a:lnTo>
                    <a:lnTo>
                      <a:pt x="355" y="2255"/>
                    </a:lnTo>
                    <a:lnTo>
                      <a:pt x="307" y="2246"/>
                    </a:lnTo>
                    <a:lnTo>
                      <a:pt x="260" y="2231"/>
                    </a:lnTo>
                    <a:lnTo>
                      <a:pt x="215" y="2211"/>
                    </a:lnTo>
                    <a:lnTo>
                      <a:pt x="174" y="2186"/>
                    </a:lnTo>
                    <a:lnTo>
                      <a:pt x="137" y="2156"/>
                    </a:lnTo>
                    <a:lnTo>
                      <a:pt x="103" y="2122"/>
                    </a:lnTo>
                    <a:lnTo>
                      <a:pt x="73" y="2084"/>
                    </a:lnTo>
                    <a:lnTo>
                      <a:pt x="48" y="2042"/>
                    </a:lnTo>
                    <a:lnTo>
                      <a:pt x="28" y="1999"/>
                    </a:lnTo>
                    <a:lnTo>
                      <a:pt x="13" y="1951"/>
                    </a:lnTo>
                    <a:lnTo>
                      <a:pt x="3" y="1902"/>
                    </a:lnTo>
                    <a:lnTo>
                      <a:pt x="0" y="1851"/>
                    </a:lnTo>
                    <a:lnTo>
                      <a:pt x="0" y="1837"/>
                    </a:lnTo>
                    <a:lnTo>
                      <a:pt x="2" y="1819"/>
                    </a:lnTo>
                    <a:lnTo>
                      <a:pt x="10" y="1802"/>
                    </a:lnTo>
                    <a:lnTo>
                      <a:pt x="20" y="1788"/>
                    </a:lnTo>
                    <a:lnTo>
                      <a:pt x="34" y="1778"/>
                    </a:lnTo>
                    <a:lnTo>
                      <a:pt x="51" y="1771"/>
                    </a:lnTo>
                    <a:lnTo>
                      <a:pt x="69" y="1768"/>
                    </a:lnTo>
                    <a:lnTo>
                      <a:pt x="238" y="1768"/>
                    </a:lnTo>
                    <a:lnTo>
                      <a:pt x="238" y="288"/>
                    </a:lnTo>
                    <a:lnTo>
                      <a:pt x="241" y="246"/>
                    </a:lnTo>
                    <a:lnTo>
                      <a:pt x="250" y="205"/>
                    </a:lnTo>
                    <a:lnTo>
                      <a:pt x="264" y="167"/>
                    </a:lnTo>
                    <a:lnTo>
                      <a:pt x="284" y="132"/>
                    </a:lnTo>
                    <a:lnTo>
                      <a:pt x="309" y="100"/>
                    </a:lnTo>
                    <a:lnTo>
                      <a:pt x="336" y="71"/>
                    </a:lnTo>
                    <a:lnTo>
                      <a:pt x="369" y="47"/>
                    </a:lnTo>
                    <a:lnTo>
                      <a:pt x="404" y="28"/>
                    </a:lnTo>
                    <a:lnTo>
                      <a:pt x="442" y="13"/>
                    </a:lnTo>
                    <a:lnTo>
                      <a:pt x="483" y="3"/>
                    </a:lnTo>
                    <a:lnTo>
                      <a:pt x="5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2" name="Freeform 213">
                <a:extLst>
                  <a:ext uri="{FF2B5EF4-FFF2-40B4-BE49-F238E27FC236}">
                    <a16:creationId xmlns:a16="http://schemas.microsoft.com/office/drawing/2014/main" id="{68607616-5E6F-46CE-8F78-8B523F0F1C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18838" y="3597275"/>
                <a:ext cx="406400" cy="227013"/>
              </a:xfrm>
              <a:custGeom>
                <a:avLst/>
                <a:gdLst>
                  <a:gd name="T0" fmla="*/ 138 w 2562"/>
                  <a:gd name="T1" fmla="*/ 138 h 1436"/>
                  <a:gd name="T2" fmla="*/ 138 w 2562"/>
                  <a:gd name="T3" fmla="*/ 1298 h 1436"/>
                  <a:gd name="T4" fmla="*/ 2424 w 2562"/>
                  <a:gd name="T5" fmla="*/ 1298 h 1436"/>
                  <a:gd name="T6" fmla="*/ 2424 w 2562"/>
                  <a:gd name="T7" fmla="*/ 138 h 1436"/>
                  <a:gd name="T8" fmla="*/ 138 w 2562"/>
                  <a:gd name="T9" fmla="*/ 138 h 1436"/>
                  <a:gd name="T10" fmla="*/ 69 w 2562"/>
                  <a:gd name="T11" fmla="*/ 0 h 1436"/>
                  <a:gd name="T12" fmla="*/ 2493 w 2562"/>
                  <a:gd name="T13" fmla="*/ 0 h 1436"/>
                  <a:gd name="T14" fmla="*/ 2512 w 2562"/>
                  <a:gd name="T15" fmla="*/ 2 h 1436"/>
                  <a:gd name="T16" fmla="*/ 2528 w 2562"/>
                  <a:gd name="T17" fmla="*/ 10 h 1436"/>
                  <a:gd name="T18" fmla="*/ 2542 w 2562"/>
                  <a:gd name="T19" fmla="*/ 20 h 1436"/>
                  <a:gd name="T20" fmla="*/ 2553 w 2562"/>
                  <a:gd name="T21" fmla="*/ 34 h 1436"/>
                  <a:gd name="T22" fmla="*/ 2560 w 2562"/>
                  <a:gd name="T23" fmla="*/ 51 h 1436"/>
                  <a:gd name="T24" fmla="*/ 2562 w 2562"/>
                  <a:gd name="T25" fmla="*/ 69 h 1436"/>
                  <a:gd name="T26" fmla="*/ 2562 w 2562"/>
                  <a:gd name="T27" fmla="*/ 1367 h 1436"/>
                  <a:gd name="T28" fmla="*/ 2560 w 2562"/>
                  <a:gd name="T29" fmla="*/ 1386 h 1436"/>
                  <a:gd name="T30" fmla="*/ 2553 w 2562"/>
                  <a:gd name="T31" fmla="*/ 1402 h 1436"/>
                  <a:gd name="T32" fmla="*/ 2542 w 2562"/>
                  <a:gd name="T33" fmla="*/ 1416 h 1436"/>
                  <a:gd name="T34" fmla="*/ 2528 w 2562"/>
                  <a:gd name="T35" fmla="*/ 1427 h 1436"/>
                  <a:gd name="T36" fmla="*/ 2512 w 2562"/>
                  <a:gd name="T37" fmla="*/ 1434 h 1436"/>
                  <a:gd name="T38" fmla="*/ 2493 w 2562"/>
                  <a:gd name="T39" fmla="*/ 1436 h 1436"/>
                  <a:gd name="T40" fmla="*/ 69 w 2562"/>
                  <a:gd name="T41" fmla="*/ 1436 h 1436"/>
                  <a:gd name="T42" fmla="*/ 50 w 2562"/>
                  <a:gd name="T43" fmla="*/ 1434 h 1436"/>
                  <a:gd name="T44" fmla="*/ 34 w 2562"/>
                  <a:gd name="T45" fmla="*/ 1427 h 1436"/>
                  <a:gd name="T46" fmla="*/ 20 w 2562"/>
                  <a:gd name="T47" fmla="*/ 1416 h 1436"/>
                  <a:gd name="T48" fmla="*/ 9 w 2562"/>
                  <a:gd name="T49" fmla="*/ 1402 h 1436"/>
                  <a:gd name="T50" fmla="*/ 2 w 2562"/>
                  <a:gd name="T51" fmla="*/ 1386 h 1436"/>
                  <a:gd name="T52" fmla="*/ 0 w 2562"/>
                  <a:gd name="T53" fmla="*/ 1367 h 1436"/>
                  <a:gd name="T54" fmla="*/ 0 w 2562"/>
                  <a:gd name="T55" fmla="*/ 69 h 1436"/>
                  <a:gd name="T56" fmla="*/ 2 w 2562"/>
                  <a:gd name="T57" fmla="*/ 51 h 1436"/>
                  <a:gd name="T58" fmla="*/ 9 w 2562"/>
                  <a:gd name="T59" fmla="*/ 34 h 1436"/>
                  <a:gd name="T60" fmla="*/ 20 w 2562"/>
                  <a:gd name="T61" fmla="*/ 20 h 1436"/>
                  <a:gd name="T62" fmla="*/ 34 w 2562"/>
                  <a:gd name="T63" fmla="*/ 10 h 1436"/>
                  <a:gd name="T64" fmla="*/ 50 w 2562"/>
                  <a:gd name="T65" fmla="*/ 2 h 1436"/>
                  <a:gd name="T66" fmla="*/ 69 w 2562"/>
                  <a:gd name="T67" fmla="*/ 0 h 1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62" h="1436">
                    <a:moveTo>
                      <a:pt x="138" y="138"/>
                    </a:moveTo>
                    <a:lnTo>
                      <a:pt x="138" y="1298"/>
                    </a:lnTo>
                    <a:lnTo>
                      <a:pt x="2424" y="1298"/>
                    </a:lnTo>
                    <a:lnTo>
                      <a:pt x="2424" y="138"/>
                    </a:lnTo>
                    <a:lnTo>
                      <a:pt x="138" y="138"/>
                    </a:lnTo>
                    <a:close/>
                    <a:moveTo>
                      <a:pt x="69" y="0"/>
                    </a:moveTo>
                    <a:lnTo>
                      <a:pt x="2493" y="0"/>
                    </a:lnTo>
                    <a:lnTo>
                      <a:pt x="2512" y="2"/>
                    </a:lnTo>
                    <a:lnTo>
                      <a:pt x="2528" y="10"/>
                    </a:lnTo>
                    <a:lnTo>
                      <a:pt x="2542" y="20"/>
                    </a:lnTo>
                    <a:lnTo>
                      <a:pt x="2553" y="34"/>
                    </a:lnTo>
                    <a:lnTo>
                      <a:pt x="2560" y="51"/>
                    </a:lnTo>
                    <a:lnTo>
                      <a:pt x="2562" y="69"/>
                    </a:lnTo>
                    <a:lnTo>
                      <a:pt x="2562" y="1367"/>
                    </a:lnTo>
                    <a:lnTo>
                      <a:pt x="2560" y="1386"/>
                    </a:lnTo>
                    <a:lnTo>
                      <a:pt x="2553" y="1402"/>
                    </a:lnTo>
                    <a:lnTo>
                      <a:pt x="2542" y="1416"/>
                    </a:lnTo>
                    <a:lnTo>
                      <a:pt x="2528" y="1427"/>
                    </a:lnTo>
                    <a:lnTo>
                      <a:pt x="2512" y="1434"/>
                    </a:lnTo>
                    <a:lnTo>
                      <a:pt x="2493" y="1436"/>
                    </a:lnTo>
                    <a:lnTo>
                      <a:pt x="69" y="1436"/>
                    </a:lnTo>
                    <a:lnTo>
                      <a:pt x="50" y="1434"/>
                    </a:lnTo>
                    <a:lnTo>
                      <a:pt x="34" y="1427"/>
                    </a:lnTo>
                    <a:lnTo>
                      <a:pt x="20" y="1416"/>
                    </a:lnTo>
                    <a:lnTo>
                      <a:pt x="9" y="1402"/>
                    </a:lnTo>
                    <a:lnTo>
                      <a:pt x="2" y="1386"/>
                    </a:lnTo>
                    <a:lnTo>
                      <a:pt x="0" y="1367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4" y="10"/>
                    </a:lnTo>
                    <a:lnTo>
                      <a:pt x="50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3" name="Freeform 214">
                <a:extLst>
                  <a:ext uri="{FF2B5EF4-FFF2-40B4-BE49-F238E27FC236}">
                    <a16:creationId xmlns:a16="http://schemas.microsoft.com/office/drawing/2014/main" id="{2D1243D5-356C-4835-A2EB-77A9AC838A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8225" y="3868738"/>
                <a:ext cx="47625" cy="22225"/>
              </a:xfrm>
              <a:custGeom>
                <a:avLst/>
                <a:gdLst>
                  <a:gd name="T0" fmla="*/ 69 w 304"/>
                  <a:gd name="T1" fmla="*/ 0 h 138"/>
                  <a:gd name="T2" fmla="*/ 235 w 304"/>
                  <a:gd name="T3" fmla="*/ 0 h 138"/>
                  <a:gd name="T4" fmla="*/ 253 w 304"/>
                  <a:gd name="T5" fmla="*/ 2 h 138"/>
                  <a:gd name="T6" fmla="*/ 270 w 304"/>
                  <a:gd name="T7" fmla="*/ 9 h 138"/>
                  <a:gd name="T8" fmla="*/ 284 w 304"/>
                  <a:gd name="T9" fmla="*/ 20 h 138"/>
                  <a:gd name="T10" fmla="*/ 294 w 304"/>
                  <a:gd name="T11" fmla="*/ 34 h 138"/>
                  <a:gd name="T12" fmla="*/ 302 w 304"/>
                  <a:gd name="T13" fmla="*/ 51 h 138"/>
                  <a:gd name="T14" fmla="*/ 304 w 304"/>
                  <a:gd name="T15" fmla="*/ 69 h 138"/>
                  <a:gd name="T16" fmla="*/ 302 w 304"/>
                  <a:gd name="T17" fmla="*/ 87 h 138"/>
                  <a:gd name="T18" fmla="*/ 294 w 304"/>
                  <a:gd name="T19" fmla="*/ 104 h 138"/>
                  <a:gd name="T20" fmla="*/ 284 w 304"/>
                  <a:gd name="T21" fmla="*/ 118 h 138"/>
                  <a:gd name="T22" fmla="*/ 270 w 304"/>
                  <a:gd name="T23" fmla="*/ 128 h 138"/>
                  <a:gd name="T24" fmla="*/ 253 w 304"/>
                  <a:gd name="T25" fmla="*/ 136 h 138"/>
                  <a:gd name="T26" fmla="*/ 235 w 304"/>
                  <a:gd name="T27" fmla="*/ 138 h 138"/>
                  <a:gd name="T28" fmla="*/ 69 w 304"/>
                  <a:gd name="T29" fmla="*/ 138 h 138"/>
                  <a:gd name="T30" fmla="*/ 51 w 304"/>
                  <a:gd name="T31" fmla="*/ 136 h 138"/>
                  <a:gd name="T32" fmla="*/ 34 w 304"/>
                  <a:gd name="T33" fmla="*/ 128 h 138"/>
                  <a:gd name="T34" fmla="*/ 20 w 304"/>
                  <a:gd name="T35" fmla="*/ 118 h 138"/>
                  <a:gd name="T36" fmla="*/ 10 w 304"/>
                  <a:gd name="T37" fmla="*/ 104 h 138"/>
                  <a:gd name="T38" fmla="*/ 2 w 304"/>
                  <a:gd name="T39" fmla="*/ 87 h 138"/>
                  <a:gd name="T40" fmla="*/ 0 w 304"/>
                  <a:gd name="T41" fmla="*/ 69 h 138"/>
                  <a:gd name="T42" fmla="*/ 2 w 304"/>
                  <a:gd name="T43" fmla="*/ 51 h 138"/>
                  <a:gd name="T44" fmla="*/ 10 w 304"/>
                  <a:gd name="T45" fmla="*/ 34 h 138"/>
                  <a:gd name="T46" fmla="*/ 20 w 304"/>
                  <a:gd name="T47" fmla="*/ 20 h 138"/>
                  <a:gd name="T48" fmla="*/ 34 w 304"/>
                  <a:gd name="T49" fmla="*/ 9 h 138"/>
                  <a:gd name="T50" fmla="*/ 51 w 304"/>
                  <a:gd name="T51" fmla="*/ 2 h 138"/>
                  <a:gd name="T52" fmla="*/ 69 w 304"/>
                  <a:gd name="T5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4" h="138">
                    <a:moveTo>
                      <a:pt x="69" y="0"/>
                    </a:moveTo>
                    <a:lnTo>
                      <a:pt x="235" y="0"/>
                    </a:lnTo>
                    <a:lnTo>
                      <a:pt x="253" y="2"/>
                    </a:lnTo>
                    <a:lnTo>
                      <a:pt x="270" y="9"/>
                    </a:lnTo>
                    <a:lnTo>
                      <a:pt x="284" y="20"/>
                    </a:lnTo>
                    <a:lnTo>
                      <a:pt x="294" y="34"/>
                    </a:lnTo>
                    <a:lnTo>
                      <a:pt x="302" y="51"/>
                    </a:lnTo>
                    <a:lnTo>
                      <a:pt x="304" y="69"/>
                    </a:lnTo>
                    <a:lnTo>
                      <a:pt x="302" y="87"/>
                    </a:lnTo>
                    <a:lnTo>
                      <a:pt x="294" y="104"/>
                    </a:lnTo>
                    <a:lnTo>
                      <a:pt x="284" y="118"/>
                    </a:lnTo>
                    <a:lnTo>
                      <a:pt x="270" y="128"/>
                    </a:lnTo>
                    <a:lnTo>
                      <a:pt x="253" y="136"/>
                    </a:lnTo>
                    <a:lnTo>
                      <a:pt x="235" y="138"/>
                    </a:lnTo>
                    <a:lnTo>
                      <a:pt x="69" y="138"/>
                    </a:lnTo>
                    <a:lnTo>
                      <a:pt x="51" y="136"/>
                    </a:lnTo>
                    <a:lnTo>
                      <a:pt x="34" y="128"/>
                    </a:lnTo>
                    <a:lnTo>
                      <a:pt x="20" y="118"/>
                    </a:lnTo>
                    <a:lnTo>
                      <a:pt x="10" y="104"/>
                    </a:lnTo>
                    <a:lnTo>
                      <a:pt x="2" y="87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10" y="34"/>
                    </a:lnTo>
                    <a:lnTo>
                      <a:pt x="20" y="20"/>
                    </a:lnTo>
                    <a:lnTo>
                      <a:pt x="34" y="9"/>
                    </a:lnTo>
                    <a:lnTo>
                      <a:pt x="51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4" name="Freeform 215">
                <a:extLst>
                  <a:ext uri="{FF2B5EF4-FFF2-40B4-BE49-F238E27FC236}">
                    <a16:creationId xmlns:a16="http://schemas.microsoft.com/office/drawing/2014/main" id="{4C74F990-C7E2-4BA7-B69B-287E9789A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3925" y="3757613"/>
                <a:ext cx="20638" cy="30163"/>
              </a:xfrm>
              <a:custGeom>
                <a:avLst/>
                <a:gdLst>
                  <a:gd name="T0" fmla="*/ 69 w 138"/>
                  <a:gd name="T1" fmla="*/ 0 h 183"/>
                  <a:gd name="T2" fmla="*/ 87 w 138"/>
                  <a:gd name="T3" fmla="*/ 2 h 183"/>
                  <a:gd name="T4" fmla="*/ 104 w 138"/>
                  <a:gd name="T5" fmla="*/ 10 h 183"/>
                  <a:gd name="T6" fmla="*/ 118 w 138"/>
                  <a:gd name="T7" fmla="*/ 20 h 183"/>
                  <a:gd name="T8" fmla="*/ 128 w 138"/>
                  <a:gd name="T9" fmla="*/ 34 h 183"/>
                  <a:gd name="T10" fmla="*/ 136 w 138"/>
                  <a:gd name="T11" fmla="*/ 51 h 183"/>
                  <a:gd name="T12" fmla="*/ 138 w 138"/>
                  <a:gd name="T13" fmla="*/ 69 h 183"/>
                  <a:gd name="T14" fmla="*/ 138 w 138"/>
                  <a:gd name="T15" fmla="*/ 115 h 183"/>
                  <a:gd name="T16" fmla="*/ 136 w 138"/>
                  <a:gd name="T17" fmla="*/ 133 h 183"/>
                  <a:gd name="T18" fmla="*/ 128 w 138"/>
                  <a:gd name="T19" fmla="*/ 149 h 183"/>
                  <a:gd name="T20" fmla="*/ 118 w 138"/>
                  <a:gd name="T21" fmla="*/ 163 h 183"/>
                  <a:gd name="T22" fmla="*/ 104 w 138"/>
                  <a:gd name="T23" fmla="*/ 175 h 183"/>
                  <a:gd name="T24" fmla="*/ 87 w 138"/>
                  <a:gd name="T25" fmla="*/ 181 h 183"/>
                  <a:gd name="T26" fmla="*/ 69 w 138"/>
                  <a:gd name="T27" fmla="*/ 183 h 183"/>
                  <a:gd name="T28" fmla="*/ 51 w 138"/>
                  <a:gd name="T29" fmla="*/ 181 h 183"/>
                  <a:gd name="T30" fmla="*/ 34 w 138"/>
                  <a:gd name="T31" fmla="*/ 175 h 183"/>
                  <a:gd name="T32" fmla="*/ 20 w 138"/>
                  <a:gd name="T33" fmla="*/ 163 h 183"/>
                  <a:gd name="T34" fmla="*/ 10 w 138"/>
                  <a:gd name="T35" fmla="*/ 149 h 183"/>
                  <a:gd name="T36" fmla="*/ 2 w 138"/>
                  <a:gd name="T37" fmla="*/ 133 h 183"/>
                  <a:gd name="T38" fmla="*/ 0 w 138"/>
                  <a:gd name="T39" fmla="*/ 115 h 183"/>
                  <a:gd name="T40" fmla="*/ 0 w 138"/>
                  <a:gd name="T41" fmla="*/ 69 h 183"/>
                  <a:gd name="T42" fmla="*/ 2 w 138"/>
                  <a:gd name="T43" fmla="*/ 51 h 183"/>
                  <a:gd name="T44" fmla="*/ 10 w 138"/>
                  <a:gd name="T45" fmla="*/ 34 h 183"/>
                  <a:gd name="T46" fmla="*/ 20 w 138"/>
                  <a:gd name="T47" fmla="*/ 20 h 183"/>
                  <a:gd name="T48" fmla="*/ 34 w 138"/>
                  <a:gd name="T49" fmla="*/ 10 h 183"/>
                  <a:gd name="T50" fmla="*/ 51 w 138"/>
                  <a:gd name="T51" fmla="*/ 2 h 183"/>
                  <a:gd name="T52" fmla="*/ 69 w 138"/>
                  <a:gd name="T53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83">
                    <a:moveTo>
                      <a:pt x="69" y="0"/>
                    </a:moveTo>
                    <a:lnTo>
                      <a:pt x="87" y="2"/>
                    </a:lnTo>
                    <a:lnTo>
                      <a:pt x="104" y="10"/>
                    </a:lnTo>
                    <a:lnTo>
                      <a:pt x="118" y="20"/>
                    </a:lnTo>
                    <a:lnTo>
                      <a:pt x="128" y="34"/>
                    </a:lnTo>
                    <a:lnTo>
                      <a:pt x="136" y="51"/>
                    </a:lnTo>
                    <a:lnTo>
                      <a:pt x="138" y="69"/>
                    </a:lnTo>
                    <a:lnTo>
                      <a:pt x="138" y="115"/>
                    </a:lnTo>
                    <a:lnTo>
                      <a:pt x="136" y="133"/>
                    </a:lnTo>
                    <a:lnTo>
                      <a:pt x="128" y="149"/>
                    </a:lnTo>
                    <a:lnTo>
                      <a:pt x="118" y="163"/>
                    </a:lnTo>
                    <a:lnTo>
                      <a:pt x="104" y="175"/>
                    </a:lnTo>
                    <a:lnTo>
                      <a:pt x="87" y="181"/>
                    </a:lnTo>
                    <a:lnTo>
                      <a:pt x="69" y="183"/>
                    </a:lnTo>
                    <a:lnTo>
                      <a:pt x="51" y="181"/>
                    </a:lnTo>
                    <a:lnTo>
                      <a:pt x="34" y="175"/>
                    </a:lnTo>
                    <a:lnTo>
                      <a:pt x="20" y="163"/>
                    </a:lnTo>
                    <a:lnTo>
                      <a:pt x="10" y="149"/>
                    </a:lnTo>
                    <a:lnTo>
                      <a:pt x="2" y="133"/>
                    </a:lnTo>
                    <a:lnTo>
                      <a:pt x="0" y="115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10" y="34"/>
                    </a:lnTo>
                    <a:lnTo>
                      <a:pt x="20" y="20"/>
                    </a:lnTo>
                    <a:lnTo>
                      <a:pt x="34" y="10"/>
                    </a:lnTo>
                    <a:lnTo>
                      <a:pt x="51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5" name="Freeform 216">
                <a:extLst>
                  <a:ext uri="{FF2B5EF4-FFF2-40B4-BE49-F238E27FC236}">
                    <a16:creationId xmlns:a16="http://schemas.microsoft.com/office/drawing/2014/main" id="{BDF3FF13-B3AE-4714-B98E-E5E084CE4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4888" y="3770313"/>
                <a:ext cx="22225" cy="23813"/>
              </a:xfrm>
              <a:custGeom>
                <a:avLst/>
                <a:gdLst>
                  <a:gd name="T0" fmla="*/ 69 w 138"/>
                  <a:gd name="T1" fmla="*/ 0 h 151"/>
                  <a:gd name="T2" fmla="*/ 87 w 138"/>
                  <a:gd name="T3" fmla="*/ 2 h 151"/>
                  <a:gd name="T4" fmla="*/ 104 w 138"/>
                  <a:gd name="T5" fmla="*/ 8 h 151"/>
                  <a:gd name="T6" fmla="*/ 117 w 138"/>
                  <a:gd name="T7" fmla="*/ 20 h 151"/>
                  <a:gd name="T8" fmla="*/ 128 w 138"/>
                  <a:gd name="T9" fmla="*/ 34 h 151"/>
                  <a:gd name="T10" fmla="*/ 135 w 138"/>
                  <a:gd name="T11" fmla="*/ 50 h 151"/>
                  <a:gd name="T12" fmla="*/ 138 w 138"/>
                  <a:gd name="T13" fmla="*/ 68 h 151"/>
                  <a:gd name="T14" fmla="*/ 138 w 138"/>
                  <a:gd name="T15" fmla="*/ 82 h 151"/>
                  <a:gd name="T16" fmla="*/ 135 w 138"/>
                  <a:gd name="T17" fmla="*/ 101 h 151"/>
                  <a:gd name="T18" fmla="*/ 128 w 138"/>
                  <a:gd name="T19" fmla="*/ 117 h 151"/>
                  <a:gd name="T20" fmla="*/ 117 w 138"/>
                  <a:gd name="T21" fmla="*/ 131 h 151"/>
                  <a:gd name="T22" fmla="*/ 104 w 138"/>
                  <a:gd name="T23" fmla="*/ 142 h 151"/>
                  <a:gd name="T24" fmla="*/ 87 w 138"/>
                  <a:gd name="T25" fmla="*/ 149 h 151"/>
                  <a:gd name="T26" fmla="*/ 69 w 138"/>
                  <a:gd name="T27" fmla="*/ 151 h 151"/>
                  <a:gd name="T28" fmla="*/ 51 w 138"/>
                  <a:gd name="T29" fmla="*/ 149 h 151"/>
                  <a:gd name="T30" fmla="*/ 34 w 138"/>
                  <a:gd name="T31" fmla="*/ 142 h 151"/>
                  <a:gd name="T32" fmla="*/ 20 w 138"/>
                  <a:gd name="T33" fmla="*/ 131 h 151"/>
                  <a:gd name="T34" fmla="*/ 9 w 138"/>
                  <a:gd name="T35" fmla="*/ 117 h 151"/>
                  <a:gd name="T36" fmla="*/ 2 w 138"/>
                  <a:gd name="T37" fmla="*/ 101 h 151"/>
                  <a:gd name="T38" fmla="*/ 0 w 138"/>
                  <a:gd name="T39" fmla="*/ 82 h 151"/>
                  <a:gd name="T40" fmla="*/ 0 w 138"/>
                  <a:gd name="T41" fmla="*/ 68 h 151"/>
                  <a:gd name="T42" fmla="*/ 2 w 138"/>
                  <a:gd name="T43" fmla="*/ 50 h 151"/>
                  <a:gd name="T44" fmla="*/ 9 w 138"/>
                  <a:gd name="T45" fmla="*/ 34 h 151"/>
                  <a:gd name="T46" fmla="*/ 20 w 138"/>
                  <a:gd name="T47" fmla="*/ 20 h 151"/>
                  <a:gd name="T48" fmla="*/ 34 w 138"/>
                  <a:gd name="T49" fmla="*/ 8 h 151"/>
                  <a:gd name="T50" fmla="*/ 51 w 138"/>
                  <a:gd name="T51" fmla="*/ 2 h 151"/>
                  <a:gd name="T52" fmla="*/ 69 w 138"/>
                  <a:gd name="T53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51">
                    <a:moveTo>
                      <a:pt x="69" y="0"/>
                    </a:moveTo>
                    <a:lnTo>
                      <a:pt x="87" y="2"/>
                    </a:lnTo>
                    <a:lnTo>
                      <a:pt x="104" y="8"/>
                    </a:lnTo>
                    <a:lnTo>
                      <a:pt x="117" y="20"/>
                    </a:lnTo>
                    <a:lnTo>
                      <a:pt x="128" y="34"/>
                    </a:lnTo>
                    <a:lnTo>
                      <a:pt x="135" y="50"/>
                    </a:lnTo>
                    <a:lnTo>
                      <a:pt x="138" y="68"/>
                    </a:lnTo>
                    <a:lnTo>
                      <a:pt x="138" y="82"/>
                    </a:lnTo>
                    <a:lnTo>
                      <a:pt x="135" y="101"/>
                    </a:lnTo>
                    <a:lnTo>
                      <a:pt x="128" y="117"/>
                    </a:lnTo>
                    <a:lnTo>
                      <a:pt x="117" y="131"/>
                    </a:lnTo>
                    <a:lnTo>
                      <a:pt x="104" y="142"/>
                    </a:lnTo>
                    <a:lnTo>
                      <a:pt x="87" y="149"/>
                    </a:lnTo>
                    <a:lnTo>
                      <a:pt x="69" y="151"/>
                    </a:lnTo>
                    <a:lnTo>
                      <a:pt x="51" y="149"/>
                    </a:lnTo>
                    <a:lnTo>
                      <a:pt x="34" y="142"/>
                    </a:lnTo>
                    <a:lnTo>
                      <a:pt x="20" y="131"/>
                    </a:lnTo>
                    <a:lnTo>
                      <a:pt x="9" y="117"/>
                    </a:lnTo>
                    <a:lnTo>
                      <a:pt x="2" y="101"/>
                    </a:lnTo>
                    <a:lnTo>
                      <a:pt x="0" y="82"/>
                    </a:lnTo>
                    <a:lnTo>
                      <a:pt x="0" y="68"/>
                    </a:lnTo>
                    <a:lnTo>
                      <a:pt x="2" y="50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4" y="8"/>
                    </a:lnTo>
                    <a:lnTo>
                      <a:pt x="51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6" name="Freeform 217">
                <a:extLst>
                  <a:ext uri="{FF2B5EF4-FFF2-40B4-BE49-F238E27FC236}">
                    <a16:creationId xmlns:a16="http://schemas.microsoft.com/office/drawing/2014/main" id="{98380101-1E0B-492C-BE49-C8FC7CE22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4888" y="3713163"/>
                <a:ext cx="22225" cy="23813"/>
              </a:xfrm>
              <a:custGeom>
                <a:avLst/>
                <a:gdLst>
                  <a:gd name="T0" fmla="*/ 69 w 138"/>
                  <a:gd name="T1" fmla="*/ 0 h 152"/>
                  <a:gd name="T2" fmla="*/ 87 w 138"/>
                  <a:gd name="T3" fmla="*/ 4 h 152"/>
                  <a:gd name="T4" fmla="*/ 104 w 138"/>
                  <a:gd name="T5" fmla="*/ 10 h 152"/>
                  <a:gd name="T6" fmla="*/ 117 w 138"/>
                  <a:gd name="T7" fmla="*/ 21 h 152"/>
                  <a:gd name="T8" fmla="*/ 128 w 138"/>
                  <a:gd name="T9" fmla="*/ 36 h 152"/>
                  <a:gd name="T10" fmla="*/ 135 w 138"/>
                  <a:gd name="T11" fmla="*/ 52 h 152"/>
                  <a:gd name="T12" fmla="*/ 138 w 138"/>
                  <a:gd name="T13" fmla="*/ 70 h 152"/>
                  <a:gd name="T14" fmla="*/ 138 w 138"/>
                  <a:gd name="T15" fmla="*/ 83 h 152"/>
                  <a:gd name="T16" fmla="*/ 135 w 138"/>
                  <a:gd name="T17" fmla="*/ 103 h 152"/>
                  <a:gd name="T18" fmla="*/ 128 w 138"/>
                  <a:gd name="T19" fmla="*/ 118 h 152"/>
                  <a:gd name="T20" fmla="*/ 117 w 138"/>
                  <a:gd name="T21" fmla="*/ 132 h 152"/>
                  <a:gd name="T22" fmla="*/ 104 w 138"/>
                  <a:gd name="T23" fmla="*/ 143 h 152"/>
                  <a:gd name="T24" fmla="*/ 87 w 138"/>
                  <a:gd name="T25" fmla="*/ 150 h 152"/>
                  <a:gd name="T26" fmla="*/ 69 w 138"/>
                  <a:gd name="T27" fmla="*/ 152 h 152"/>
                  <a:gd name="T28" fmla="*/ 51 w 138"/>
                  <a:gd name="T29" fmla="*/ 150 h 152"/>
                  <a:gd name="T30" fmla="*/ 34 w 138"/>
                  <a:gd name="T31" fmla="*/ 143 h 152"/>
                  <a:gd name="T32" fmla="*/ 20 w 138"/>
                  <a:gd name="T33" fmla="*/ 132 h 152"/>
                  <a:gd name="T34" fmla="*/ 9 w 138"/>
                  <a:gd name="T35" fmla="*/ 118 h 152"/>
                  <a:gd name="T36" fmla="*/ 2 w 138"/>
                  <a:gd name="T37" fmla="*/ 103 h 152"/>
                  <a:gd name="T38" fmla="*/ 0 w 138"/>
                  <a:gd name="T39" fmla="*/ 83 h 152"/>
                  <a:gd name="T40" fmla="*/ 0 w 138"/>
                  <a:gd name="T41" fmla="*/ 70 h 152"/>
                  <a:gd name="T42" fmla="*/ 2 w 138"/>
                  <a:gd name="T43" fmla="*/ 52 h 152"/>
                  <a:gd name="T44" fmla="*/ 9 w 138"/>
                  <a:gd name="T45" fmla="*/ 36 h 152"/>
                  <a:gd name="T46" fmla="*/ 20 w 138"/>
                  <a:gd name="T47" fmla="*/ 21 h 152"/>
                  <a:gd name="T48" fmla="*/ 34 w 138"/>
                  <a:gd name="T49" fmla="*/ 10 h 152"/>
                  <a:gd name="T50" fmla="*/ 51 w 138"/>
                  <a:gd name="T51" fmla="*/ 4 h 152"/>
                  <a:gd name="T52" fmla="*/ 69 w 138"/>
                  <a:gd name="T5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52">
                    <a:moveTo>
                      <a:pt x="69" y="0"/>
                    </a:moveTo>
                    <a:lnTo>
                      <a:pt x="87" y="4"/>
                    </a:lnTo>
                    <a:lnTo>
                      <a:pt x="104" y="10"/>
                    </a:lnTo>
                    <a:lnTo>
                      <a:pt x="117" y="21"/>
                    </a:lnTo>
                    <a:lnTo>
                      <a:pt x="128" y="36"/>
                    </a:lnTo>
                    <a:lnTo>
                      <a:pt x="135" y="52"/>
                    </a:lnTo>
                    <a:lnTo>
                      <a:pt x="138" y="70"/>
                    </a:lnTo>
                    <a:lnTo>
                      <a:pt x="138" y="83"/>
                    </a:lnTo>
                    <a:lnTo>
                      <a:pt x="135" y="103"/>
                    </a:lnTo>
                    <a:lnTo>
                      <a:pt x="128" y="118"/>
                    </a:lnTo>
                    <a:lnTo>
                      <a:pt x="117" y="132"/>
                    </a:lnTo>
                    <a:lnTo>
                      <a:pt x="104" y="143"/>
                    </a:lnTo>
                    <a:lnTo>
                      <a:pt x="87" y="150"/>
                    </a:lnTo>
                    <a:lnTo>
                      <a:pt x="69" y="152"/>
                    </a:lnTo>
                    <a:lnTo>
                      <a:pt x="51" y="150"/>
                    </a:lnTo>
                    <a:lnTo>
                      <a:pt x="34" y="143"/>
                    </a:lnTo>
                    <a:lnTo>
                      <a:pt x="20" y="132"/>
                    </a:lnTo>
                    <a:lnTo>
                      <a:pt x="9" y="118"/>
                    </a:lnTo>
                    <a:lnTo>
                      <a:pt x="2" y="103"/>
                    </a:lnTo>
                    <a:lnTo>
                      <a:pt x="0" y="83"/>
                    </a:lnTo>
                    <a:lnTo>
                      <a:pt x="0" y="70"/>
                    </a:lnTo>
                    <a:lnTo>
                      <a:pt x="2" y="52"/>
                    </a:lnTo>
                    <a:lnTo>
                      <a:pt x="9" y="36"/>
                    </a:lnTo>
                    <a:lnTo>
                      <a:pt x="20" y="21"/>
                    </a:lnTo>
                    <a:lnTo>
                      <a:pt x="34" y="10"/>
                    </a:lnTo>
                    <a:lnTo>
                      <a:pt x="51" y="4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7" name="Freeform 218">
                <a:extLst>
                  <a:ext uri="{FF2B5EF4-FFF2-40B4-BE49-F238E27FC236}">
                    <a16:creationId xmlns:a16="http://schemas.microsoft.com/office/drawing/2014/main" id="{12303AA2-2E33-454A-A32D-D103C7C86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7438" y="3768725"/>
                <a:ext cx="22225" cy="25400"/>
              </a:xfrm>
              <a:custGeom>
                <a:avLst/>
                <a:gdLst>
                  <a:gd name="T0" fmla="*/ 69 w 138"/>
                  <a:gd name="T1" fmla="*/ 0 h 155"/>
                  <a:gd name="T2" fmla="*/ 87 w 138"/>
                  <a:gd name="T3" fmla="*/ 3 h 155"/>
                  <a:gd name="T4" fmla="*/ 104 w 138"/>
                  <a:gd name="T5" fmla="*/ 9 h 155"/>
                  <a:gd name="T6" fmla="*/ 118 w 138"/>
                  <a:gd name="T7" fmla="*/ 20 h 155"/>
                  <a:gd name="T8" fmla="*/ 128 w 138"/>
                  <a:gd name="T9" fmla="*/ 34 h 155"/>
                  <a:gd name="T10" fmla="*/ 135 w 138"/>
                  <a:gd name="T11" fmla="*/ 51 h 155"/>
                  <a:gd name="T12" fmla="*/ 138 w 138"/>
                  <a:gd name="T13" fmla="*/ 69 h 155"/>
                  <a:gd name="T14" fmla="*/ 138 w 138"/>
                  <a:gd name="T15" fmla="*/ 86 h 155"/>
                  <a:gd name="T16" fmla="*/ 135 w 138"/>
                  <a:gd name="T17" fmla="*/ 105 h 155"/>
                  <a:gd name="T18" fmla="*/ 128 w 138"/>
                  <a:gd name="T19" fmla="*/ 121 h 155"/>
                  <a:gd name="T20" fmla="*/ 118 w 138"/>
                  <a:gd name="T21" fmla="*/ 135 h 155"/>
                  <a:gd name="T22" fmla="*/ 104 w 138"/>
                  <a:gd name="T23" fmla="*/ 146 h 155"/>
                  <a:gd name="T24" fmla="*/ 87 w 138"/>
                  <a:gd name="T25" fmla="*/ 153 h 155"/>
                  <a:gd name="T26" fmla="*/ 69 w 138"/>
                  <a:gd name="T27" fmla="*/ 155 h 155"/>
                  <a:gd name="T28" fmla="*/ 51 w 138"/>
                  <a:gd name="T29" fmla="*/ 153 h 155"/>
                  <a:gd name="T30" fmla="*/ 34 w 138"/>
                  <a:gd name="T31" fmla="*/ 146 h 155"/>
                  <a:gd name="T32" fmla="*/ 20 w 138"/>
                  <a:gd name="T33" fmla="*/ 135 h 155"/>
                  <a:gd name="T34" fmla="*/ 10 w 138"/>
                  <a:gd name="T35" fmla="*/ 121 h 155"/>
                  <a:gd name="T36" fmla="*/ 2 w 138"/>
                  <a:gd name="T37" fmla="*/ 105 h 155"/>
                  <a:gd name="T38" fmla="*/ 0 w 138"/>
                  <a:gd name="T39" fmla="*/ 86 h 155"/>
                  <a:gd name="T40" fmla="*/ 0 w 138"/>
                  <a:gd name="T41" fmla="*/ 69 h 155"/>
                  <a:gd name="T42" fmla="*/ 2 w 138"/>
                  <a:gd name="T43" fmla="*/ 51 h 155"/>
                  <a:gd name="T44" fmla="*/ 10 w 138"/>
                  <a:gd name="T45" fmla="*/ 34 h 155"/>
                  <a:gd name="T46" fmla="*/ 20 w 138"/>
                  <a:gd name="T47" fmla="*/ 20 h 155"/>
                  <a:gd name="T48" fmla="*/ 34 w 138"/>
                  <a:gd name="T49" fmla="*/ 9 h 155"/>
                  <a:gd name="T50" fmla="*/ 51 w 138"/>
                  <a:gd name="T51" fmla="*/ 3 h 155"/>
                  <a:gd name="T52" fmla="*/ 69 w 138"/>
                  <a:gd name="T5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55">
                    <a:moveTo>
                      <a:pt x="69" y="0"/>
                    </a:moveTo>
                    <a:lnTo>
                      <a:pt x="87" y="3"/>
                    </a:lnTo>
                    <a:lnTo>
                      <a:pt x="104" y="9"/>
                    </a:lnTo>
                    <a:lnTo>
                      <a:pt x="118" y="20"/>
                    </a:lnTo>
                    <a:lnTo>
                      <a:pt x="128" y="34"/>
                    </a:lnTo>
                    <a:lnTo>
                      <a:pt x="135" y="51"/>
                    </a:lnTo>
                    <a:lnTo>
                      <a:pt x="138" y="69"/>
                    </a:lnTo>
                    <a:lnTo>
                      <a:pt x="138" y="86"/>
                    </a:lnTo>
                    <a:lnTo>
                      <a:pt x="135" y="105"/>
                    </a:lnTo>
                    <a:lnTo>
                      <a:pt x="128" y="121"/>
                    </a:lnTo>
                    <a:lnTo>
                      <a:pt x="118" y="135"/>
                    </a:lnTo>
                    <a:lnTo>
                      <a:pt x="104" y="146"/>
                    </a:lnTo>
                    <a:lnTo>
                      <a:pt x="87" y="153"/>
                    </a:lnTo>
                    <a:lnTo>
                      <a:pt x="69" y="155"/>
                    </a:lnTo>
                    <a:lnTo>
                      <a:pt x="51" y="153"/>
                    </a:lnTo>
                    <a:lnTo>
                      <a:pt x="34" y="146"/>
                    </a:lnTo>
                    <a:lnTo>
                      <a:pt x="20" y="135"/>
                    </a:lnTo>
                    <a:lnTo>
                      <a:pt x="10" y="121"/>
                    </a:lnTo>
                    <a:lnTo>
                      <a:pt x="2" y="105"/>
                    </a:lnTo>
                    <a:lnTo>
                      <a:pt x="0" y="86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10" y="34"/>
                    </a:lnTo>
                    <a:lnTo>
                      <a:pt x="20" y="20"/>
                    </a:lnTo>
                    <a:lnTo>
                      <a:pt x="34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8" name="Freeform 219">
                <a:extLst>
                  <a:ext uri="{FF2B5EF4-FFF2-40B4-BE49-F238E27FC236}">
                    <a16:creationId xmlns:a16="http://schemas.microsoft.com/office/drawing/2014/main" id="{70E08E33-8BE0-4472-BDC4-32A14950B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7438" y="3729038"/>
                <a:ext cx="22225" cy="25400"/>
              </a:xfrm>
              <a:custGeom>
                <a:avLst/>
                <a:gdLst>
                  <a:gd name="T0" fmla="*/ 69 w 138"/>
                  <a:gd name="T1" fmla="*/ 0 h 155"/>
                  <a:gd name="T2" fmla="*/ 87 w 138"/>
                  <a:gd name="T3" fmla="*/ 3 h 155"/>
                  <a:gd name="T4" fmla="*/ 104 w 138"/>
                  <a:gd name="T5" fmla="*/ 9 h 155"/>
                  <a:gd name="T6" fmla="*/ 118 w 138"/>
                  <a:gd name="T7" fmla="*/ 20 h 155"/>
                  <a:gd name="T8" fmla="*/ 128 w 138"/>
                  <a:gd name="T9" fmla="*/ 34 h 155"/>
                  <a:gd name="T10" fmla="*/ 135 w 138"/>
                  <a:gd name="T11" fmla="*/ 51 h 155"/>
                  <a:gd name="T12" fmla="*/ 138 w 138"/>
                  <a:gd name="T13" fmla="*/ 69 h 155"/>
                  <a:gd name="T14" fmla="*/ 138 w 138"/>
                  <a:gd name="T15" fmla="*/ 86 h 155"/>
                  <a:gd name="T16" fmla="*/ 135 w 138"/>
                  <a:gd name="T17" fmla="*/ 105 h 155"/>
                  <a:gd name="T18" fmla="*/ 128 w 138"/>
                  <a:gd name="T19" fmla="*/ 121 h 155"/>
                  <a:gd name="T20" fmla="*/ 118 w 138"/>
                  <a:gd name="T21" fmla="*/ 135 h 155"/>
                  <a:gd name="T22" fmla="*/ 104 w 138"/>
                  <a:gd name="T23" fmla="*/ 146 h 155"/>
                  <a:gd name="T24" fmla="*/ 87 w 138"/>
                  <a:gd name="T25" fmla="*/ 153 h 155"/>
                  <a:gd name="T26" fmla="*/ 69 w 138"/>
                  <a:gd name="T27" fmla="*/ 155 h 155"/>
                  <a:gd name="T28" fmla="*/ 51 w 138"/>
                  <a:gd name="T29" fmla="*/ 153 h 155"/>
                  <a:gd name="T30" fmla="*/ 34 w 138"/>
                  <a:gd name="T31" fmla="*/ 146 h 155"/>
                  <a:gd name="T32" fmla="*/ 20 w 138"/>
                  <a:gd name="T33" fmla="*/ 135 h 155"/>
                  <a:gd name="T34" fmla="*/ 10 w 138"/>
                  <a:gd name="T35" fmla="*/ 121 h 155"/>
                  <a:gd name="T36" fmla="*/ 2 w 138"/>
                  <a:gd name="T37" fmla="*/ 105 h 155"/>
                  <a:gd name="T38" fmla="*/ 0 w 138"/>
                  <a:gd name="T39" fmla="*/ 86 h 155"/>
                  <a:gd name="T40" fmla="*/ 0 w 138"/>
                  <a:gd name="T41" fmla="*/ 69 h 155"/>
                  <a:gd name="T42" fmla="*/ 2 w 138"/>
                  <a:gd name="T43" fmla="*/ 51 h 155"/>
                  <a:gd name="T44" fmla="*/ 10 w 138"/>
                  <a:gd name="T45" fmla="*/ 34 h 155"/>
                  <a:gd name="T46" fmla="*/ 20 w 138"/>
                  <a:gd name="T47" fmla="*/ 20 h 155"/>
                  <a:gd name="T48" fmla="*/ 34 w 138"/>
                  <a:gd name="T49" fmla="*/ 9 h 155"/>
                  <a:gd name="T50" fmla="*/ 51 w 138"/>
                  <a:gd name="T51" fmla="*/ 3 h 155"/>
                  <a:gd name="T52" fmla="*/ 69 w 138"/>
                  <a:gd name="T5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55">
                    <a:moveTo>
                      <a:pt x="69" y="0"/>
                    </a:moveTo>
                    <a:lnTo>
                      <a:pt x="87" y="3"/>
                    </a:lnTo>
                    <a:lnTo>
                      <a:pt x="104" y="9"/>
                    </a:lnTo>
                    <a:lnTo>
                      <a:pt x="118" y="20"/>
                    </a:lnTo>
                    <a:lnTo>
                      <a:pt x="128" y="34"/>
                    </a:lnTo>
                    <a:lnTo>
                      <a:pt x="135" y="51"/>
                    </a:lnTo>
                    <a:lnTo>
                      <a:pt x="138" y="69"/>
                    </a:lnTo>
                    <a:lnTo>
                      <a:pt x="138" y="86"/>
                    </a:lnTo>
                    <a:lnTo>
                      <a:pt x="135" y="105"/>
                    </a:lnTo>
                    <a:lnTo>
                      <a:pt x="128" y="121"/>
                    </a:lnTo>
                    <a:lnTo>
                      <a:pt x="118" y="135"/>
                    </a:lnTo>
                    <a:lnTo>
                      <a:pt x="104" y="146"/>
                    </a:lnTo>
                    <a:lnTo>
                      <a:pt x="87" y="153"/>
                    </a:lnTo>
                    <a:lnTo>
                      <a:pt x="69" y="155"/>
                    </a:lnTo>
                    <a:lnTo>
                      <a:pt x="51" y="153"/>
                    </a:lnTo>
                    <a:lnTo>
                      <a:pt x="34" y="146"/>
                    </a:lnTo>
                    <a:lnTo>
                      <a:pt x="20" y="135"/>
                    </a:lnTo>
                    <a:lnTo>
                      <a:pt x="10" y="121"/>
                    </a:lnTo>
                    <a:lnTo>
                      <a:pt x="2" y="105"/>
                    </a:lnTo>
                    <a:lnTo>
                      <a:pt x="0" y="86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10" y="34"/>
                    </a:lnTo>
                    <a:lnTo>
                      <a:pt x="20" y="20"/>
                    </a:lnTo>
                    <a:lnTo>
                      <a:pt x="34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9" name="Freeform 220">
                <a:extLst>
                  <a:ext uri="{FF2B5EF4-FFF2-40B4-BE49-F238E27FC236}">
                    <a16:creationId xmlns:a16="http://schemas.microsoft.com/office/drawing/2014/main" id="{F7F8530F-2346-46D3-9290-4E2CF3CA2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4750" y="3768725"/>
                <a:ext cx="22225" cy="25400"/>
              </a:xfrm>
              <a:custGeom>
                <a:avLst/>
                <a:gdLst>
                  <a:gd name="T0" fmla="*/ 68 w 137"/>
                  <a:gd name="T1" fmla="*/ 0 h 155"/>
                  <a:gd name="T2" fmla="*/ 87 w 137"/>
                  <a:gd name="T3" fmla="*/ 3 h 155"/>
                  <a:gd name="T4" fmla="*/ 103 w 137"/>
                  <a:gd name="T5" fmla="*/ 9 h 155"/>
                  <a:gd name="T6" fmla="*/ 117 w 137"/>
                  <a:gd name="T7" fmla="*/ 20 h 155"/>
                  <a:gd name="T8" fmla="*/ 128 w 137"/>
                  <a:gd name="T9" fmla="*/ 34 h 155"/>
                  <a:gd name="T10" fmla="*/ 135 w 137"/>
                  <a:gd name="T11" fmla="*/ 51 h 155"/>
                  <a:gd name="T12" fmla="*/ 137 w 137"/>
                  <a:gd name="T13" fmla="*/ 69 h 155"/>
                  <a:gd name="T14" fmla="*/ 137 w 137"/>
                  <a:gd name="T15" fmla="*/ 86 h 155"/>
                  <a:gd name="T16" fmla="*/ 135 w 137"/>
                  <a:gd name="T17" fmla="*/ 105 h 155"/>
                  <a:gd name="T18" fmla="*/ 128 w 137"/>
                  <a:gd name="T19" fmla="*/ 121 h 155"/>
                  <a:gd name="T20" fmla="*/ 117 w 137"/>
                  <a:gd name="T21" fmla="*/ 135 h 155"/>
                  <a:gd name="T22" fmla="*/ 103 w 137"/>
                  <a:gd name="T23" fmla="*/ 146 h 155"/>
                  <a:gd name="T24" fmla="*/ 87 w 137"/>
                  <a:gd name="T25" fmla="*/ 153 h 155"/>
                  <a:gd name="T26" fmla="*/ 68 w 137"/>
                  <a:gd name="T27" fmla="*/ 155 h 155"/>
                  <a:gd name="T28" fmla="*/ 50 w 137"/>
                  <a:gd name="T29" fmla="*/ 153 h 155"/>
                  <a:gd name="T30" fmla="*/ 33 w 137"/>
                  <a:gd name="T31" fmla="*/ 146 h 155"/>
                  <a:gd name="T32" fmla="*/ 20 w 137"/>
                  <a:gd name="T33" fmla="*/ 135 h 155"/>
                  <a:gd name="T34" fmla="*/ 9 w 137"/>
                  <a:gd name="T35" fmla="*/ 121 h 155"/>
                  <a:gd name="T36" fmla="*/ 2 w 137"/>
                  <a:gd name="T37" fmla="*/ 105 h 155"/>
                  <a:gd name="T38" fmla="*/ 0 w 137"/>
                  <a:gd name="T39" fmla="*/ 86 h 155"/>
                  <a:gd name="T40" fmla="*/ 0 w 137"/>
                  <a:gd name="T41" fmla="*/ 69 h 155"/>
                  <a:gd name="T42" fmla="*/ 2 w 137"/>
                  <a:gd name="T43" fmla="*/ 51 h 155"/>
                  <a:gd name="T44" fmla="*/ 9 w 137"/>
                  <a:gd name="T45" fmla="*/ 34 h 155"/>
                  <a:gd name="T46" fmla="*/ 20 w 137"/>
                  <a:gd name="T47" fmla="*/ 20 h 155"/>
                  <a:gd name="T48" fmla="*/ 33 w 137"/>
                  <a:gd name="T49" fmla="*/ 9 h 155"/>
                  <a:gd name="T50" fmla="*/ 50 w 137"/>
                  <a:gd name="T51" fmla="*/ 3 h 155"/>
                  <a:gd name="T52" fmla="*/ 68 w 137"/>
                  <a:gd name="T5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7" h="155">
                    <a:moveTo>
                      <a:pt x="68" y="0"/>
                    </a:moveTo>
                    <a:lnTo>
                      <a:pt x="87" y="3"/>
                    </a:lnTo>
                    <a:lnTo>
                      <a:pt x="103" y="9"/>
                    </a:lnTo>
                    <a:lnTo>
                      <a:pt x="117" y="20"/>
                    </a:lnTo>
                    <a:lnTo>
                      <a:pt x="128" y="34"/>
                    </a:lnTo>
                    <a:lnTo>
                      <a:pt x="135" y="51"/>
                    </a:lnTo>
                    <a:lnTo>
                      <a:pt x="137" y="69"/>
                    </a:lnTo>
                    <a:lnTo>
                      <a:pt x="137" y="86"/>
                    </a:lnTo>
                    <a:lnTo>
                      <a:pt x="135" y="105"/>
                    </a:lnTo>
                    <a:lnTo>
                      <a:pt x="128" y="121"/>
                    </a:lnTo>
                    <a:lnTo>
                      <a:pt x="117" y="135"/>
                    </a:lnTo>
                    <a:lnTo>
                      <a:pt x="103" y="146"/>
                    </a:lnTo>
                    <a:lnTo>
                      <a:pt x="87" y="153"/>
                    </a:lnTo>
                    <a:lnTo>
                      <a:pt x="68" y="155"/>
                    </a:lnTo>
                    <a:lnTo>
                      <a:pt x="50" y="153"/>
                    </a:lnTo>
                    <a:lnTo>
                      <a:pt x="33" y="146"/>
                    </a:lnTo>
                    <a:lnTo>
                      <a:pt x="20" y="135"/>
                    </a:lnTo>
                    <a:lnTo>
                      <a:pt x="9" y="121"/>
                    </a:lnTo>
                    <a:lnTo>
                      <a:pt x="2" y="105"/>
                    </a:lnTo>
                    <a:lnTo>
                      <a:pt x="0" y="86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3" y="9"/>
                    </a:lnTo>
                    <a:lnTo>
                      <a:pt x="50" y="3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0" name="Freeform 221">
                <a:extLst>
                  <a:ext uri="{FF2B5EF4-FFF2-40B4-BE49-F238E27FC236}">
                    <a16:creationId xmlns:a16="http://schemas.microsoft.com/office/drawing/2014/main" id="{8E66ED7F-1497-4F99-A773-783B572B4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4750" y="3724275"/>
                <a:ext cx="22225" cy="28575"/>
              </a:xfrm>
              <a:custGeom>
                <a:avLst/>
                <a:gdLst>
                  <a:gd name="T0" fmla="*/ 68 w 137"/>
                  <a:gd name="T1" fmla="*/ 0 h 178"/>
                  <a:gd name="T2" fmla="*/ 87 w 137"/>
                  <a:gd name="T3" fmla="*/ 3 h 178"/>
                  <a:gd name="T4" fmla="*/ 103 w 137"/>
                  <a:gd name="T5" fmla="*/ 9 h 178"/>
                  <a:gd name="T6" fmla="*/ 117 w 137"/>
                  <a:gd name="T7" fmla="*/ 20 h 178"/>
                  <a:gd name="T8" fmla="*/ 128 w 137"/>
                  <a:gd name="T9" fmla="*/ 35 h 178"/>
                  <a:gd name="T10" fmla="*/ 135 w 137"/>
                  <a:gd name="T11" fmla="*/ 51 h 178"/>
                  <a:gd name="T12" fmla="*/ 137 w 137"/>
                  <a:gd name="T13" fmla="*/ 69 h 178"/>
                  <a:gd name="T14" fmla="*/ 137 w 137"/>
                  <a:gd name="T15" fmla="*/ 109 h 178"/>
                  <a:gd name="T16" fmla="*/ 135 w 137"/>
                  <a:gd name="T17" fmla="*/ 128 h 178"/>
                  <a:gd name="T18" fmla="*/ 128 w 137"/>
                  <a:gd name="T19" fmla="*/ 144 h 178"/>
                  <a:gd name="T20" fmla="*/ 117 w 137"/>
                  <a:gd name="T21" fmla="*/ 158 h 178"/>
                  <a:gd name="T22" fmla="*/ 103 w 137"/>
                  <a:gd name="T23" fmla="*/ 169 h 178"/>
                  <a:gd name="T24" fmla="*/ 87 w 137"/>
                  <a:gd name="T25" fmla="*/ 176 h 178"/>
                  <a:gd name="T26" fmla="*/ 68 w 137"/>
                  <a:gd name="T27" fmla="*/ 178 h 178"/>
                  <a:gd name="T28" fmla="*/ 50 w 137"/>
                  <a:gd name="T29" fmla="*/ 176 h 178"/>
                  <a:gd name="T30" fmla="*/ 33 w 137"/>
                  <a:gd name="T31" fmla="*/ 169 h 178"/>
                  <a:gd name="T32" fmla="*/ 20 w 137"/>
                  <a:gd name="T33" fmla="*/ 158 h 178"/>
                  <a:gd name="T34" fmla="*/ 9 w 137"/>
                  <a:gd name="T35" fmla="*/ 144 h 178"/>
                  <a:gd name="T36" fmla="*/ 2 w 137"/>
                  <a:gd name="T37" fmla="*/ 128 h 178"/>
                  <a:gd name="T38" fmla="*/ 0 w 137"/>
                  <a:gd name="T39" fmla="*/ 109 h 178"/>
                  <a:gd name="T40" fmla="*/ 0 w 137"/>
                  <a:gd name="T41" fmla="*/ 69 h 178"/>
                  <a:gd name="T42" fmla="*/ 2 w 137"/>
                  <a:gd name="T43" fmla="*/ 51 h 178"/>
                  <a:gd name="T44" fmla="*/ 9 w 137"/>
                  <a:gd name="T45" fmla="*/ 35 h 178"/>
                  <a:gd name="T46" fmla="*/ 20 w 137"/>
                  <a:gd name="T47" fmla="*/ 20 h 178"/>
                  <a:gd name="T48" fmla="*/ 33 w 137"/>
                  <a:gd name="T49" fmla="*/ 9 h 178"/>
                  <a:gd name="T50" fmla="*/ 50 w 137"/>
                  <a:gd name="T51" fmla="*/ 3 h 178"/>
                  <a:gd name="T52" fmla="*/ 68 w 137"/>
                  <a:gd name="T53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7" h="178">
                    <a:moveTo>
                      <a:pt x="68" y="0"/>
                    </a:moveTo>
                    <a:lnTo>
                      <a:pt x="87" y="3"/>
                    </a:lnTo>
                    <a:lnTo>
                      <a:pt x="103" y="9"/>
                    </a:lnTo>
                    <a:lnTo>
                      <a:pt x="117" y="20"/>
                    </a:lnTo>
                    <a:lnTo>
                      <a:pt x="128" y="35"/>
                    </a:lnTo>
                    <a:lnTo>
                      <a:pt x="135" y="51"/>
                    </a:lnTo>
                    <a:lnTo>
                      <a:pt x="137" y="69"/>
                    </a:lnTo>
                    <a:lnTo>
                      <a:pt x="137" y="109"/>
                    </a:lnTo>
                    <a:lnTo>
                      <a:pt x="135" y="128"/>
                    </a:lnTo>
                    <a:lnTo>
                      <a:pt x="128" y="144"/>
                    </a:lnTo>
                    <a:lnTo>
                      <a:pt x="117" y="158"/>
                    </a:lnTo>
                    <a:lnTo>
                      <a:pt x="103" y="169"/>
                    </a:lnTo>
                    <a:lnTo>
                      <a:pt x="87" y="176"/>
                    </a:lnTo>
                    <a:lnTo>
                      <a:pt x="68" y="178"/>
                    </a:lnTo>
                    <a:lnTo>
                      <a:pt x="50" y="176"/>
                    </a:lnTo>
                    <a:lnTo>
                      <a:pt x="33" y="169"/>
                    </a:lnTo>
                    <a:lnTo>
                      <a:pt x="20" y="158"/>
                    </a:lnTo>
                    <a:lnTo>
                      <a:pt x="9" y="144"/>
                    </a:lnTo>
                    <a:lnTo>
                      <a:pt x="2" y="128"/>
                    </a:lnTo>
                    <a:lnTo>
                      <a:pt x="0" y="109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5"/>
                    </a:lnTo>
                    <a:lnTo>
                      <a:pt x="20" y="20"/>
                    </a:lnTo>
                    <a:lnTo>
                      <a:pt x="33" y="9"/>
                    </a:lnTo>
                    <a:lnTo>
                      <a:pt x="50" y="3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1" name="Freeform 222">
                <a:extLst>
                  <a:ext uri="{FF2B5EF4-FFF2-40B4-BE49-F238E27FC236}">
                    <a16:creationId xmlns:a16="http://schemas.microsoft.com/office/drawing/2014/main" id="{C664FF53-9B0B-4F57-9245-4749AF048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4750" y="3683000"/>
                <a:ext cx="22225" cy="25400"/>
              </a:xfrm>
              <a:custGeom>
                <a:avLst/>
                <a:gdLst>
                  <a:gd name="T0" fmla="*/ 68 w 137"/>
                  <a:gd name="T1" fmla="*/ 0 h 156"/>
                  <a:gd name="T2" fmla="*/ 87 w 137"/>
                  <a:gd name="T3" fmla="*/ 4 h 156"/>
                  <a:gd name="T4" fmla="*/ 103 w 137"/>
                  <a:gd name="T5" fmla="*/ 10 h 156"/>
                  <a:gd name="T6" fmla="*/ 117 w 137"/>
                  <a:gd name="T7" fmla="*/ 21 h 156"/>
                  <a:gd name="T8" fmla="*/ 128 w 137"/>
                  <a:gd name="T9" fmla="*/ 34 h 156"/>
                  <a:gd name="T10" fmla="*/ 135 w 137"/>
                  <a:gd name="T11" fmla="*/ 51 h 156"/>
                  <a:gd name="T12" fmla="*/ 137 w 137"/>
                  <a:gd name="T13" fmla="*/ 69 h 156"/>
                  <a:gd name="T14" fmla="*/ 137 w 137"/>
                  <a:gd name="T15" fmla="*/ 88 h 156"/>
                  <a:gd name="T16" fmla="*/ 135 w 137"/>
                  <a:gd name="T17" fmla="*/ 106 h 156"/>
                  <a:gd name="T18" fmla="*/ 128 w 137"/>
                  <a:gd name="T19" fmla="*/ 122 h 156"/>
                  <a:gd name="T20" fmla="*/ 117 w 137"/>
                  <a:gd name="T21" fmla="*/ 135 h 156"/>
                  <a:gd name="T22" fmla="*/ 103 w 137"/>
                  <a:gd name="T23" fmla="*/ 147 h 156"/>
                  <a:gd name="T24" fmla="*/ 87 w 137"/>
                  <a:gd name="T25" fmla="*/ 153 h 156"/>
                  <a:gd name="T26" fmla="*/ 68 w 137"/>
                  <a:gd name="T27" fmla="*/ 156 h 156"/>
                  <a:gd name="T28" fmla="*/ 50 w 137"/>
                  <a:gd name="T29" fmla="*/ 153 h 156"/>
                  <a:gd name="T30" fmla="*/ 33 w 137"/>
                  <a:gd name="T31" fmla="*/ 147 h 156"/>
                  <a:gd name="T32" fmla="*/ 20 w 137"/>
                  <a:gd name="T33" fmla="*/ 135 h 156"/>
                  <a:gd name="T34" fmla="*/ 9 w 137"/>
                  <a:gd name="T35" fmla="*/ 122 h 156"/>
                  <a:gd name="T36" fmla="*/ 2 w 137"/>
                  <a:gd name="T37" fmla="*/ 106 h 156"/>
                  <a:gd name="T38" fmla="*/ 0 w 137"/>
                  <a:gd name="T39" fmla="*/ 88 h 156"/>
                  <a:gd name="T40" fmla="*/ 0 w 137"/>
                  <a:gd name="T41" fmla="*/ 69 h 156"/>
                  <a:gd name="T42" fmla="*/ 2 w 137"/>
                  <a:gd name="T43" fmla="*/ 51 h 156"/>
                  <a:gd name="T44" fmla="*/ 9 w 137"/>
                  <a:gd name="T45" fmla="*/ 34 h 156"/>
                  <a:gd name="T46" fmla="*/ 20 w 137"/>
                  <a:gd name="T47" fmla="*/ 21 h 156"/>
                  <a:gd name="T48" fmla="*/ 33 w 137"/>
                  <a:gd name="T49" fmla="*/ 10 h 156"/>
                  <a:gd name="T50" fmla="*/ 50 w 137"/>
                  <a:gd name="T51" fmla="*/ 4 h 156"/>
                  <a:gd name="T52" fmla="*/ 68 w 137"/>
                  <a:gd name="T5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7" h="156">
                    <a:moveTo>
                      <a:pt x="68" y="0"/>
                    </a:moveTo>
                    <a:lnTo>
                      <a:pt x="87" y="4"/>
                    </a:lnTo>
                    <a:lnTo>
                      <a:pt x="103" y="10"/>
                    </a:lnTo>
                    <a:lnTo>
                      <a:pt x="117" y="21"/>
                    </a:lnTo>
                    <a:lnTo>
                      <a:pt x="128" y="34"/>
                    </a:lnTo>
                    <a:lnTo>
                      <a:pt x="135" y="51"/>
                    </a:lnTo>
                    <a:lnTo>
                      <a:pt x="137" y="69"/>
                    </a:lnTo>
                    <a:lnTo>
                      <a:pt x="137" y="88"/>
                    </a:lnTo>
                    <a:lnTo>
                      <a:pt x="135" y="106"/>
                    </a:lnTo>
                    <a:lnTo>
                      <a:pt x="128" y="122"/>
                    </a:lnTo>
                    <a:lnTo>
                      <a:pt x="117" y="135"/>
                    </a:lnTo>
                    <a:lnTo>
                      <a:pt x="103" y="147"/>
                    </a:lnTo>
                    <a:lnTo>
                      <a:pt x="87" y="153"/>
                    </a:lnTo>
                    <a:lnTo>
                      <a:pt x="68" y="156"/>
                    </a:lnTo>
                    <a:lnTo>
                      <a:pt x="50" y="153"/>
                    </a:lnTo>
                    <a:lnTo>
                      <a:pt x="33" y="147"/>
                    </a:lnTo>
                    <a:lnTo>
                      <a:pt x="20" y="135"/>
                    </a:lnTo>
                    <a:lnTo>
                      <a:pt x="9" y="122"/>
                    </a:lnTo>
                    <a:lnTo>
                      <a:pt x="2" y="106"/>
                    </a:lnTo>
                    <a:lnTo>
                      <a:pt x="0" y="88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1"/>
                    </a:lnTo>
                    <a:lnTo>
                      <a:pt x="33" y="10"/>
                    </a:lnTo>
                    <a:lnTo>
                      <a:pt x="50" y="4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2" name="Freeform 223">
                <a:extLst>
                  <a:ext uri="{FF2B5EF4-FFF2-40B4-BE49-F238E27FC236}">
                    <a16:creationId xmlns:a16="http://schemas.microsoft.com/office/drawing/2014/main" id="{15655B10-9B5F-4960-B4A6-5B9C3651F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2338" y="3638550"/>
                <a:ext cx="271463" cy="101600"/>
              </a:xfrm>
              <a:custGeom>
                <a:avLst/>
                <a:gdLst>
                  <a:gd name="T0" fmla="*/ 1644 w 1715"/>
                  <a:gd name="T1" fmla="*/ 0 h 635"/>
                  <a:gd name="T2" fmla="*/ 1662 w 1715"/>
                  <a:gd name="T3" fmla="*/ 2 h 635"/>
                  <a:gd name="T4" fmla="*/ 1678 w 1715"/>
                  <a:gd name="T5" fmla="*/ 8 h 635"/>
                  <a:gd name="T6" fmla="*/ 1692 w 1715"/>
                  <a:gd name="T7" fmla="*/ 18 h 635"/>
                  <a:gd name="T8" fmla="*/ 1704 w 1715"/>
                  <a:gd name="T9" fmla="*/ 33 h 635"/>
                  <a:gd name="T10" fmla="*/ 1711 w 1715"/>
                  <a:gd name="T11" fmla="*/ 50 h 635"/>
                  <a:gd name="T12" fmla="*/ 1715 w 1715"/>
                  <a:gd name="T13" fmla="*/ 67 h 635"/>
                  <a:gd name="T14" fmla="*/ 1713 w 1715"/>
                  <a:gd name="T15" fmla="*/ 85 h 635"/>
                  <a:gd name="T16" fmla="*/ 1706 w 1715"/>
                  <a:gd name="T17" fmla="*/ 101 h 635"/>
                  <a:gd name="T18" fmla="*/ 1697 w 1715"/>
                  <a:gd name="T19" fmla="*/ 115 h 635"/>
                  <a:gd name="T20" fmla="*/ 1682 w 1715"/>
                  <a:gd name="T21" fmla="*/ 127 h 635"/>
                  <a:gd name="T22" fmla="*/ 1138 w 1715"/>
                  <a:gd name="T23" fmla="*/ 465 h 635"/>
                  <a:gd name="T24" fmla="*/ 1120 w 1715"/>
                  <a:gd name="T25" fmla="*/ 474 h 635"/>
                  <a:gd name="T26" fmla="*/ 1101 w 1715"/>
                  <a:gd name="T27" fmla="*/ 476 h 635"/>
                  <a:gd name="T28" fmla="*/ 1080 w 1715"/>
                  <a:gd name="T29" fmla="*/ 473 h 635"/>
                  <a:gd name="T30" fmla="*/ 587 w 1715"/>
                  <a:gd name="T31" fmla="*/ 316 h 635"/>
                  <a:gd name="T32" fmla="*/ 105 w 1715"/>
                  <a:gd name="T33" fmla="*/ 624 h 635"/>
                  <a:gd name="T34" fmla="*/ 87 w 1715"/>
                  <a:gd name="T35" fmla="*/ 632 h 635"/>
                  <a:gd name="T36" fmla="*/ 69 w 1715"/>
                  <a:gd name="T37" fmla="*/ 635 h 635"/>
                  <a:gd name="T38" fmla="*/ 52 w 1715"/>
                  <a:gd name="T39" fmla="*/ 633 h 635"/>
                  <a:gd name="T40" fmla="*/ 36 w 1715"/>
                  <a:gd name="T41" fmla="*/ 627 h 635"/>
                  <a:gd name="T42" fmla="*/ 21 w 1715"/>
                  <a:gd name="T43" fmla="*/ 616 h 635"/>
                  <a:gd name="T44" fmla="*/ 10 w 1715"/>
                  <a:gd name="T45" fmla="*/ 602 h 635"/>
                  <a:gd name="T46" fmla="*/ 2 w 1715"/>
                  <a:gd name="T47" fmla="*/ 586 h 635"/>
                  <a:gd name="T48" fmla="*/ 0 w 1715"/>
                  <a:gd name="T49" fmla="*/ 568 h 635"/>
                  <a:gd name="T50" fmla="*/ 1 w 1715"/>
                  <a:gd name="T51" fmla="*/ 550 h 635"/>
                  <a:gd name="T52" fmla="*/ 7 w 1715"/>
                  <a:gd name="T53" fmla="*/ 534 h 635"/>
                  <a:gd name="T54" fmla="*/ 17 w 1715"/>
                  <a:gd name="T55" fmla="*/ 519 h 635"/>
                  <a:gd name="T56" fmla="*/ 31 w 1715"/>
                  <a:gd name="T57" fmla="*/ 508 h 635"/>
                  <a:gd name="T58" fmla="*/ 541 w 1715"/>
                  <a:gd name="T59" fmla="*/ 182 h 635"/>
                  <a:gd name="T60" fmla="*/ 560 w 1715"/>
                  <a:gd name="T61" fmla="*/ 175 h 635"/>
                  <a:gd name="T62" fmla="*/ 579 w 1715"/>
                  <a:gd name="T63" fmla="*/ 172 h 635"/>
                  <a:gd name="T64" fmla="*/ 599 w 1715"/>
                  <a:gd name="T65" fmla="*/ 175 h 635"/>
                  <a:gd name="T66" fmla="*/ 1092 w 1715"/>
                  <a:gd name="T67" fmla="*/ 331 h 635"/>
                  <a:gd name="T68" fmla="*/ 1610 w 1715"/>
                  <a:gd name="T69" fmla="*/ 10 h 635"/>
                  <a:gd name="T70" fmla="*/ 1627 w 1715"/>
                  <a:gd name="T71" fmla="*/ 3 h 635"/>
                  <a:gd name="T72" fmla="*/ 1644 w 1715"/>
                  <a:gd name="T73" fmla="*/ 0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15" h="635">
                    <a:moveTo>
                      <a:pt x="1644" y="0"/>
                    </a:moveTo>
                    <a:lnTo>
                      <a:pt x="1662" y="2"/>
                    </a:lnTo>
                    <a:lnTo>
                      <a:pt x="1678" y="8"/>
                    </a:lnTo>
                    <a:lnTo>
                      <a:pt x="1692" y="18"/>
                    </a:lnTo>
                    <a:lnTo>
                      <a:pt x="1704" y="33"/>
                    </a:lnTo>
                    <a:lnTo>
                      <a:pt x="1711" y="50"/>
                    </a:lnTo>
                    <a:lnTo>
                      <a:pt x="1715" y="67"/>
                    </a:lnTo>
                    <a:lnTo>
                      <a:pt x="1713" y="85"/>
                    </a:lnTo>
                    <a:lnTo>
                      <a:pt x="1706" y="101"/>
                    </a:lnTo>
                    <a:lnTo>
                      <a:pt x="1697" y="115"/>
                    </a:lnTo>
                    <a:lnTo>
                      <a:pt x="1682" y="127"/>
                    </a:lnTo>
                    <a:lnTo>
                      <a:pt x="1138" y="465"/>
                    </a:lnTo>
                    <a:lnTo>
                      <a:pt x="1120" y="474"/>
                    </a:lnTo>
                    <a:lnTo>
                      <a:pt x="1101" y="476"/>
                    </a:lnTo>
                    <a:lnTo>
                      <a:pt x="1080" y="473"/>
                    </a:lnTo>
                    <a:lnTo>
                      <a:pt x="587" y="316"/>
                    </a:lnTo>
                    <a:lnTo>
                      <a:pt x="105" y="624"/>
                    </a:lnTo>
                    <a:lnTo>
                      <a:pt x="87" y="632"/>
                    </a:lnTo>
                    <a:lnTo>
                      <a:pt x="69" y="635"/>
                    </a:lnTo>
                    <a:lnTo>
                      <a:pt x="52" y="633"/>
                    </a:lnTo>
                    <a:lnTo>
                      <a:pt x="36" y="627"/>
                    </a:lnTo>
                    <a:lnTo>
                      <a:pt x="21" y="616"/>
                    </a:lnTo>
                    <a:lnTo>
                      <a:pt x="10" y="602"/>
                    </a:lnTo>
                    <a:lnTo>
                      <a:pt x="2" y="586"/>
                    </a:lnTo>
                    <a:lnTo>
                      <a:pt x="0" y="568"/>
                    </a:lnTo>
                    <a:lnTo>
                      <a:pt x="1" y="550"/>
                    </a:lnTo>
                    <a:lnTo>
                      <a:pt x="7" y="534"/>
                    </a:lnTo>
                    <a:lnTo>
                      <a:pt x="17" y="519"/>
                    </a:lnTo>
                    <a:lnTo>
                      <a:pt x="31" y="508"/>
                    </a:lnTo>
                    <a:lnTo>
                      <a:pt x="541" y="182"/>
                    </a:lnTo>
                    <a:lnTo>
                      <a:pt x="560" y="175"/>
                    </a:lnTo>
                    <a:lnTo>
                      <a:pt x="579" y="172"/>
                    </a:lnTo>
                    <a:lnTo>
                      <a:pt x="599" y="175"/>
                    </a:lnTo>
                    <a:lnTo>
                      <a:pt x="1092" y="331"/>
                    </a:lnTo>
                    <a:lnTo>
                      <a:pt x="1610" y="10"/>
                    </a:lnTo>
                    <a:lnTo>
                      <a:pt x="1627" y="3"/>
                    </a:lnTo>
                    <a:lnTo>
                      <a:pt x="164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0124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0B899">
                <a:alpha val="29000"/>
              </a:srgbClr>
            </a:gs>
            <a:gs pos="0">
              <a:schemeClr val="bg1">
                <a:alpha val="0"/>
              </a:schemeClr>
            </a:gs>
            <a:gs pos="64000">
              <a:schemeClr val="bg1">
                <a:alpha val="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F32708BD-1A26-4A25-A054-EC7F41B28113}"/>
              </a:ext>
            </a:extLst>
          </p:cNvPr>
          <p:cNvSpPr/>
          <p:nvPr/>
        </p:nvSpPr>
        <p:spPr>
          <a:xfrm>
            <a:off x="-600" y="0"/>
            <a:ext cx="12193200" cy="748800"/>
          </a:xfrm>
          <a:prstGeom prst="rect">
            <a:avLst/>
          </a:prstGeom>
          <a:solidFill>
            <a:srgbClr val="10B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B6B0750-1DEC-4A35-A603-B796C78DECFF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مع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0B8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03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10232810" y="6397624"/>
            <a:ext cx="195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المبيريك والشميمري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2014271" y="1136237"/>
            <a:ext cx="0" cy="4890673"/>
          </a:xfrm>
          <a:prstGeom prst="line">
            <a:avLst/>
          </a:prstGeom>
          <a:ln w="38100">
            <a:solidFill>
              <a:srgbClr val="0D977D"/>
            </a:solidFill>
          </a:ln>
          <a:effectLst>
            <a:outerShdw blurRad="177800" dist="76200" dir="13440000" sx="139000" sy="139000" algn="br" rotWithShape="0">
              <a:prstClr val="black">
                <a:alpha val="16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4FE5257-7CA8-42A2-916D-759EE97631F4}"/>
              </a:ext>
            </a:extLst>
          </p:cNvPr>
          <p:cNvGrpSpPr/>
          <p:nvPr/>
        </p:nvGrpSpPr>
        <p:grpSpPr>
          <a:xfrm>
            <a:off x="8757453" y="993720"/>
            <a:ext cx="3440592" cy="865760"/>
            <a:chOff x="8915400" y="1222596"/>
            <a:chExt cx="3440592" cy="865760"/>
          </a:xfrm>
          <a:solidFill>
            <a:srgbClr val="0D977D"/>
          </a:solidFill>
        </p:grpSpPr>
        <p:sp>
          <p:nvSpPr>
            <p:cNvPr id="2" name="سهم: بشكل رتبة عسكرية 1">
              <a:extLst>
                <a:ext uri="{FF2B5EF4-FFF2-40B4-BE49-F238E27FC236}">
                  <a16:creationId xmlns:a16="http://schemas.microsoft.com/office/drawing/2014/main" id="{A412F44D-D446-4050-8ECF-DD9C137DD3C1}"/>
                </a:ext>
              </a:extLst>
            </p:cNvPr>
            <p:cNvSpPr/>
            <p:nvPr/>
          </p:nvSpPr>
          <p:spPr>
            <a:xfrm flipH="1">
              <a:off x="8915400" y="1222596"/>
              <a:ext cx="3440592" cy="749300"/>
            </a:xfrm>
            <a:custGeom>
              <a:avLst/>
              <a:gdLst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263681 w 4444548"/>
                <a:gd name="connsiteY5" fmla="*/ 446795 h 893590"/>
                <a:gd name="connsiteX6" fmla="*/ 0 w 4444548"/>
                <a:gd name="connsiteY6" fmla="*/ 0 h 893590"/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3331 w 4444548"/>
                <a:gd name="connsiteY5" fmla="*/ 478545 h 893590"/>
                <a:gd name="connsiteX6" fmla="*/ 0 w 4444548"/>
                <a:gd name="connsiteY6" fmla="*/ 0 h 8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548" h="893590">
                  <a:moveTo>
                    <a:pt x="0" y="0"/>
                  </a:moveTo>
                  <a:lnTo>
                    <a:pt x="4180867" y="0"/>
                  </a:lnTo>
                  <a:lnTo>
                    <a:pt x="4444548" y="446795"/>
                  </a:lnTo>
                  <a:lnTo>
                    <a:pt x="4180867" y="893590"/>
                  </a:lnTo>
                  <a:lnTo>
                    <a:pt x="0" y="893590"/>
                  </a:lnTo>
                  <a:cubicBezTo>
                    <a:pt x="1110" y="755242"/>
                    <a:pt x="2221" y="616893"/>
                    <a:pt x="3331" y="478545"/>
                  </a:cubicBezTo>
                  <a:cubicBezTo>
                    <a:pt x="2221" y="319030"/>
                    <a:pt x="1110" y="1595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" name="مثلث متساوي الساقين 4">
              <a:extLst>
                <a:ext uri="{FF2B5EF4-FFF2-40B4-BE49-F238E27FC236}">
                  <a16:creationId xmlns:a16="http://schemas.microsoft.com/office/drawing/2014/main" id="{98AC0D06-26D1-435D-BF82-E0BD759FFDFE}"/>
                </a:ext>
              </a:extLst>
            </p:cNvPr>
            <p:cNvSpPr/>
            <p:nvPr/>
          </p:nvSpPr>
          <p:spPr>
            <a:xfrm flipV="1">
              <a:off x="12184918" y="1971896"/>
              <a:ext cx="171073" cy="116460"/>
            </a:xfrm>
            <a:prstGeom prst="triangle">
              <a:avLst>
                <a:gd name="adj" fmla="val 0"/>
              </a:avLst>
            </a:prstGeom>
            <a:solidFill>
              <a:srgbClr val="10B8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3" name="عنوان 1">
            <a:extLst>
              <a:ext uri="{FF2B5EF4-FFF2-40B4-BE49-F238E27FC236}">
                <a16:creationId xmlns:a16="http://schemas.microsoft.com/office/drawing/2014/main" id="{16CED25A-3047-41B4-B1A4-3FF01A5BDB47}"/>
              </a:ext>
            </a:extLst>
          </p:cNvPr>
          <p:cNvSpPr txBox="1">
            <a:spLocks/>
          </p:cNvSpPr>
          <p:nvPr/>
        </p:nvSpPr>
        <p:spPr>
          <a:xfrm>
            <a:off x="8701591" y="1084027"/>
            <a:ext cx="3225863" cy="749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SA" sz="2800" b="1" dirty="0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حساب تكاليف المشروع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E0846B1-F941-49FF-A8E5-C1E2C5D5CEA1}"/>
              </a:ext>
            </a:extLst>
          </p:cNvPr>
          <p:cNvGrpSpPr/>
          <p:nvPr/>
        </p:nvGrpSpPr>
        <p:grpSpPr>
          <a:xfrm>
            <a:off x="11494722" y="43638"/>
            <a:ext cx="638176" cy="638176"/>
            <a:chOff x="11289278" y="55505"/>
            <a:chExt cx="638176" cy="638176"/>
          </a:xfrm>
        </p:grpSpPr>
        <p:sp>
          <p:nvSpPr>
            <p:cNvPr id="67" name="دمعة 66">
              <a:extLst>
                <a:ext uri="{FF2B5EF4-FFF2-40B4-BE49-F238E27FC236}">
                  <a16:creationId xmlns:a16="http://schemas.microsoft.com/office/drawing/2014/main" id="{FFB13483-68B4-4602-8D8B-5C600906D198}"/>
                </a:ext>
              </a:extLst>
            </p:cNvPr>
            <p:cNvSpPr/>
            <p:nvPr/>
          </p:nvSpPr>
          <p:spPr>
            <a:xfrm rot="10800000">
              <a:off x="11289278" y="55505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DEB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38521D9D-41D3-4EB5-A99C-120CEA648F7C}"/>
                </a:ext>
              </a:extLst>
            </p:cNvPr>
            <p:cNvSpPr txBox="1"/>
            <p:nvPr/>
          </p:nvSpPr>
          <p:spPr>
            <a:xfrm>
              <a:off x="11360541" y="143760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02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C4E41FC1-A775-4F6A-BA5A-2F308B8F395D}"/>
              </a:ext>
            </a:extLst>
          </p:cNvPr>
          <p:cNvSpPr/>
          <p:nvPr/>
        </p:nvSpPr>
        <p:spPr>
          <a:xfrm>
            <a:off x="6686550" y="2503881"/>
            <a:ext cx="487943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ar-SA" sz="3200" dirty="0">
                <a:latin typeface="Simplified Arabic" pitchFamily="18" charset="-78"/>
                <a:cs typeface="AL-Mohanad Bold" pitchFamily="2" charset="-78"/>
              </a:rPr>
              <a:t>متابعة التكاليف بدقة يساعد في تقليل التكاليف و اكتشاف الأخطاء في استخدام الأموال.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581B352-DD4A-4BD1-80D4-9DF21B65288B}"/>
              </a:ext>
            </a:extLst>
          </p:cNvPr>
          <p:cNvSpPr/>
          <p:nvPr/>
        </p:nvSpPr>
        <p:spPr>
          <a:xfrm>
            <a:off x="650500" y="1516589"/>
            <a:ext cx="5399235" cy="461665"/>
          </a:xfrm>
          <a:prstGeom prst="rect">
            <a:avLst/>
          </a:prstGeom>
          <a:gradFill flip="none" rotWithShape="1">
            <a:gsLst>
              <a:gs pos="45000">
                <a:srgbClr val="C0ECE4"/>
              </a:gs>
              <a:gs pos="100000">
                <a:srgbClr val="10B899">
                  <a:alpha val="43000"/>
                </a:srgbClr>
              </a:gs>
              <a:gs pos="0">
                <a:schemeClr val="bg1">
                  <a:alpha val="0"/>
                </a:schemeClr>
              </a:gs>
              <a:gs pos="17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none">
            <a:spAutoFit/>
          </a:bodyPr>
          <a:lstStyle/>
          <a:p>
            <a:r>
              <a:rPr lang="ar-SA" sz="2400" b="1" u="sng" dirty="0">
                <a:latin typeface="Simplified Arabic" panose="02020603050405020304" pitchFamily="18" charset="-78"/>
                <a:cs typeface="AL-Mohanad Bold" pitchFamily="2" charset="-78"/>
              </a:rPr>
              <a:t>تكاليف المشروع يمكن تصنيفها بشكل مبسط إلى نوعين:</a:t>
            </a:r>
          </a:p>
        </p:txBody>
      </p:sp>
      <p:grpSp>
        <p:nvGrpSpPr>
          <p:cNvPr id="155" name="مجموعة 154">
            <a:extLst>
              <a:ext uri="{FF2B5EF4-FFF2-40B4-BE49-F238E27FC236}">
                <a16:creationId xmlns:a16="http://schemas.microsoft.com/office/drawing/2014/main" id="{6023A33B-9160-461C-9F10-2CF1FDC1871B}"/>
              </a:ext>
            </a:extLst>
          </p:cNvPr>
          <p:cNvGrpSpPr/>
          <p:nvPr/>
        </p:nvGrpSpPr>
        <p:grpSpPr>
          <a:xfrm>
            <a:off x="5094293" y="3141675"/>
            <a:ext cx="1271576" cy="2200260"/>
            <a:chOff x="2227841" y="1995612"/>
            <a:chExt cx="1271576" cy="2200260"/>
          </a:xfrm>
        </p:grpSpPr>
        <p:grpSp>
          <p:nvGrpSpPr>
            <p:cNvPr id="156" name="Group 23">
              <a:extLst>
                <a:ext uri="{FF2B5EF4-FFF2-40B4-BE49-F238E27FC236}">
                  <a16:creationId xmlns:a16="http://schemas.microsoft.com/office/drawing/2014/main" id="{254DBFF7-81DB-4599-9ECF-A471945CB8C0}"/>
                </a:ext>
              </a:extLst>
            </p:cNvPr>
            <p:cNvGrpSpPr/>
            <p:nvPr/>
          </p:nvGrpSpPr>
          <p:grpSpPr>
            <a:xfrm flipH="1" flipV="1">
              <a:off x="2227841" y="3138612"/>
              <a:ext cx="1271576" cy="1016844"/>
              <a:chOff x="3735537" y="1444999"/>
              <a:chExt cx="1496366" cy="1196602"/>
            </a:xfrm>
          </p:grpSpPr>
          <p:sp>
            <p:nvSpPr>
              <p:cNvPr id="172" name="Rectangle 20">
                <a:extLst>
                  <a:ext uri="{FF2B5EF4-FFF2-40B4-BE49-F238E27FC236}">
                    <a16:creationId xmlns:a16="http://schemas.microsoft.com/office/drawing/2014/main" id="{AA80FBFF-DABF-4D06-98CB-3DDFD2AF1CC8}"/>
                  </a:ext>
                </a:extLst>
              </p:cNvPr>
              <p:cNvSpPr/>
              <p:nvPr/>
            </p:nvSpPr>
            <p:spPr>
              <a:xfrm rot="5400000">
                <a:off x="3587750" y="2070100"/>
                <a:ext cx="990600" cy="15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3" name="Freeform 21">
                <a:extLst>
                  <a:ext uri="{FF2B5EF4-FFF2-40B4-BE49-F238E27FC236}">
                    <a16:creationId xmlns:a16="http://schemas.microsoft.com/office/drawing/2014/main" id="{1F2F7E6C-D6D3-4524-AB8D-B73CF6DFADD5}"/>
                  </a:ext>
                </a:extLst>
              </p:cNvPr>
              <p:cNvSpPr/>
              <p:nvPr/>
            </p:nvSpPr>
            <p:spPr>
              <a:xfrm rot="8100000">
                <a:off x="3735537" y="1444999"/>
                <a:ext cx="1496366" cy="752746"/>
              </a:xfrm>
              <a:custGeom>
                <a:avLst/>
                <a:gdLst>
                  <a:gd name="connsiteX0" fmla="*/ 0 w 2878049"/>
                  <a:gd name="connsiteY0" fmla="*/ 723900 h 1447800"/>
                  <a:gd name="connsiteX1" fmla="*/ 723900 w 2878049"/>
                  <a:gd name="connsiteY1" fmla="*/ 0 h 1447800"/>
                  <a:gd name="connsiteX2" fmla="*/ 723900 w 2878049"/>
                  <a:gd name="connsiteY2" fmla="*/ 260351 h 1447800"/>
                  <a:gd name="connsiteX3" fmla="*/ 2878049 w 2878049"/>
                  <a:gd name="connsiteY3" fmla="*/ 260351 h 1447800"/>
                  <a:gd name="connsiteX4" fmla="*/ 2878049 w 2878049"/>
                  <a:gd name="connsiteY4" fmla="*/ 1187449 h 1447800"/>
                  <a:gd name="connsiteX5" fmla="*/ 723900 w 2878049"/>
                  <a:gd name="connsiteY5" fmla="*/ 1187449 h 1447800"/>
                  <a:gd name="connsiteX6" fmla="*/ 723900 w 2878049"/>
                  <a:gd name="connsiteY6" fmla="*/ 1447800 h 1447800"/>
                  <a:gd name="connsiteX7" fmla="*/ 0 w 2878049"/>
                  <a:gd name="connsiteY7" fmla="*/ 723900 h 1447800"/>
                  <a:gd name="connsiteX0" fmla="*/ 0 w 2878049"/>
                  <a:gd name="connsiteY0" fmla="*/ 723900 h 1447800"/>
                  <a:gd name="connsiteX1" fmla="*/ 723900 w 2878049"/>
                  <a:gd name="connsiteY1" fmla="*/ 0 h 1447800"/>
                  <a:gd name="connsiteX2" fmla="*/ 723900 w 2878049"/>
                  <a:gd name="connsiteY2" fmla="*/ 260351 h 1447800"/>
                  <a:gd name="connsiteX3" fmla="*/ 2878049 w 2878049"/>
                  <a:gd name="connsiteY3" fmla="*/ 260351 h 1447800"/>
                  <a:gd name="connsiteX4" fmla="*/ 1933481 w 2878049"/>
                  <a:gd name="connsiteY4" fmla="*/ 1137412 h 1447800"/>
                  <a:gd name="connsiteX5" fmla="*/ 723900 w 2878049"/>
                  <a:gd name="connsiteY5" fmla="*/ 1187449 h 1447800"/>
                  <a:gd name="connsiteX6" fmla="*/ 723900 w 2878049"/>
                  <a:gd name="connsiteY6" fmla="*/ 1447800 h 1447800"/>
                  <a:gd name="connsiteX7" fmla="*/ 0 w 2878049"/>
                  <a:gd name="connsiteY7" fmla="*/ 723900 h 1447800"/>
                  <a:gd name="connsiteX0" fmla="*/ 0 w 2878049"/>
                  <a:gd name="connsiteY0" fmla="*/ 723900 h 1447800"/>
                  <a:gd name="connsiteX1" fmla="*/ 723900 w 2878049"/>
                  <a:gd name="connsiteY1" fmla="*/ 0 h 1447800"/>
                  <a:gd name="connsiteX2" fmla="*/ 723900 w 2878049"/>
                  <a:gd name="connsiteY2" fmla="*/ 260351 h 1447800"/>
                  <a:gd name="connsiteX3" fmla="*/ 2878049 w 2878049"/>
                  <a:gd name="connsiteY3" fmla="*/ 260351 h 1447800"/>
                  <a:gd name="connsiteX4" fmla="*/ 1958781 w 2878049"/>
                  <a:gd name="connsiteY4" fmla="*/ 1195138 h 1447800"/>
                  <a:gd name="connsiteX5" fmla="*/ 723900 w 2878049"/>
                  <a:gd name="connsiteY5" fmla="*/ 1187449 h 1447800"/>
                  <a:gd name="connsiteX6" fmla="*/ 723900 w 2878049"/>
                  <a:gd name="connsiteY6" fmla="*/ 1447800 h 1447800"/>
                  <a:gd name="connsiteX7" fmla="*/ 0 w 2878049"/>
                  <a:gd name="connsiteY7" fmla="*/ 723900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78049" h="1447800">
                    <a:moveTo>
                      <a:pt x="0" y="723900"/>
                    </a:moveTo>
                    <a:lnTo>
                      <a:pt x="723900" y="0"/>
                    </a:lnTo>
                    <a:lnTo>
                      <a:pt x="723900" y="260351"/>
                    </a:lnTo>
                    <a:lnTo>
                      <a:pt x="2878049" y="260351"/>
                    </a:lnTo>
                    <a:lnTo>
                      <a:pt x="1958781" y="1195138"/>
                    </a:lnTo>
                    <a:lnTo>
                      <a:pt x="723900" y="1187449"/>
                    </a:lnTo>
                    <a:lnTo>
                      <a:pt x="723900" y="1447800"/>
                    </a:lnTo>
                    <a:lnTo>
                      <a:pt x="0" y="7239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4" name="Rectangle 22">
                <a:extLst>
                  <a:ext uri="{FF2B5EF4-FFF2-40B4-BE49-F238E27FC236}">
                    <a16:creationId xmlns:a16="http://schemas.microsoft.com/office/drawing/2014/main" id="{A42A47E6-8BE3-498C-AC5C-ED6ACCC88D7B}"/>
                  </a:ext>
                </a:extLst>
              </p:cNvPr>
              <p:cNvSpPr/>
              <p:nvPr/>
            </p:nvSpPr>
            <p:spPr>
              <a:xfrm rot="5400000">
                <a:off x="3566320" y="2091532"/>
                <a:ext cx="990600" cy="10953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0800" dist="38100" dir="10800000" sx="86000" sy="86000" algn="l" rotWithShape="0">
                  <a:schemeClr val="tx1">
                    <a:lumMod val="75000"/>
                    <a:lumOff val="25000"/>
                    <a:alpha val="41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58" name="Text Placeholder 3">
              <a:extLst>
                <a:ext uri="{FF2B5EF4-FFF2-40B4-BE49-F238E27FC236}">
                  <a16:creationId xmlns:a16="http://schemas.microsoft.com/office/drawing/2014/main" id="{894B5D9E-B871-48F3-8BCC-967828AD19C5}"/>
                </a:ext>
              </a:extLst>
            </p:cNvPr>
            <p:cNvSpPr txBox="1">
              <a:spLocks/>
            </p:cNvSpPr>
            <p:nvPr/>
          </p:nvSpPr>
          <p:spPr>
            <a:xfrm>
              <a:off x="2414557" y="3988123"/>
              <a:ext cx="352638" cy="20774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685800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chemeClr val="bg1"/>
                  </a:solidFill>
                </a:rPr>
                <a:t>03</a:t>
              </a:r>
            </a:p>
          </p:txBody>
        </p:sp>
        <p:grpSp>
          <p:nvGrpSpPr>
            <p:cNvPr id="159" name="Group 40">
              <a:extLst>
                <a:ext uri="{FF2B5EF4-FFF2-40B4-BE49-F238E27FC236}">
                  <a16:creationId xmlns:a16="http://schemas.microsoft.com/office/drawing/2014/main" id="{3106CB73-12A3-48A3-937B-DE2553532661}"/>
                </a:ext>
              </a:extLst>
            </p:cNvPr>
            <p:cNvGrpSpPr/>
            <p:nvPr/>
          </p:nvGrpSpPr>
          <p:grpSpPr>
            <a:xfrm>
              <a:off x="2765818" y="3650884"/>
              <a:ext cx="311333" cy="249067"/>
              <a:chOff x="2538413" y="1971675"/>
              <a:chExt cx="555625" cy="444500"/>
            </a:xfrm>
            <a:solidFill>
              <a:schemeClr val="bg1"/>
            </a:solidFill>
          </p:grpSpPr>
          <p:sp>
            <p:nvSpPr>
              <p:cNvPr id="169" name="Freeform 67">
                <a:extLst>
                  <a:ext uri="{FF2B5EF4-FFF2-40B4-BE49-F238E27FC236}">
                    <a16:creationId xmlns:a16="http://schemas.microsoft.com/office/drawing/2014/main" id="{052117B5-E4D1-4C0A-920B-3245D48E7D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60650" y="2144713"/>
                <a:ext cx="311150" cy="141288"/>
              </a:xfrm>
              <a:custGeom>
                <a:avLst/>
                <a:gdLst>
                  <a:gd name="T0" fmla="*/ 897 w 1960"/>
                  <a:gd name="T1" fmla="*/ 151 h 892"/>
                  <a:gd name="T2" fmla="*/ 732 w 1960"/>
                  <a:gd name="T3" fmla="*/ 174 h 892"/>
                  <a:gd name="T4" fmla="*/ 573 w 1960"/>
                  <a:gd name="T5" fmla="*/ 216 h 892"/>
                  <a:gd name="T6" fmla="*/ 421 w 1960"/>
                  <a:gd name="T7" fmla="*/ 280 h 892"/>
                  <a:gd name="T8" fmla="*/ 279 w 1960"/>
                  <a:gd name="T9" fmla="*/ 363 h 892"/>
                  <a:gd name="T10" fmla="*/ 148 w 1960"/>
                  <a:gd name="T11" fmla="*/ 463 h 892"/>
                  <a:gd name="T12" fmla="*/ 482 w 1960"/>
                  <a:gd name="T13" fmla="*/ 703 h 892"/>
                  <a:gd name="T14" fmla="*/ 596 w 1960"/>
                  <a:gd name="T15" fmla="*/ 635 h 892"/>
                  <a:gd name="T16" fmla="*/ 718 w 1960"/>
                  <a:gd name="T17" fmla="*/ 586 h 892"/>
                  <a:gd name="T18" fmla="*/ 848 w 1960"/>
                  <a:gd name="T19" fmla="*/ 555 h 892"/>
                  <a:gd name="T20" fmla="*/ 981 w 1960"/>
                  <a:gd name="T21" fmla="*/ 544 h 892"/>
                  <a:gd name="T22" fmla="*/ 1114 w 1960"/>
                  <a:gd name="T23" fmla="*/ 555 h 892"/>
                  <a:gd name="T24" fmla="*/ 1242 w 1960"/>
                  <a:gd name="T25" fmla="*/ 586 h 892"/>
                  <a:gd name="T26" fmla="*/ 1366 w 1960"/>
                  <a:gd name="T27" fmla="*/ 635 h 892"/>
                  <a:gd name="T28" fmla="*/ 1479 w 1960"/>
                  <a:gd name="T29" fmla="*/ 703 h 892"/>
                  <a:gd name="T30" fmla="*/ 1532 w 1960"/>
                  <a:gd name="T31" fmla="*/ 745 h 892"/>
                  <a:gd name="T32" fmla="*/ 1749 w 1960"/>
                  <a:gd name="T33" fmla="*/ 410 h 892"/>
                  <a:gd name="T34" fmla="*/ 1612 w 1960"/>
                  <a:gd name="T35" fmla="*/ 318 h 892"/>
                  <a:gd name="T36" fmla="*/ 1465 w 1960"/>
                  <a:gd name="T37" fmla="*/ 245 h 892"/>
                  <a:gd name="T38" fmla="*/ 1309 w 1960"/>
                  <a:gd name="T39" fmla="*/ 192 h 892"/>
                  <a:gd name="T40" fmla="*/ 1147 w 1960"/>
                  <a:gd name="T41" fmla="*/ 160 h 892"/>
                  <a:gd name="T42" fmla="*/ 981 w 1960"/>
                  <a:gd name="T43" fmla="*/ 148 h 892"/>
                  <a:gd name="T44" fmla="*/ 1066 w 1960"/>
                  <a:gd name="T45" fmla="*/ 4 h 892"/>
                  <a:gd name="T46" fmla="*/ 1235 w 1960"/>
                  <a:gd name="T47" fmla="*/ 24 h 892"/>
                  <a:gd name="T48" fmla="*/ 1400 w 1960"/>
                  <a:gd name="T49" fmla="*/ 64 h 892"/>
                  <a:gd name="T50" fmla="*/ 1557 w 1960"/>
                  <a:gd name="T51" fmla="*/ 124 h 892"/>
                  <a:gd name="T52" fmla="*/ 1706 w 1960"/>
                  <a:gd name="T53" fmla="*/ 202 h 892"/>
                  <a:gd name="T54" fmla="*/ 1847 w 1960"/>
                  <a:gd name="T55" fmla="*/ 299 h 892"/>
                  <a:gd name="T56" fmla="*/ 1929 w 1960"/>
                  <a:gd name="T57" fmla="*/ 371 h 892"/>
                  <a:gd name="T58" fmla="*/ 1952 w 1960"/>
                  <a:gd name="T59" fmla="*/ 412 h 892"/>
                  <a:gd name="T60" fmla="*/ 1960 w 1960"/>
                  <a:gd name="T61" fmla="*/ 459 h 892"/>
                  <a:gd name="T62" fmla="*/ 1954 w 1960"/>
                  <a:gd name="T63" fmla="*/ 507 h 892"/>
                  <a:gd name="T64" fmla="*/ 1933 w 1960"/>
                  <a:gd name="T65" fmla="*/ 549 h 892"/>
                  <a:gd name="T66" fmla="*/ 1636 w 1960"/>
                  <a:gd name="T67" fmla="*/ 849 h 892"/>
                  <a:gd name="T68" fmla="*/ 1598 w 1960"/>
                  <a:gd name="T69" fmla="*/ 876 h 892"/>
                  <a:gd name="T70" fmla="*/ 1554 w 1960"/>
                  <a:gd name="T71" fmla="*/ 890 h 892"/>
                  <a:gd name="T72" fmla="*/ 1506 w 1960"/>
                  <a:gd name="T73" fmla="*/ 890 h 892"/>
                  <a:gd name="T74" fmla="*/ 1458 w 1960"/>
                  <a:gd name="T75" fmla="*/ 873 h 892"/>
                  <a:gd name="T76" fmla="*/ 1387 w 1960"/>
                  <a:gd name="T77" fmla="*/ 820 h 892"/>
                  <a:gd name="T78" fmla="*/ 1281 w 1960"/>
                  <a:gd name="T79" fmla="*/ 759 h 892"/>
                  <a:gd name="T80" fmla="*/ 1165 w 1960"/>
                  <a:gd name="T81" fmla="*/ 716 h 892"/>
                  <a:gd name="T82" fmla="*/ 1043 w 1960"/>
                  <a:gd name="T83" fmla="*/ 695 h 892"/>
                  <a:gd name="T84" fmla="*/ 918 w 1960"/>
                  <a:gd name="T85" fmla="*/ 695 h 892"/>
                  <a:gd name="T86" fmla="*/ 797 w 1960"/>
                  <a:gd name="T87" fmla="*/ 716 h 892"/>
                  <a:gd name="T88" fmla="*/ 681 w 1960"/>
                  <a:gd name="T89" fmla="*/ 759 h 892"/>
                  <a:gd name="T90" fmla="*/ 573 w 1960"/>
                  <a:gd name="T91" fmla="*/ 820 h 892"/>
                  <a:gd name="T92" fmla="*/ 501 w 1960"/>
                  <a:gd name="T93" fmla="*/ 873 h 892"/>
                  <a:gd name="T94" fmla="*/ 450 w 1960"/>
                  <a:gd name="T95" fmla="*/ 891 h 892"/>
                  <a:gd name="T96" fmla="*/ 397 w 1960"/>
                  <a:gd name="T97" fmla="*/ 889 h 892"/>
                  <a:gd name="T98" fmla="*/ 347 w 1960"/>
                  <a:gd name="T99" fmla="*/ 867 h 892"/>
                  <a:gd name="T100" fmla="*/ 44 w 1960"/>
                  <a:gd name="T101" fmla="*/ 569 h 892"/>
                  <a:gd name="T102" fmla="*/ 16 w 1960"/>
                  <a:gd name="T103" fmla="*/ 529 h 892"/>
                  <a:gd name="T104" fmla="*/ 1 w 1960"/>
                  <a:gd name="T105" fmla="*/ 484 h 892"/>
                  <a:gd name="T106" fmla="*/ 3 w 1960"/>
                  <a:gd name="T107" fmla="*/ 435 h 892"/>
                  <a:gd name="T108" fmla="*/ 19 w 1960"/>
                  <a:gd name="T109" fmla="*/ 390 h 892"/>
                  <a:gd name="T110" fmla="*/ 49 w 1960"/>
                  <a:gd name="T111" fmla="*/ 353 h 892"/>
                  <a:gd name="T112" fmla="*/ 183 w 1960"/>
                  <a:gd name="T113" fmla="*/ 248 h 892"/>
                  <a:gd name="T114" fmla="*/ 328 w 1960"/>
                  <a:gd name="T115" fmla="*/ 161 h 892"/>
                  <a:gd name="T116" fmla="*/ 482 w 1960"/>
                  <a:gd name="T117" fmla="*/ 92 h 892"/>
                  <a:gd name="T118" fmla="*/ 643 w 1960"/>
                  <a:gd name="T119" fmla="*/ 42 h 892"/>
                  <a:gd name="T120" fmla="*/ 810 w 1960"/>
                  <a:gd name="T121" fmla="*/ 11 h 892"/>
                  <a:gd name="T122" fmla="*/ 981 w 1960"/>
                  <a:gd name="T123" fmla="*/ 0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0" h="892">
                    <a:moveTo>
                      <a:pt x="981" y="148"/>
                    </a:moveTo>
                    <a:lnTo>
                      <a:pt x="897" y="151"/>
                    </a:lnTo>
                    <a:lnTo>
                      <a:pt x="814" y="160"/>
                    </a:lnTo>
                    <a:lnTo>
                      <a:pt x="732" y="174"/>
                    </a:lnTo>
                    <a:lnTo>
                      <a:pt x="652" y="192"/>
                    </a:lnTo>
                    <a:lnTo>
                      <a:pt x="573" y="216"/>
                    </a:lnTo>
                    <a:lnTo>
                      <a:pt x="496" y="245"/>
                    </a:lnTo>
                    <a:lnTo>
                      <a:pt x="421" y="280"/>
                    </a:lnTo>
                    <a:lnTo>
                      <a:pt x="349" y="318"/>
                    </a:lnTo>
                    <a:lnTo>
                      <a:pt x="279" y="363"/>
                    </a:lnTo>
                    <a:lnTo>
                      <a:pt x="212" y="410"/>
                    </a:lnTo>
                    <a:lnTo>
                      <a:pt x="148" y="463"/>
                    </a:lnTo>
                    <a:lnTo>
                      <a:pt x="430" y="745"/>
                    </a:lnTo>
                    <a:lnTo>
                      <a:pt x="482" y="703"/>
                    </a:lnTo>
                    <a:lnTo>
                      <a:pt x="537" y="667"/>
                    </a:lnTo>
                    <a:lnTo>
                      <a:pt x="596" y="635"/>
                    </a:lnTo>
                    <a:lnTo>
                      <a:pt x="656" y="608"/>
                    </a:lnTo>
                    <a:lnTo>
                      <a:pt x="718" y="586"/>
                    </a:lnTo>
                    <a:lnTo>
                      <a:pt x="782" y="567"/>
                    </a:lnTo>
                    <a:lnTo>
                      <a:pt x="848" y="555"/>
                    </a:lnTo>
                    <a:lnTo>
                      <a:pt x="914" y="547"/>
                    </a:lnTo>
                    <a:lnTo>
                      <a:pt x="981" y="544"/>
                    </a:lnTo>
                    <a:lnTo>
                      <a:pt x="1048" y="547"/>
                    </a:lnTo>
                    <a:lnTo>
                      <a:pt x="1114" y="555"/>
                    </a:lnTo>
                    <a:lnTo>
                      <a:pt x="1179" y="567"/>
                    </a:lnTo>
                    <a:lnTo>
                      <a:pt x="1242" y="586"/>
                    </a:lnTo>
                    <a:lnTo>
                      <a:pt x="1305" y="608"/>
                    </a:lnTo>
                    <a:lnTo>
                      <a:pt x="1366" y="635"/>
                    </a:lnTo>
                    <a:lnTo>
                      <a:pt x="1423" y="667"/>
                    </a:lnTo>
                    <a:lnTo>
                      <a:pt x="1479" y="703"/>
                    </a:lnTo>
                    <a:lnTo>
                      <a:pt x="1532" y="745"/>
                    </a:lnTo>
                    <a:lnTo>
                      <a:pt x="1532" y="745"/>
                    </a:lnTo>
                    <a:lnTo>
                      <a:pt x="1813" y="463"/>
                    </a:lnTo>
                    <a:lnTo>
                      <a:pt x="1749" y="410"/>
                    </a:lnTo>
                    <a:lnTo>
                      <a:pt x="1682" y="361"/>
                    </a:lnTo>
                    <a:lnTo>
                      <a:pt x="1612" y="318"/>
                    </a:lnTo>
                    <a:lnTo>
                      <a:pt x="1539" y="279"/>
                    </a:lnTo>
                    <a:lnTo>
                      <a:pt x="1465" y="245"/>
                    </a:lnTo>
                    <a:lnTo>
                      <a:pt x="1388" y="216"/>
                    </a:lnTo>
                    <a:lnTo>
                      <a:pt x="1309" y="192"/>
                    </a:lnTo>
                    <a:lnTo>
                      <a:pt x="1229" y="172"/>
                    </a:lnTo>
                    <a:lnTo>
                      <a:pt x="1147" y="160"/>
                    </a:lnTo>
                    <a:lnTo>
                      <a:pt x="1064" y="151"/>
                    </a:lnTo>
                    <a:lnTo>
                      <a:pt x="981" y="148"/>
                    </a:lnTo>
                    <a:close/>
                    <a:moveTo>
                      <a:pt x="981" y="0"/>
                    </a:moveTo>
                    <a:lnTo>
                      <a:pt x="1066" y="4"/>
                    </a:lnTo>
                    <a:lnTo>
                      <a:pt x="1151" y="11"/>
                    </a:lnTo>
                    <a:lnTo>
                      <a:pt x="1235" y="24"/>
                    </a:lnTo>
                    <a:lnTo>
                      <a:pt x="1318" y="42"/>
                    </a:lnTo>
                    <a:lnTo>
                      <a:pt x="1400" y="64"/>
                    </a:lnTo>
                    <a:lnTo>
                      <a:pt x="1480" y="92"/>
                    </a:lnTo>
                    <a:lnTo>
                      <a:pt x="1557" y="124"/>
                    </a:lnTo>
                    <a:lnTo>
                      <a:pt x="1633" y="161"/>
                    </a:lnTo>
                    <a:lnTo>
                      <a:pt x="1706" y="202"/>
                    </a:lnTo>
                    <a:lnTo>
                      <a:pt x="1777" y="248"/>
                    </a:lnTo>
                    <a:lnTo>
                      <a:pt x="1847" y="299"/>
                    </a:lnTo>
                    <a:lnTo>
                      <a:pt x="1911" y="353"/>
                    </a:lnTo>
                    <a:lnTo>
                      <a:pt x="1929" y="371"/>
                    </a:lnTo>
                    <a:lnTo>
                      <a:pt x="1941" y="390"/>
                    </a:lnTo>
                    <a:lnTo>
                      <a:pt x="1952" y="412"/>
                    </a:lnTo>
                    <a:lnTo>
                      <a:pt x="1958" y="435"/>
                    </a:lnTo>
                    <a:lnTo>
                      <a:pt x="1960" y="459"/>
                    </a:lnTo>
                    <a:lnTo>
                      <a:pt x="1959" y="484"/>
                    </a:lnTo>
                    <a:lnTo>
                      <a:pt x="1954" y="507"/>
                    </a:lnTo>
                    <a:lnTo>
                      <a:pt x="1946" y="529"/>
                    </a:lnTo>
                    <a:lnTo>
                      <a:pt x="1933" y="549"/>
                    </a:lnTo>
                    <a:lnTo>
                      <a:pt x="1918" y="569"/>
                    </a:lnTo>
                    <a:lnTo>
                      <a:pt x="1636" y="849"/>
                    </a:lnTo>
                    <a:lnTo>
                      <a:pt x="1618" y="865"/>
                    </a:lnTo>
                    <a:lnTo>
                      <a:pt x="1598" y="876"/>
                    </a:lnTo>
                    <a:lnTo>
                      <a:pt x="1576" y="886"/>
                    </a:lnTo>
                    <a:lnTo>
                      <a:pt x="1554" y="890"/>
                    </a:lnTo>
                    <a:lnTo>
                      <a:pt x="1532" y="892"/>
                    </a:lnTo>
                    <a:lnTo>
                      <a:pt x="1506" y="890"/>
                    </a:lnTo>
                    <a:lnTo>
                      <a:pt x="1482" y="884"/>
                    </a:lnTo>
                    <a:lnTo>
                      <a:pt x="1458" y="873"/>
                    </a:lnTo>
                    <a:lnTo>
                      <a:pt x="1436" y="857"/>
                    </a:lnTo>
                    <a:lnTo>
                      <a:pt x="1387" y="820"/>
                    </a:lnTo>
                    <a:lnTo>
                      <a:pt x="1335" y="786"/>
                    </a:lnTo>
                    <a:lnTo>
                      <a:pt x="1281" y="759"/>
                    </a:lnTo>
                    <a:lnTo>
                      <a:pt x="1223" y="735"/>
                    </a:lnTo>
                    <a:lnTo>
                      <a:pt x="1165" y="716"/>
                    </a:lnTo>
                    <a:lnTo>
                      <a:pt x="1104" y="703"/>
                    </a:lnTo>
                    <a:lnTo>
                      <a:pt x="1043" y="695"/>
                    </a:lnTo>
                    <a:lnTo>
                      <a:pt x="981" y="692"/>
                    </a:lnTo>
                    <a:lnTo>
                      <a:pt x="918" y="695"/>
                    </a:lnTo>
                    <a:lnTo>
                      <a:pt x="856" y="703"/>
                    </a:lnTo>
                    <a:lnTo>
                      <a:pt x="797" y="716"/>
                    </a:lnTo>
                    <a:lnTo>
                      <a:pt x="737" y="735"/>
                    </a:lnTo>
                    <a:lnTo>
                      <a:pt x="681" y="759"/>
                    </a:lnTo>
                    <a:lnTo>
                      <a:pt x="626" y="786"/>
                    </a:lnTo>
                    <a:lnTo>
                      <a:pt x="573" y="820"/>
                    </a:lnTo>
                    <a:lnTo>
                      <a:pt x="525" y="857"/>
                    </a:lnTo>
                    <a:lnTo>
                      <a:pt x="501" y="873"/>
                    </a:lnTo>
                    <a:lnTo>
                      <a:pt x="477" y="885"/>
                    </a:lnTo>
                    <a:lnTo>
                      <a:pt x="450" y="891"/>
                    </a:lnTo>
                    <a:lnTo>
                      <a:pt x="423" y="892"/>
                    </a:lnTo>
                    <a:lnTo>
                      <a:pt x="397" y="889"/>
                    </a:lnTo>
                    <a:lnTo>
                      <a:pt x="371" y="881"/>
                    </a:lnTo>
                    <a:lnTo>
                      <a:pt x="347" y="867"/>
                    </a:lnTo>
                    <a:lnTo>
                      <a:pt x="325" y="849"/>
                    </a:lnTo>
                    <a:lnTo>
                      <a:pt x="44" y="569"/>
                    </a:lnTo>
                    <a:lnTo>
                      <a:pt x="28" y="549"/>
                    </a:lnTo>
                    <a:lnTo>
                      <a:pt x="16" y="529"/>
                    </a:lnTo>
                    <a:lnTo>
                      <a:pt x="7" y="507"/>
                    </a:lnTo>
                    <a:lnTo>
                      <a:pt x="1" y="484"/>
                    </a:lnTo>
                    <a:lnTo>
                      <a:pt x="0" y="459"/>
                    </a:lnTo>
                    <a:lnTo>
                      <a:pt x="3" y="435"/>
                    </a:lnTo>
                    <a:lnTo>
                      <a:pt x="10" y="412"/>
                    </a:lnTo>
                    <a:lnTo>
                      <a:pt x="19" y="390"/>
                    </a:lnTo>
                    <a:lnTo>
                      <a:pt x="33" y="371"/>
                    </a:lnTo>
                    <a:lnTo>
                      <a:pt x="49" y="353"/>
                    </a:lnTo>
                    <a:lnTo>
                      <a:pt x="115" y="299"/>
                    </a:lnTo>
                    <a:lnTo>
                      <a:pt x="183" y="248"/>
                    </a:lnTo>
                    <a:lnTo>
                      <a:pt x="254" y="202"/>
                    </a:lnTo>
                    <a:lnTo>
                      <a:pt x="328" y="161"/>
                    </a:lnTo>
                    <a:lnTo>
                      <a:pt x="404" y="124"/>
                    </a:lnTo>
                    <a:lnTo>
                      <a:pt x="482" y="92"/>
                    </a:lnTo>
                    <a:lnTo>
                      <a:pt x="562" y="64"/>
                    </a:lnTo>
                    <a:lnTo>
                      <a:pt x="643" y="42"/>
                    </a:lnTo>
                    <a:lnTo>
                      <a:pt x="726" y="24"/>
                    </a:lnTo>
                    <a:lnTo>
                      <a:pt x="810" y="11"/>
                    </a:lnTo>
                    <a:lnTo>
                      <a:pt x="895" y="4"/>
                    </a:lnTo>
                    <a:lnTo>
                      <a:pt x="98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0" name="Freeform 68">
                <a:extLst>
                  <a:ext uri="{FF2B5EF4-FFF2-40B4-BE49-F238E27FC236}">
                    <a16:creationId xmlns:a16="http://schemas.microsoft.com/office/drawing/2014/main" id="{E076174B-1BFA-421C-AFCE-8D150FCEA6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7013" y="2317750"/>
                <a:ext cx="98425" cy="98425"/>
              </a:xfrm>
              <a:custGeom>
                <a:avLst/>
                <a:gdLst>
                  <a:gd name="T0" fmla="*/ 286 w 623"/>
                  <a:gd name="T1" fmla="*/ 149 h 622"/>
                  <a:gd name="T2" fmla="*/ 237 w 623"/>
                  <a:gd name="T3" fmla="*/ 165 h 622"/>
                  <a:gd name="T4" fmla="*/ 196 w 623"/>
                  <a:gd name="T5" fmla="*/ 195 h 622"/>
                  <a:gd name="T6" fmla="*/ 163 w 623"/>
                  <a:gd name="T7" fmla="*/ 243 h 622"/>
                  <a:gd name="T8" fmla="*/ 149 w 623"/>
                  <a:gd name="T9" fmla="*/ 297 h 622"/>
                  <a:gd name="T10" fmla="*/ 153 w 623"/>
                  <a:gd name="T11" fmla="*/ 352 h 622"/>
                  <a:gd name="T12" fmla="*/ 177 w 623"/>
                  <a:gd name="T13" fmla="*/ 403 h 622"/>
                  <a:gd name="T14" fmla="*/ 218 w 623"/>
                  <a:gd name="T15" fmla="*/ 445 h 622"/>
                  <a:gd name="T16" fmla="*/ 270 w 623"/>
                  <a:gd name="T17" fmla="*/ 469 h 622"/>
                  <a:gd name="T18" fmla="*/ 326 w 623"/>
                  <a:gd name="T19" fmla="*/ 473 h 622"/>
                  <a:gd name="T20" fmla="*/ 380 w 623"/>
                  <a:gd name="T21" fmla="*/ 460 h 622"/>
                  <a:gd name="T22" fmla="*/ 427 w 623"/>
                  <a:gd name="T23" fmla="*/ 427 h 622"/>
                  <a:gd name="T24" fmla="*/ 458 w 623"/>
                  <a:gd name="T25" fmla="*/ 385 h 622"/>
                  <a:gd name="T26" fmla="*/ 473 w 623"/>
                  <a:gd name="T27" fmla="*/ 336 h 622"/>
                  <a:gd name="T28" fmla="*/ 473 w 623"/>
                  <a:gd name="T29" fmla="*/ 285 h 622"/>
                  <a:gd name="T30" fmla="*/ 458 w 623"/>
                  <a:gd name="T31" fmla="*/ 237 h 622"/>
                  <a:gd name="T32" fmla="*/ 427 w 623"/>
                  <a:gd name="T33" fmla="*/ 195 h 622"/>
                  <a:gd name="T34" fmla="*/ 408 w 623"/>
                  <a:gd name="T35" fmla="*/ 179 h 622"/>
                  <a:gd name="T36" fmla="*/ 362 w 623"/>
                  <a:gd name="T37" fmla="*/ 156 h 622"/>
                  <a:gd name="T38" fmla="*/ 312 w 623"/>
                  <a:gd name="T39" fmla="*/ 147 h 622"/>
                  <a:gd name="T40" fmla="*/ 352 w 623"/>
                  <a:gd name="T41" fmla="*/ 3 h 622"/>
                  <a:gd name="T42" fmla="*/ 431 w 623"/>
                  <a:gd name="T43" fmla="*/ 23 h 622"/>
                  <a:gd name="T44" fmla="*/ 501 w 623"/>
                  <a:gd name="T45" fmla="*/ 63 h 622"/>
                  <a:gd name="T46" fmla="*/ 559 w 623"/>
                  <a:gd name="T47" fmla="*/ 122 h 622"/>
                  <a:gd name="T48" fmla="*/ 599 w 623"/>
                  <a:gd name="T49" fmla="*/ 192 h 622"/>
                  <a:gd name="T50" fmla="*/ 620 w 623"/>
                  <a:gd name="T51" fmla="*/ 269 h 622"/>
                  <a:gd name="T52" fmla="*/ 620 w 623"/>
                  <a:gd name="T53" fmla="*/ 352 h 622"/>
                  <a:gd name="T54" fmla="*/ 599 w 623"/>
                  <a:gd name="T55" fmla="*/ 430 h 622"/>
                  <a:gd name="T56" fmla="*/ 559 w 623"/>
                  <a:gd name="T57" fmla="*/ 500 h 622"/>
                  <a:gd name="T58" fmla="*/ 500 w 623"/>
                  <a:gd name="T59" fmla="*/ 558 h 622"/>
                  <a:gd name="T60" fmla="*/ 429 w 623"/>
                  <a:gd name="T61" fmla="*/ 599 h 622"/>
                  <a:gd name="T62" fmla="*/ 351 w 623"/>
                  <a:gd name="T63" fmla="*/ 619 h 622"/>
                  <a:gd name="T64" fmla="*/ 271 w 623"/>
                  <a:gd name="T65" fmla="*/ 619 h 622"/>
                  <a:gd name="T66" fmla="*/ 195 w 623"/>
                  <a:gd name="T67" fmla="*/ 599 h 622"/>
                  <a:gd name="T68" fmla="*/ 124 w 623"/>
                  <a:gd name="T69" fmla="*/ 558 h 622"/>
                  <a:gd name="T70" fmla="*/ 64 w 623"/>
                  <a:gd name="T71" fmla="*/ 499 h 622"/>
                  <a:gd name="T72" fmla="*/ 24 w 623"/>
                  <a:gd name="T73" fmla="*/ 428 h 622"/>
                  <a:gd name="T74" fmla="*/ 2 w 623"/>
                  <a:gd name="T75" fmla="*/ 350 h 622"/>
                  <a:gd name="T76" fmla="*/ 2 w 623"/>
                  <a:gd name="T77" fmla="*/ 272 h 622"/>
                  <a:gd name="T78" fmla="*/ 24 w 623"/>
                  <a:gd name="T79" fmla="*/ 194 h 622"/>
                  <a:gd name="T80" fmla="*/ 64 w 623"/>
                  <a:gd name="T81" fmla="*/ 123 h 622"/>
                  <a:gd name="T82" fmla="*/ 122 w 623"/>
                  <a:gd name="T83" fmla="*/ 63 h 622"/>
                  <a:gd name="T84" fmla="*/ 193 w 623"/>
                  <a:gd name="T85" fmla="*/ 23 h 622"/>
                  <a:gd name="T86" fmla="*/ 270 w 623"/>
                  <a:gd name="T87" fmla="*/ 3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23" h="622">
                    <a:moveTo>
                      <a:pt x="312" y="147"/>
                    </a:moveTo>
                    <a:lnTo>
                      <a:pt x="286" y="149"/>
                    </a:lnTo>
                    <a:lnTo>
                      <a:pt x="261" y="156"/>
                    </a:lnTo>
                    <a:lnTo>
                      <a:pt x="237" y="165"/>
                    </a:lnTo>
                    <a:lnTo>
                      <a:pt x="216" y="179"/>
                    </a:lnTo>
                    <a:lnTo>
                      <a:pt x="196" y="195"/>
                    </a:lnTo>
                    <a:lnTo>
                      <a:pt x="177" y="219"/>
                    </a:lnTo>
                    <a:lnTo>
                      <a:pt x="163" y="243"/>
                    </a:lnTo>
                    <a:lnTo>
                      <a:pt x="153" y="269"/>
                    </a:lnTo>
                    <a:lnTo>
                      <a:pt x="149" y="297"/>
                    </a:lnTo>
                    <a:lnTo>
                      <a:pt x="149" y="325"/>
                    </a:lnTo>
                    <a:lnTo>
                      <a:pt x="153" y="352"/>
                    </a:lnTo>
                    <a:lnTo>
                      <a:pt x="163" y="379"/>
                    </a:lnTo>
                    <a:lnTo>
                      <a:pt x="177" y="403"/>
                    </a:lnTo>
                    <a:lnTo>
                      <a:pt x="196" y="427"/>
                    </a:lnTo>
                    <a:lnTo>
                      <a:pt x="218" y="445"/>
                    </a:lnTo>
                    <a:lnTo>
                      <a:pt x="244" y="460"/>
                    </a:lnTo>
                    <a:lnTo>
                      <a:pt x="270" y="469"/>
                    </a:lnTo>
                    <a:lnTo>
                      <a:pt x="298" y="473"/>
                    </a:lnTo>
                    <a:lnTo>
                      <a:pt x="326" y="473"/>
                    </a:lnTo>
                    <a:lnTo>
                      <a:pt x="353" y="469"/>
                    </a:lnTo>
                    <a:lnTo>
                      <a:pt x="380" y="460"/>
                    </a:lnTo>
                    <a:lnTo>
                      <a:pt x="404" y="445"/>
                    </a:lnTo>
                    <a:lnTo>
                      <a:pt x="427" y="427"/>
                    </a:lnTo>
                    <a:lnTo>
                      <a:pt x="444" y="406"/>
                    </a:lnTo>
                    <a:lnTo>
                      <a:pt x="458" y="385"/>
                    </a:lnTo>
                    <a:lnTo>
                      <a:pt x="467" y="362"/>
                    </a:lnTo>
                    <a:lnTo>
                      <a:pt x="473" y="336"/>
                    </a:lnTo>
                    <a:lnTo>
                      <a:pt x="475" y="311"/>
                    </a:lnTo>
                    <a:lnTo>
                      <a:pt x="473" y="285"/>
                    </a:lnTo>
                    <a:lnTo>
                      <a:pt x="467" y="260"/>
                    </a:lnTo>
                    <a:lnTo>
                      <a:pt x="458" y="237"/>
                    </a:lnTo>
                    <a:lnTo>
                      <a:pt x="444" y="215"/>
                    </a:lnTo>
                    <a:lnTo>
                      <a:pt x="427" y="195"/>
                    </a:lnTo>
                    <a:lnTo>
                      <a:pt x="427" y="195"/>
                    </a:lnTo>
                    <a:lnTo>
                      <a:pt x="408" y="179"/>
                    </a:lnTo>
                    <a:lnTo>
                      <a:pt x="385" y="165"/>
                    </a:lnTo>
                    <a:lnTo>
                      <a:pt x="362" y="156"/>
                    </a:lnTo>
                    <a:lnTo>
                      <a:pt x="337" y="149"/>
                    </a:lnTo>
                    <a:lnTo>
                      <a:pt x="312" y="147"/>
                    </a:lnTo>
                    <a:close/>
                    <a:moveTo>
                      <a:pt x="312" y="0"/>
                    </a:moveTo>
                    <a:lnTo>
                      <a:pt x="352" y="3"/>
                    </a:lnTo>
                    <a:lnTo>
                      <a:pt x="393" y="10"/>
                    </a:lnTo>
                    <a:lnTo>
                      <a:pt x="431" y="23"/>
                    </a:lnTo>
                    <a:lnTo>
                      <a:pt x="467" y="41"/>
                    </a:lnTo>
                    <a:lnTo>
                      <a:pt x="501" y="63"/>
                    </a:lnTo>
                    <a:lnTo>
                      <a:pt x="532" y="91"/>
                    </a:lnTo>
                    <a:lnTo>
                      <a:pt x="559" y="122"/>
                    </a:lnTo>
                    <a:lnTo>
                      <a:pt x="582" y="156"/>
                    </a:lnTo>
                    <a:lnTo>
                      <a:pt x="599" y="192"/>
                    </a:lnTo>
                    <a:lnTo>
                      <a:pt x="613" y="230"/>
                    </a:lnTo>
                    <a:lnTo>
                      <a:pt x="620" y="269"/>
                    </a:lnTo>
                    <a:lnTo>
                      <a:pt x="623" y="311"/>
                    </a:lnTo>
                    <a:lnTo>
                      <a:pt x="620" y="352"/>
                    </a:lnTo>
                    <a:lnTo>
                      <a:pt x="613" y="392"/>
                    </a:lnTo>
                    <a:lnTo>
                      <a:pt x="599" y="430"/>
                    </a:lnTo>
                    <a:lnTo>
                      <a:pt x="582" y="466"/>
                    </a:lnTo>
                    <a:lnTo>
                      <a:pt x="559" y="500"/>
                    </a:lnTo>
                    <a:lnTo>
                      <a:pt x="532" y="531"/>
                    </a:lnTo>
                    <a:lnTo>
                      <a:pt x="500" y="558"/>
                    </a:lnTo>
                    <a:lnTo>
                      <a:pt x="465" y="582"/>
                    </a:lnTo>
                    <a:lnTo>
                      <a:pt x="429" y="599"/>
                    </a:lnTo>
                    <a:lnTo>
                      <a:pt x="391" y="611"/>
                    </a:lnTo>
                    <a:lnTo>
                      <a:pt x="351" y="619"/>
                    </a:lnTo>
                    <a:lnTo>
                      <a:pt x="312" y="622"/>
                    </a:lnTo>
                    <a:lnTo>
                      <a:pt x="271" y="619"/>
                    </a:lnTo>
                    <a:lnTo>
                      <a:pt x="232" y="611"/>
                    </a:lnTo>
                    <a:lnTo>
                      <a:pt x="195" y="599"/>
                    </a:lnTo>
                    <a:lnTo>
                      <a:pt x="158" y="582"/>
                    </a:lnTo>
                    <a:lnTo>
                      <a:pt x="124" y="558"/>
                    </a:lnTo>
                    <a:lnTo>
                      <a:pt x="92" y="531"/>
                    </a:lnTo>
                    <a:lnTo>
                      <a:pt x="64" y="499"/>
                    </a:lnTo>
                    <a:lnTo>
                      <a:pt x="41" y="465"/>
                    </a:lnTo>
                    <a:lnTo>
                      <a:pt x="24" y="428"/>
                    </a:lnTo>
                    <a:lnTo>
                      <a:pt x="11" y="389"/>
                    </a:lnTo>
                    <a:lnTo>
                      <a:pt x="2" y="350"/>
                    </a:lnTo>
                    <a:lnTo>
                      <a:pt x="0" y="311"/>
                    </a:lnTo>
                    <a:lnTo>
                      <a:pt x="2" y="272"/>
                    </a:lnTo>
                    <a:lnTo>
                      <a:pt x="11" y="232"/>
                    </a:lnTo>
                    <a:lnTo>
                      <a:pt x="24" y="194"/>
                    </a:lnTo>
                    <a:lnTo>
                      <a:pt x="41" y="157"/>
                    </a:lnTo>
                    <a:lnTo>
                      <a:pt x="64" y="123"/>
                    </a:lnTo>
                    <a:lnTo>
                      <a:pt x="92" y="91"/>
                    </a:lnTo>
                    <a:lnTo>
                      <a:pt x="122" y="63"/>
                    </a:lnTo>
                    <a:lnTo>
                      <a:pt x="157" y="41"/>
                    </a:lnTo>
                    <a:lnTo>
                      <a:pt x="193" y="23"/>
                    </a:lnTo>
                    <a:lnTo>
                      <a:pt x="231" y="10"/>
                    </a:lnTo>
                    <a:lnTo>
                      <a:pt x="270" y="3"/>
                    </a:lnTo>
                    <a:lnTo>
                      <a:pt x="3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1" name="Freeform 69">
                <a:extLst>
                  <a:ext uri="{FF2B5EF4-FFF2-40B4-BE49-F238E27FC236}">
                    <a16:creationId xmlns:a16="http://schemas.microsoft.com/office/drawing/2014/main" id="{E3917FBF-A066-46E3-B3DB-6B142840CE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38413" y="1971675"/>
                <a:ext cx="555625" cy="192088"/>
              </a:xfrm>
              <a:custGeom>
                <a:avLst/>
                <a:gdLst>
                  <a:gd name="T0" fmla="*/ 1473 w 3504"/>
                  <a:gd name="T1" fmla="*/ 165 h 1209"/>
                  <a:gd name="T2" fmla="*/ 1143 w 3504"/>
                  <a:gd name="T3" fmla="*/ 227 h 1209"/>
                  <a:gd name="T4" fmla="*/ 823 w 3504"/>
                  <a:gd name="T5" fmla="*/ 338 h 1209"/>
                  <a:gd name="T6" fmla="*/ 519 w 3504"/>
                  <a:gd name="T7" fmla="*/ 496 h 1209"/>
                  <a:gd name="T8" fmla="*/ 237 w 3504"/>
                  <a:gd name="T9" fmla="*/ 701 h 1209"/>
                  <a:gd name="T10" fmla="*/ 507 w 3504"/>
                  <a:gd name="T11" fmla="*/ 992 h 1209"/>
                  <a:gd name="T12" fmla="*/ 762 w 3504"/>
                  <a:gd name="T13" fmla="*/ 812 h 1209"/>
                  <a:gd name="T14" fmla="*/ 1040 w 3504"/>
                  <a:gd name="T15" fmla="*/ 678 h 1209"/>
                  <a:gd name="T16" fmla="*/ 1337 w 3504"/>
                  <a:gd name="T17" fmla="*/ 588 h 1209"/>
                  <a:gd name="T18" fmla="*/ 1647 w 3504"/>
                  <a:gd name="T19" fmla="*/ 547 h 1209"/>
                  <a:gd name="T20" fmla="*/ 1961 w 3504"/>
                  <a:gd name="T21" fmla="*/ 556 h 1209"/>
                  <a:gd name="T22" fmla="*/ 2267 w 3504"/>
                  <a:gd name="T23" fmla="*/ 613 h 1209"/>
                  <a:gd name="T24" fmla="*/ 2558 w 3504"/>
                  <a:gd name="T25" fmla="*/ 718 h 1209"/>
                  <a:gd name="T26" fmla="*/ 2829 w 3504"/>
                  <a:gd name="T27" fmla="*/ 868 h 1209"/>
                  <a:gd name="T28" fmla="*/ 3075 w 3504"/>
                  <a:gd name="T29" fmla="*/ 1061 h 1209"/>
                  <a:gd name="T30" fmla="*/ 3266 w 3504"/>
                  <a:gd name="T31" fmla="*/ 701 h 1209"/>
                  <a:gd name="T32" fmla="*/ 2984 w 3504"/>
                  <a:gd name="T33" fmla="*/ 496 h 1209"/>
                  <a:gd name="T34" fmla="*/ 2679 w 3504"/>
                  <a:gd name="T35" fmla="*/ 338 h 1209"/>
                  <a:gd name="T36" fmla="*/ 2360 w 3504"/>
                  <a:gd name="T37" fmla="*/ 227 h 1209"/>
                  <a:gd name="T38" fmla="*/ 2030 w 3504"/>
                  <a:gd name="T39" fmla="*/ 165 h 1209"/>
                  <a:gd name="T40" fmla="*/ 1695 w 3504"/>
                  <a:gd name="T41" fmla="*/ 149 h 1209"/>
                  <a:gd name="T42" fmla="*/ 1867 w 3504"/>
                  <a:gd name="T43" fmla="*/ 3 h 1209"/>
                  <a:gd name="T44" fmla="*/ 2209 w 3504"/>
                  <a:gd name="T45" fmla="*/ 43 h 1209"/>
                  <a:gd name="T46" fmla="*/ 2545 w 3504"/>
                  <a:gd name="T47" fmla="*/ 129 h 1209"/>
                  <a:gd name="T48" fmla="*/ 2869 w 3504"/>
                  <a:gd name="T49" fmla="*/ 262 h 1209"/>
                  <a:gd name="T50" fmla="*/ 3174 w 3504"/>
                  <a:gd name="T51" fmla="*/ 444 h 1209"/>
                  <a:gd name="T52" fmla="*/ 3456 w 3504"/>
                  <a:gd name="T53" fmla="*/ 672 h 1209"/>
                  <a:gd name="T54" fmla="*/ 3495 w 3504"/>
                  <a:gd name="T55" fmla="*/ 732 h 1209"/>
                  <a:gd name="T56" fmla="*/ 3500 w 3504"/>
                  <a:gd name="T57" fmla="*/ 808 h 1209"/>
                  <a:gd name="T58" fmla="*/ 3460 w 3504"/>
                  <a:gd name="T59" fmla="*/ 885 h 1209"/>
                  <a:gd name="T60" fmla="*/ 3141 w 3504"/>
                  <a:gd name="T61" fmla="*/ 1194 h 1209"/>
                  <a:gd name="T62" fmla="*/ 3074 w 3504"/>
                  <a:gd name="T63" fmla="*/ 1209 h 1209"/>
                  <a:gd name="T64" fmla="*/ 2996 w 3504"/>
                  <a:gd name="T65" fmla="*/ 1186 h 1209"/>
                  <a:gd name="T66" fmla="*/ 2825 w 3504"/>
                  <a:gd name="T67" fmla="*/ 1046 h 1209"/>
                  <a:gd name="T68" fmla="*/ 2583 w 3504"/>
                  <a:gd name="T69" fmla="*/ 894 h 1209"/>
                  <a:gd name="T70" fmla="*/ 2320 w 3504"/>
                  <a:gd name="T71" fmla="*/ 783 h 1209"/>
                  <a:gd name="T72" fmla="*/ 2041 w 3504"/>
                  <a:gd name="T73" fmla="*/ 715 h 1209"/>
                  <a:gd name="T74" fmla="*/ 1752 w 3504"/>
                  <a:gd name="T75" fmla="*/ 691 h 1209"/>
                  <a:gd name="T76" fmla="*/ 1463 w 3504"/>
                  <a:gd name="T77" fmla="*/ 715 h 1209"/>
                  <a:gd name="T78" fmla="*/ 1184 w 3504"/>
                  <a:gd name="T79" fmla="*/ 783 h 1209"/>
                  <a:gd name="T80" fmla="*/ 921 w 3504"/>
                  <a:gd name="T81" fmla="*/ 894 h 1209"/>
                  <a:gd name="T82" fmla="*/ 678 w 3504"/>
                  <a:gd name="T83" fmla="*/ 1046 h 1209"/>
                  <a:gd name="T84" fmla="*/ 506 w 3504"/>
                  <a:gd name="T85" fmla="*/ 1187 h 1209"/>
                  <a:gd name="T86" fmla="*/ 425 w 3504"/>
                  <a:gd name="T87" fmla="*/ 1209 h 1209"/>
                  <a:gd name="T88" fmla="*/ 347 w 3504"/>
                  <a:gd name="T89" fmla="*/ 1184 h 1209"/>
                  <a:gd name="T90" fmla="*/ 24 w 3504"/>
                  <a:gd name="T91" fmla="*/ 862 h 1209"/>
                  <a:gd name="T92" fmla="*/ 0 w 3504"/>
                  <a:gd name="T93" fmla="*/ 778 h 1209"/>
                  <a:gd name="T94" fmla="*/ 18 w 3504"/>
                  <a:gd name="T95" fmla="*/ 711 h 1209"/>
                  <a:gd name="T96" fmla="*/ 138 w 3504"/>
                  <a:gd name="T97" fmla="*/ 592 h 1209"/>
                  <a:gd name="T98" fmla="*/ 429 w 3504"/>
                  <a:gd name="T99" fmla="*/ 378 h 1209"/>
                  <a:gd name="T100" fmla="*/ 740 w 3504"/>
                  <a:gd name="T101" fmla="*/ 213 h 1209"/>
                  <a:gd name="T102" fmla="*/ 1069 w 3504"/>
                  <a:gd name="T103" fmla="*/ 95 h 1209"/>
                  <a:gd name="T104" fmla="*/ 1407 w 3504"/>
                  <a:gd name="T105" fmla="*/ 24 h 1209"/>
                  <a:gd name="T106" fmla="*/ 1752 w 3504"/>
                  <a:gd name="T107" fmla="*/ 0 h 1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04" h="1209">
                    <a:moveTo>
                      <a:pt x="1695" y="149"/>
                    </a:moveTo>
                    <a:lnTo>
                      <a:pt x="1584" y="154"/>
                    </a:lnTo>
                    <a:lnTo>
                      <a:pt x="1473" y="165"/>
                    </a:lnTo>
                    <a:lnTo>
                      <a:pt x="1363" y="181"/>
                    </a:lnTo>
                    <a:lnTo>
                      <a:pt x="1252" y="201"/>
                    </a:lnTo>
                    <a:lnTo>
                      <a:pt x="1143" y="227"/>
                    </a:lnTo>
                    <a:lnTo>
                      <a:pt x="1035" y="259"/>
                    </a:lnTo>
                    <a:lnTo>
                      <a:pt x="929" y="296"/>
                    </a:lnTo>
                    <a:lnTo>
                      <a:pt x="823" y="338"/>
                    </a:lnTo>
                    <a:lnTo>
                      <a:pt x="720" y="386"/>
                    </a:lnTo>
                    <a:lnTo>
                      <a:pt x="619" y="438"/>
                    </a:lnTo>
                    <a:lnTo>
                      <a:pt x="519" y="496"/>
                    </a:lnTo>
                    <a:lnTo>
                      <a:pt x="422" y="560"/>
                    </a:lnTo>
                    <a:lnTo>
                      <a:pt x="329" y="628"/>
                    </a:lnTo>
                    <a:lnTo>
                      <a:pt x="237" y="701"/>
                    </a:lnTo>
                    <a:lnTo>
                      <a:pt x="148" y="781"/>
                    </a:lnTo>
                    <a:lnTo>
                      <a:pt x="429" y="1061"/>
                    </a:lnTo>
                    <a:lnTo>
                      <a:pt x="507" y="992"/>
                    </a:lnTo>
                    <a:lnTo>
                      <a:pt x="589" y="927"/>
                    </a:lnTo>
                    <a:lnTo>
                      <a:pt x="674" y="868"/>
                    </a:lnTo>
                    <a:lnTo>
                      <a:pt x="762" y="812"/>
                    </a:lnTo>
                    <a:lnTo>
                      <a:pt x="852" y="763"/>
                    </a:lnTo>
                    <a:lnTo>
                      <a:pt x="946" y="718"/>
                    </a:lnTo>
                    <a:lnTo>
                      <a:pt x="1040" y="678"/>
                    </a:lnTo>
                    <a:lnTo>
                      <a:pt x="1137" y="643"/>
                    </a:lnTo>
                    <a:lnTo>
                      <a:pt x="1236" y="613"/>
                    </a:lnTo>
                    <a:lnTo>
                      <a:pt x="1337" y="588"/>
                    </a:lnTo>
                    <a:lnTo>
                      <a:pt x="1439" y="569"/>
                    </a:lnTo>
                    <a:lnTo>
                      <a:pt x="1542" y="556"/>
                    </a:lnTo>
                    <a:lnTo>
                      <a:pt x="1647" y="547"/>
                    </a:lnTo>
                    <a:lnTo>
                      <a:pt x="1752" y="544"/>
                    </a:lnTo>
                    <a:lnTo>
                      <a:pt x="1857" y="547"/>
                    </a:lnTo>
                    <a:lnTo>
                      <a:pt x="1961" y="556"/>
                    </a:lnTo>
                    <a:lnTo>
                      <a:pt x="2065" y="569"/>
                    </a:lnTo>
                    <a:lnTo>
                      <a:pt x="2167" y="588"/>
                    </a:lnTo>
                    <a:lnTo>
                      <a:pt x="2267" y="613"/>
                    </a:lnTo>
                    <a:lnTo>
                      <a:pt x="2366" y="643"/>
                    </a:lnTo>
                    <a:lnTo>
                      <a:pt x="2463" y="678"/>
                    </a:lnTo>
                    <a:lnTo>
                      <a:pt x="2558" y="718"/>
                    </a:lnTo>
                    <a:lnTo>
                      <a:pt x="2651" y="763"/>
                    </a:lnTo>
                    <a:lnTo>
                      <a:pt x="2741" y="812"/>
                    </a:lnTo>
                    <a:lnTo>
                      <a:pt x="2829" y="868"/>
                    </a:lnTo>
                    <a:lnTo>
                      <a:pt x="2914" y="927"/>
                    </a:lnTo>
                    <a:lnTo>
                      <a:pt x="2996" y="992"/>
                    </a:lnTo>
                    <a:lnTo>
                      <a:pt x="3075" y="1061"/>
                    </a:lnTo>
                    <a:lnTo>
                      <a:pt x="3355" y="781"/>
                    </a:lnTo>
                    <a:lnTo>
                      <a:pt x="3355" y="781"/>
                    </a:lnTo>
                    <a:lnTo>
                      <a:pt x="3266" y="701"/>
                    </a:lnTo>
                    <a:lnTo>
                      <a:pt x="3175" y="628"/>
                    </a:lnTo>
                    <a:lnTo>
                      <a:pt x="3080" y="560"/>
                    </a:lnTo>
                    <a:lnTo>
                      <a:pt x="2984" y="496"/>
                    </a:lnTo>
                    <a:lnTo>
                      <a:pt x="2885" y="439"/>
                    </a:lnTo>
                    <a:lnTo>
                      <a:pt x="2784" y="386"/>
                    </a:lnTo>
                    <a:lnTo>
                      <a:pt x="2679" y="338"/>
                    </a:lnTo>
                    <a:lnTo>
                      <a:pt x="2575" y="296"/>
                    </a:lnTo>
                    <a:lnTo>
                      <a:pt x="2468" y="259"/>
                    </a:lnTo>
                    <a:lnTo>
                      <a:pt x="2360" y="227"/>
                    </a:lnTo>
                    <a:lnTo>
                      <a:pt x="2251" y="201"/>
                    </a:lnTo>
                    <a:lnTo>
                      <a:pt x="2141" y="181"/>
                    </a:lnTo>
                    <a:lnTo>
                      <a:pt x="2030" y="165"/>
                    </a:lnTo>
                    <a:lnTo>
                      <a:pt x="1919" y="154"/>
                    </a:lnTo>
                    <a:lnTo>
                      <a:pt x="1807" y="149"/>
                    </a:lnTo>
                    <a:lnTo>
                      <a:pt x="1695" y="149"/>
                    </a:lnTo>
                    <a:close/>
                    <a:moveTo>
                      <a:pt x="1752" y="0"/>
                    </a:moveTo>
                    <a:lnTo>
                      <a:pt x="1752" y="0"/>
                    </a:lnTo>
                    <a:lnTo>
                      <a:pt x="1867" y="3"/>
                    </a:lnTo>
                    <a:lnTo>
                      <a:pt x="1982" y="11"/>
                    </a:lnTo>
                    <a:lnTo>
                      <a:pt x="2095" y="24"/>
                    </a:lnTo>
                    <a:lnTo>
                      <a:pt x="2209" y="43"/>
                    </a:lnTo>
                    <a:lnTo>
                      <a:pt x="2323" y="66"/>
                    </a:lnTo>
                    <a:lnTo>
                      <a:pt x="2435" y="95"/>
                    </a:lnTo>
                    <a:lnTo>
                      <a:pt x="2545" y="129"/>
                    </a:lnTo>
                    <a:lnTo>
                      <a:pt x="2655" y="168"/>
                    </a:lnTo>
                    <a:lnTo>
                      <a:pt x="2762" y="213"/>
                    </a:lnTo>
                    <a:lnTo>
                      <a:pt x="2869" y="262"/>
                    </a:lnTo>
                    <a:lnTo>
                      <a:pt x="2973" y="318"/>
                    </a:lnTo>
                    <a:lnTo>
                      <a:pt x="3075" y="378"/>
                    </a:lnTo>
                    <a:lnTo>
                      <a:pt x="3174" y="444"/>
                    </a:lnTo>
                    <a:lnTo>
                      <a:pt x="3271" y="515"/>
                    </a:lnTo>
                    <a:lnTo>
                      <a:pt x="3365" y="592"/>
                    </a:lnTo>
                    <a:lnTo>
                      <a:pt x="3456" y="672"/>
                    </a:lnTo>
                    <a:lnTo>
                      <a:pt x="3473" y="690"/>
                    </a:lnTo>
                    <a:lnTo>
                      <a:pt x="3486" y="711"/>
                    </a:lnTo>
                    <a:lnTo>
                      <a:pt x="3495" y="732"/>
                    </a:lnTo>
                    <a:lnTo>
                      <a:pt x="3500" y="754"/>
                    </a:lnTo>
                    <a:lnTo>
                      <a:pt x="3504" y="778"/>
                    </a:lnTo>
                    <a:lnTo>
                      <a:pt x="3500" y="808"/>
                    </a:lnTo>
                    <a:lnTo>
                      <a:pt x="3492" y="836"/>
                    </a:lnTo>
                    <a:lnTo>
                      <a:pt x="3479" y="862"/>
                    </a:lnTo>
                    <a:lnTo>
                      <a:pt x="3460" y="885"/>
                    </a:lnTo>
                    <a:lnTo>
                      <a:pt x="3179" y="1165"/>
                    </a:lnTo>
                    <a:lnTo>
                      <a:pt x="3161" y="1181"/>
                    </a:lnTo>
                    <a:lnTo>
                      <a:pt x="3141" y="1194"/>
                    </a:lnTo>
                    <a:lnTo>
                      <a:pt x="3120" y="1202"/>
                    </a:lnTo>
                    <a:lnTo>
                      <a:pt x="3097" y="1207"/>
                    </a:lnTo>
                    <a:lnTo>
                      <a:pt x="3074" y="1209"/>
                    </a:lnTo>
                    <a:lnTo>
                      <a:pt x="3047" y="1206"/>
                    </a:lnTo>
                    <a:lnTo>
                      <a:pt x="3022" y="1199"/>
                    </a:lnTo>
                    <a:lnTo>
                      <a:pt x="2996" y="1186"/>
                    </a:lnTo>
                    <a:lnTo>
                      <a:pt x="2974" y="1169"/>
                    </a:lnTo>
                    <a:lnTo>
                      <a:pt x="2902" y="1106"/>
                    </a:lnTo>
                    <a:lnTo>
                      <a:pt x="2825" y="1046"/>
                    </a:lnTo>
                    <a:lnTo>
                      <a:pt x="2747" y="991"/>
                    </a:lnTo>
                    <a:lnTo>
                      <a:pt x="2665" y="940"/>
                    </a:lnTo>
                    <a:lnTo>
                      <a:pt x="2583" y="894"/>
                    </a:lnTo>
                    <a:lnTo>
                      <a:pt x="2496" y="852"/>
                    </a:lnTo>
                    <a:lnTo>
                      <a:pt x="2409" y="815"/>
                    </a:lnTo>
                    <a:lnTo>
                      <a:pt x="2320" y="783"/>
                    </a:lnTo>
                    <a:lnTo>
                      <a:pt x="2228" y="755"/>
                    </a:lnTo>
                    <a:lnTo>
                      <a:pt x="2135" y="733"/>
                    </a:lnTo>
                    <a:lnTo>
                      <a:pt x="2041" y="715"/>
                    </a:lnTo>
                    <a:lnTo>
                      <a:pt x="1945" y="702"/>
                    </a:lnTo>
                    <a:lnTo>
                      <a:pt x="1849" y="695"/>
                    </a:lnTo>
                    <a:lnTo>
                      <a:pt x="1752" y="691"/>
                    </a:lnTo>
                    <a:lnTo>
                      <a:pt x="1654" y="695"/>
                    </a:lnTo>
                    <a:lnTo>
                      <a:pt x="1558" y="702"/>
                    </a:lnTo>
                    <a:lnTo>
                      <a:pt x="1463" y="715"/>
                    </a:lnTo>
                    <a:lnTo>
                      <a:pt x="1368" y="733"/>
                    </a:lnTo>
                    <a:lnTo>
                      <a:pt x="1275" y="755"/>
                    </a:lnTo>
                    <a:lnTo>
                      <a:pt x="1184" y="783"/>
                    </a:lnTo>
                    <a:lnTo>
                      <a:pt x="1094" y="815"/>
                    </a:lnTo>
                    <a:lnTo>
                      <a:pt x="1006" y="852"/>
                    </a:lnTo>
                    <a:lnTo>
                      <a:pt x="921" y="894"/>
                    </a:lnTo>
                    <a:lnTo>
                      <a:pt x="837" y="940"/>
                    </a:lnTo>
                    <a:lnTo>
                      <a:pt x="756" y="991"/>
                    </a:lnTo>
                    <a:lnTo>
                      <a:pt x="678" y="1046"/>
                    </a:lnTo>
                    <a:lnTo>
                      <a:pt x="602" y="1106"/>
                    </a:lnTo>
                    <a:lnTo>
                      <a:pt x="530" y="1169"/>
                    </a:lnTo>
                    <a:lnTo>
                      <a:pt x="506" y="1187"/>
                    </a:lnTo>
                    <a:lnTo>
                      <a:pt x="481" y="1200"/>
                    </a:lnTo>
                    <a:lnTo>
                      <a:pt x="453" y="1206"/>
                    </a:lnTo>
                    <a:lnTo>
                      <a:pt x="425" y="1209"/>
                    </a:lnTo>
                    <a:lnTo>
                      <a:pt x="399" y="1205"/>
                    </a:lnTo>
                    <a:lnTo>
                      <a:pt x="372" y="1198"/>
                    </a:lnTo>
                    <a:lnTo>
                      <a:pt x="347" y="1184"/>
                    </a:lnTo>
                    <a:lnTo>
                      <a:pt x="324" y="1165"/>
                    </a:lnTo>
                    <a:lnTo>
                      <a:pt x="44" y="885"/>
                    </a:lnTo>
                    <a:lnTo>
                      <a:pt x="24" y="862"/>
                    </a:lnTo>
                    <a:lnTo>
                      <a:pt x="11" y="836"/>
                    </a:lnTo>
                    <a:lnTo>
                      <a:pt x="2" y="808"/>
                    </a:lnTo>
                    <a:lnTo>
                      <a:pt x="0" y="778"/>
                    </a:lnTo>
                    <a:lnTo>
                      <a:pt x="2" y="754"/>
                    </a:lnTo>
                    <a:lnTo>
                      <a:pt x="9" y="732"/>
                    </a:lnTo>
                    <a:lnTo>
                      <a:pt x="18" y="711"/>
                    </a:lnTo>
                    <a:lnTo>
                      <a:pt x="31" y="690"/>
                    </a:lnTo>
                    <a:lnTo>
                      <a:pt x="47" y="672"/>
                    </a:lnTo>
                    <a:lnTo>
                      <a:pt x="138" y="592"/>
                    </a:lnTo>
                    <a:lnTo>
                      <a:pt x="232" y="515"/>
                    </a:lnTo>
                    <a:lnTo>
                      <a:pt x="329" y="444"/>
                    </a:lnTo>
                    <a:lnTo>
                      <a:pt x="429" y="378"/>
                    </a:lnTo>
                    <a:lnTo>
                      <a:pt x="531" y="318"/>
                    </a:lnTo>
                    <a:lnTo>
                      <a:pt x="635" y="262"/>
                    </a:lnTo>
                    <a:lnTo>
                      <a:pt x="740" y="213"/>
                    </a:lnTo>
                    <a:lnTo>
                      <a:pt x="849" y="168"/>
                    </a:lnTo>
                    <a:lnTo>
                      <a:pt x="958" y="129"/>
                    </a:lnTo>
                    <a:lnTo>
                      <a:pt x="1069" y="95"/>
                    </a:lnTo>
                    <a:lnTo>
                      <a:pt x="1181" y="66"/>
                    </a:lnTo>
                    <a:lnTo>
                      <a:pt x="1293" y="43"/>
                    </a:lnTo>
                    <a:lnTo>
                      <a:pt x="1407" y="24"/>
                    </a:lnTo>
                    <a:lnTo>
                      <a:pt x="1522" y="11"/>
                    </a:lnTo>
                    <a:lnTo>
                      <a:pt x="1637" y="3"/>
                    </a:lnTo>
                    <a:lnTo>
                      <a:pt x="17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60" name="Group 23">
              <a:extLst>
                <a:ext uri="{FF2B5EF4-FFF2-40B4-BE49-F238E27FC236}">
                  <a16:creationId xmlns:a16="http://schemas.microsoft.com/office/drawing/2014/main" id="{6D19CCEC-A1B9-4B01-BC81-ED4145BD10E9}"/>
                </a:ext>
              </a:extLst>
            </p:cNvPr>
            <p:cNvGrpSpPr/>
            <p:nvPr/>
          </p:nvGrpSpPr>
          <p:grpSpPr>
            <a:xfrm flipH="1" flipV="1">
              <a:off x="2227841" y="1995612"/>
              <a:ext cx="1271576" cy="1016844"/>
              <a:chOff x="3735537" y="1444999"/>
              <a:chExt cx="1496366" cy="1196602"/>
            </a:xfrm>
          </p:grpSpPr>
          <p:sp>
            <p:nvSpPr>
              <p:cNvPr id="166" name="Rectangle 12">
                <a:extLst>
                  <a:ext uri="{FF2B5EF4-FFF2-40B4-BE49-F238E27FC236}">
                    <a16:creationId xmlns:a16="http://schemas.microsoft.com/office/drawing/2014/main" id="{BD9E7362-C4B5-42A2-B2E4-3C3C20F84187}"/>
                  </a:ext>
                </a:extLst>
              </p:cNvPr>
              <p:cNvSpPr/>
              <p:nvPr/>
            </p:nvSpPr>
            <p:spPr>
              <a:xfrm rot="5400000">
                <a:off x="3587750" y="2070100"/>
                <a:ext cx="990600" cy="15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7" name="Freeform 13">
                <a:extLst>
                  <a:ext uri="{FF2B5EF4-FFF2-40B4-BE49-F238E27FC236}">
                    <a16:creationId xmlns:a16="http://schemas.microsoft.com/office/drawing/2014/main" id="{2360086A-AF7B-4520-9C4F-1D8F554964CF}"/>
                  </a:ext>
                </a:extLst>
              </p:cNvPr>
              <p:cNvSpPr/>
              <p:nvPr/>
            </p:nvSpPr>
            <p:spPr>
              <a:xfrm rot="8100000">
                <a:off x="3735537" y="1444999"/>
                <a:ext cx="1496366" cy="752746"/>
              </a:xfrm>
              <a:custGeom>
                <a:avLst/>
                <a:gdLst>
                  <a:gd name="connsiteX0" fmla="*/ 0 w 2878049"/>
                  <a:gd name="connsiteY0" fmla="*/ 723900 h 1447800"/>
                  <a:gd name="connsiteX1" fmla="*/ 723900 w 2878049"/>
                  <a:gd name="connsiteY1" fmla="*/ 0 h 1447800"/>
                  <a:gd name="connsiteX2" fmla="*/ 723900 w 2878049"/>
                  <a:gd name="connsiteY2" fmla="*/ 260351 h 1447800"/>
                  <a:gd name="connsiteX3" fmla="*/ 2878049 w 2878049"/>
                  <a:gd name="connsiteY3" fmla="*/ 260351 h 1447800"/>
                  <a:gd name="connsiteX4" fmla="*/ 2878049 w 2878049"/>
                  <a:gd name="connsiteY4" fmla="*/ 1187449 h 1447800"/>
                  <a:gd name="connsiteX5" fmla="*/ 723900 w 2878049"/>
                  <a:gd name="connsiteY5" fmla="*/ 1187449 h 1447800"/>
                  <a:gd name="connsiteX6" fmla="*/ 723900 w 2878049"/>
                  <a:gd name="connsiteY6" fmla="*/ 1447800 h 1447800"/>
                  <a:gd name="connsiteX7" fmla="*/ 0 w 2878049"/>
                  <a:gd name="connsiteY7" fmla="*/ 723900 h 1447800"/>
                  <a:gd name="connsiteX0" fmla="*/ 0 w 2878049"/>
                  <a:gd name="connsiteY0" fmla="*/ 723900 h 1447800"/>
                  <a:gd name="connsiteX1" fmla="*/ 723900 w 2878049"/>
                  <a:gd name="connsiteY1" fmla="*/ 0 h 1447800"/>
                  <a:gd name="connsiteX2" fmla="*/ 723900 w 2878049"/>
                  <a:gd name="connsiteY2" fmla="*/ 260351 h 1447800"/>
                  <a:gd name="connsiteX3" fmla="*/ 2878049 w 2878049"/>
                  <a:gd name="connsiteY3" fmla="*/ 260351 h 1447800"/>
                  <a:gd name="connsiteX4" fmla="*/ 1933481 w 2878049"/>
                  <a:gd name="connsiteY4" fmla="*/ 1137412 h 1447800"/>
                  <a:gd name="connsiteX5" fmla="*/ 723900 w 2878049"/>
                  <a:gd name="connsiteY5" fmla="*/ 1187449 h 1447800"/>
                  <a:gd name="connsiteX6" fmla="*/ 723900 w 2878049"/>
                  <a:gd name="connsiteY6" fmla="*/ 1447800 h 1447800"/>
                  <a:gd name="connsiteX7" fmla="*/ 0 w 2878049"/>
                  <a:gd name="connsiteY7" fmla="*/ 723900 h 1447800"/>
                  <a:gd name="connsiteX0" fmla="*/ 0 w 2878049"/>
                  <a:gd name="connsiteY0" fmla="*/ 723900 h 1447800"/>
                  <a:gd name="connsiteX1" fmla="*/ 723900 w 2878049"/>
                  <a:gd name="connsiteY1" fmla="*/ 0 h 1447800"/>
                  <a:gd name="connsiteX2" fmla="*/ 723900 w 2878049"/>
                  <a:gd name="connsiteY2" fmla="*/ 260351 h 1447800"/>
                  <a:gd name="connsiteX3" fmla="*/ 2878049 w 2878049"/>
                  <a:gd name="connsiteY3" fmla="*/ 260351 h 1447800"/>
                  <a:gd name="connsiteX4" fmla="*/ 1958781 w 2878049"/>
                  <a:gd name="connsiteY4" fmla="*/ 1195138 h 1447800"/>
                  <a:gd name="connsiteX5" fmla="*/ 723900 w 2878049"/>
                  <a:gd name="connsiteY5" fmla="*/ 1187449 h 1447800"/>
                  <a:gd name="connsiteX6" fmla="*/ 723900 w 2878049"/>
                  <a:gd name="connsiteY6" fmla="*/ 1447800 h 1447800"/>
                  <a:gd name="connsiteX7" fmla="*/ 0 w 2878049"/>
                  <a:gd name="connsiteY7" fmla="*/ 723900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78049" h="1447800">
                    <a:moveTo>
                      <a:pt x="0" y="723900"/>
                    </a:moveTo>
                    <a:lnTo>
                      <a:pt x="723900" y="0"/>
                    </a:lnTo>
                    <a:lnTo>
                      <a:pt x="723900" y="260351"/>
                    </a:lnTo>
                    <a:lnTo>
                      <a:pt x="2878049" y="260351"/>
                    </a:lnTo>
                    <a:lnTo>
                      <a:pt x="1958781" y="1195138"/>
                    </a:lnTo>
                    <a:lnTo>
                      <a:pt x="723900" y="1187449"/>
                    </a:lnTo>
                    <a:lnTo>
                      <a:pt x="723900" y="1447800"/>
                    </a:lnTo>
                    <a:lnTo>
                      <a:pt x="0" y="723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8" name="Rectangle 14">
                <a:extLst>
                  <a:ext uri="{FF2B5EF4-FFF2-40B4-BE49-F238E27FC236}">
                    <a16:creationId xmlns:a16="http://schemas.microsoft.com/office/drawing/2014/main" id="{446D0633-7C6A-4D27-AF0E-6B7C51E9875E}"/>
                  </a:ext>
                </a:extLst>
              </p:cNvPr>
              <p:cNvSpPr/>
              <p:nvPr/>
            </p:nvSpPr>
            <p:spPr>
              <a:xfrm rot="5400000">
                <a:off x="3566320" y="2091532"/>
                <a:ext cx="990600" cy="10953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10800000" sx="86000" sy="86000" algn="l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62" name="Text Placeholder 3">
              <a:extLst>
                <a:ext uri="{FF2B5EF4-FFF2-40B4-BE49-F238E27FC236}">
                  <a16:creationId xmlns:a16="http://schemas.microsoft.com/office/drawing/2014/main" id="{B85CF227-F379-44BF-B6A9-C5889E074758}"/>
                </a:ext>
              </a:extLst>
            </p:cNvPr>
            <p:cNvSpPr txBox="1">
              <a:spLocks/>
            </p:cNvSpPr>
            <p:nvPr/>
          </p:nvSpPr>
          <p:spPr>
            <a:xfrm>
              <a:off x="2414557" y="2863183"/>
              <a:ext cx="352638" cy="20774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685800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chemeClr val="bg1"/>
                  </a:solidFill>
                </a:rPr>
                <a:t>01</a:t>
              </a:r>
            </a:p>
          </p:txBody>
        </p:sp>
        <p:grpSp>
          <p:nvGrpSpPr>
            <p:cNvPr id="163" name="Group 37">
              <a:extLst>
                <a:ext uri="{FF2B5EF4-FFF2-40B4-BE49-F238E27FC236}">
                  <a16:creationId xmlns:a16="http://schemas.microsoft.com/office/drawing/2014/main" id="{602932E1-E3EF-41F3-9E92-DECCD23D1145}"/>
                </a:ext>
              </a:extLst>
            </p:cNvPr>
            <p:cNvGrpSpPr/>
            <p:nvPr/>
          </p:nvGrpSpPr>
          <p:grpSpPr>
            <a:xfrm>
              <a:off x="2766010" y="2495237"/>
              <a:ext cx="297230" cy="248823"/>
              <a:chOff x="4435475" y="1962150"/>
              <a:chExt cx="555625" cy="465138"/>
            </a:xfrm>
            <a:solidFill>
              <a:schemeClr val="bg1"/>
            </a:solidFill>
          </p:grpSpPr>
          <p:sp>
            <p:nvSpPr>
              <p:cNvPr id="164" name="Freeform 51">
                <a:extLst>
                  <a:ext uri="{FF2B5EF4-FFF2-40B4-BE49-F238E27FC236}">
                    <a16:creationId xmlns:a16="http://schemas.microsoft.com/office/drawing/2014/main" id="{ED319665-D98B-44BA-B94C-4209244168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35475" y="1962150"/>
                <a:ext cx="296863" cy="400050"/>
              </a:xfrm>
              <a:custGeom>
                <a:avLst/>
                <a:gdLst>
                  <a:gd name="T0" fmla="*/ 752 w 1867"/>
                  <a:gd name="T1" fmla="*/ 1587 h 2522"/>
                  <a:gd name="T2" fmla="*/ 1207 w 1867"/>
                  <a:gd name="T3" fmla="*/ 1624 h 2522"/>
                  <a:gd name="T4" fmla="*/ 1090 w 1867"/>
                  <a:gd name="T5" fmla="*/ 1411 h 2522"/>
                  <a:gd name="T6" fmla="*/ 879 w 1867"/>
                  <a:gd name="T7" fmla="*/ 1422 h 2522"/>
                  <a:gd name="T8" fmla="*/ 649 w 1867"/>
                  <a:gd name="T9" fmla="*/ 750 h 2522"/>
                  <a:gd name="T10" fmla="*/ 615 w 1867"/>
                  <a:gd name="T11" fmla="*/ 979 h 2522"/>
                  <a:gd name="T12" fmla="*/ 740 w 1867"/>
                  <a:gd name="T13" fmla="*/ 1185 h 2522"/>
                  <a:gd name="T14" fmla="*/ 924 w 1867"/>
                  <a:gd name="T15" fmla="*/ 1281 h 2522"/>
                  <a:gd name="T16" fmla="*/ 1129 w 1867"/>
                  <a:gd name="T17" fmla="*/ 1233 h 2522"/>
                  <a:gd name="T18" fmla="*/ 1286 w 1867"/>
                  <a:gd name="T19" fmla="*/ 1044 h 2522"/>
                  <a:gd name="T20" fmla="*/ 1353 w 1867"/>
                  <a:gd name="T21" fmla="*/ 787 h 2522"/>
                  <a:gd name="T22" fmla="*/ 1277 w 1867"/>
                  <a:gd name="T23" fmla="*/ 668 h 2522"/>
                  <a:gd name="T24" fmla="*/ 762 w 1867"/>
                  <a:gd name="T25" fmla="*/ 639 h 2522"/>
                  <a:gd name="T26" fmla="*/ 923 w 1867"/>
                  <a:gd name="T27" fmla="*/ 157 h 2522"/>
                  <a:gd name="T28" fmla="*/ 779 w 1867"/>
                  <a:gd name="T29" fmla="*/ 200 h 2522"/>
                  <a:gd name="T30" fmla="*/ 618 w 1867"/>
                  <a:gd name="T31" fmla="*/ 292 h 2522"/>
                  <a:gd name="T32" fmla="*/ 527 w 1867"/>
                  <a:gd name="T33" fmla="*/ 481 h 2522"/>
                  <a:gd name="T34" fmla="*/ 558 w 1867"/>
                  <a:gd name="T35" fmla="*/ 625 h 2522"/>
                  <a:gd name="T36" fmla="*/ 647 w 1867"/>
                  <a:gd name="T37" fmla="*/ 437 h 2522"/>
                  <a:gd name="T38" fmla="*/ 746 w 1867"/>
                  <a:gd name="T39" fmla="*/ 418 h 2522"/>
                  <a:gd name="T40" fmla="*/ 805 w 1867"/>
                  <a:gd name="T41" fmla="*/ 491 h 2522"/>
                  <a:gd name="T42" fmla="*/ 1251 w 1867"/>
                  <a:gd name="T43" fmla="*/ 518 h 2522"/>
                  <a:gd name="T44" fmla="*/ 1409 w 1867"/>
                  <a:gd name="T45" fmla="*/ 572 h 2522"/>
                  <a:gd name="T46" fmla="*/ 1333 w 1867"/>
                  <a:gd name="T47" fmla="*/ 328 h 2522"/>
                  <a:gd name="T48" fmla="*/ 1152 w 1867"/>
                  <a:gd name="T49" fmla="*/ 175 h 2522"/>
                  <a:gd name="T50" fmla="*/ 1070 w 1867"/>
                  <a:gd name="T51" fmla="*/ 3 h 2522"/>
                  <a:gd name="T52" fmla="*/ 1332 w 1867"/>
                  <a:gd name="T53" fmla="*/ 114 h 2522"/>
                  <a:gd name="T54" fmla="*/ 1506 w 1867"/>
                  <a:gd name="T55" fmla="*/ 345 h 2522"/>
                  <a:gd name="T56" fmla="*/ 1552 w 1867"/>
                  <a:gd name="T57" fmla="*/ 649 h 2522"/>
                  <a:gd name="T58" fmla="*/ 1493 w 1867"/>
                  <a:gd name="T59" fmla="*/ 849 h 2522"/>
                  <a:gd name="T60" fmla="*/ 1409 w 1867"/>
                  <a:gd name="T61" fmla="*/ 1123 h 2522"/>
                  <a:gd name="T62" fmla="*/ 1259 w 1867"/>
                  <a:gd name="T63" fmla="*/ 1316 h 2522"/>
                  <a:gd name="T64" fmla="*/ 1286 w 1867"/>
                  <a:gd name="T65" fmla="*/ 1492 h 2522"/>
                  <a:gd name="T66" fmla="*/ 1450 w 1867"/>
                  <a:gd name="T67" fmla="*/ 1604 h 2522"/>
                  <a:gd name="T68" fmla="*/ 1633 w 1867"/>
                  <a:gd name="T69" fmla="*/ 1631 h 2522"/>
                  <a:gd name="T70" fmla="*/ 1825 w 1867"/>
                  <a:gd name="T71" fmla="*/ 1750 h 2522"/>
                  <a:gd name="T72" fmla="*/ 1860 w 1867"/>
                  <a:gd name="T73" fmla="*/ 1858 h 2522"/>
                  <a:gd name="T74" fmla="*/ 1794 w 1867"/>
                  <a:gd name="T75" fmla="*/ 1901 h 2522"/>
                  <a:gd name="T76" fmla="*/ 1712 w 1867"/>
                  <a:gd name="T77" fmla="*/ 1842 h 2522"/>
                  <a:gd name="T78" fmla="*/ 1561 w 1867"/>
                  <a:gd name="T79" fmla="*/ 1765 h 2522"/>
                  <a:gd name="T80" fmla="*/ 1369 w 1867"/>
                  <a:gd name="T81" fmla="*/ 1731 h 2522"/>
                  <a:gd name="T82" fmla="*/ 964 w 1867"/>
                  <a:gd name="T83" fmla="*/ 2262 h 2522"/>
                  <a:gd name="T84" fmla="*/ 558 w 1867"/>
                  <a:gd name="T85" fmla="*/ 1731 h 2522"/>
                  <a:gd name="T86" fmla="*/ 360 w 1867"/>
                  <a:gd name="T87" fmla="*/ 1765 h 2522"/>
                  <a:gd name="T88" fmla="*/ 196 w 1867"/>
                  <a:gd name="T89" fmla="*/ 1867 h 2522"/>
                  <a:gd name="T90" fmla="*/ 146 w 1867"/>
                  <a:gd name="T91" fmla="*/ 2377 h 2522"/>
                  <a:gd name="T92" fmla="*/ 1425 w 1867"/>
                  <a:gd name="T93" fmla="*/ 2413 h 2522"/>
                  <a:gd name="T94" fmla="*/ 1414 w 1867"/>
                  <a:gd name="T95" fmla="*/ 2501 h 2522"/>
                  <a:gd name="T96" fmla="*/ 53 w 1867"/>
                  <a:gd name="T97" fmla="*/ 2520 h 2522"/>
                  <a:gd name="T98" fmla="*/ 0 w 1867"/>
                  <a:gd name="T99" fmla="*/ 2450 h 2522"/>
                  <a:gd name="T100" fmla="*/ 45 w 1867"/>
                  <a:gd name="T101" fmla="*/ 1833 h 2522"/>
                  <a:gd name="T102" fmla="*/ 204 w 1867"/>
                  <a:gd name="T103" fmla="*/ 1668 h 2522"/>
                  <a:gd name="T104" fmla="*/ 395 w 1867"/>
                  <a:gd name="T105" fmla="*/ 1616 h 2522"/>
                  <a:gd name="T106" fmla="*/ 585 w 1867"/>
                  <a:gd name="T107" fmla="*/ 1550 h 2522"/>
                  <a:gd name="T108" fmla="*/ 693 w 1867"/>
                  <a:gd name="T109" fmla="*/ 1383 h 2522"/>
                  <a:gd name="T110" fmla="*/ 542 w 1867"/>
                  <a:gd name="T111" fmla="*/ 1167 h 2522"/>
                  <a:gd name="T112" fmla="*/ 434 w 1867"/>
                  <a:gd name="T113" fmla="*/ 853 h 2522"/>
                  <a:gd name="T114" fmla="*/ 381 w 1867"/>
                  <a:gd name="T115" fmla="*/ 688 h 2522"/>
                  <a:gd name="T116" fmla="*/ 392 w 1867"/>
                  <a:gd name="T117" fmla="*/ 416 h 2522"/>
                  <a:gd name="T118" fmla="*/ 508 w 1867"/>
                  <a:gd name="T119" fmla="*/ 196 h 2522"/>
                  <a:gd name="T120" fmla="*/ 708 w 1867"/>
                  <a:gd name="T121" fmla="*/ 67 h 2522"/>
                  <a:gd name="T122" fmla="*/ 953 w 1867"/>
                  <a:gd name="T123" fmla="*/ 3 h 2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67" h="2522">
                    <a:moveTo>
                      <a:pt x="837" y="1411"/>
                    </a:moveTo>
                    <a:lnTo>
                      <a:pt x="823" y="1459"/>
                    </a:lnTo>
                    <a:lnTo>
                      <a:pt x="804" y="1505"/>
                    </a:lnTo>
                    <a:lnTo>
                      <a:pt x="780" y="1548"/>
                    </a:lnTo>
                    <a:lnTo>
                      <a:pt x="752" y="1587"/>
                    </a:lnTo>
                    <a:lnTo>
                      <a:pt x="720" y="1624"/>
                    </a:lnTo>
                    <a:lnTo>
                      <a:pt x="684" y="1657"/>
                    </a:lnTo>
                    <a:lnTo>
                      <a:pt x="964" y="2061"/>
                    </a:lnTo>
                    <a:lnTo>
                      <a:pt x="1243" y="1657"/>
                    </a:lnTo>
                    <a:lnTo>
                      <a:pt x="1207" y="1624"/>
                    </a:lnTo>
                    <a:lnTo>
                      <a:pt x="1175" y="1587"/>
                    </a:lnTo>
                    <a:lnTo>
                      <a:pt x="1148" y="1548"/>
                    </a:lnTo>
                    <a:lnTo>
                      <a:pt x="1123" y="1505"/>
                    </a:lnTo>
                    <a:lnTo>
                      <a:pt x="1104" y="1459"/>
                    </a:lnTo>
                    <a:lnTo>
                      <a:pt x="1090" y="1411"/>
                    </a:lnTo>
                    <a:lnTo>
                      <a:pt x="1049" y="1422"/>
                    </a:lnTo>
                    <a:lnTo>
                      <a:pt x="1006" y="1428"/>
                    </a:lnTo>
                    <a:lnTo>
                      <a:pt x="964" y="1430"/>
                    </a:lnTo>
                    <a:lnTo>
                      <a:pt x="920" y="1428"/>
                    </a:lnTo>
                    <a:lnTo>
                      <a:pt x="879" y="1422"/>
                    </a:lnTo>
                    <a:lnTo>
                      <a:pt x="837" y="1411"/>
                    </a:lnTo>
                    <a:close/>
                    <a:moveTo>
                      <a:pt x="730" y="618"/>
                    </a:moveTo>
                    <a:lnTo>
                      <a:pt x="706" y="664"/>
                    </a:lnTo>
                    <a:lnTo>
                      <a:pt x="679" y="708"/>
                    </a:lnTo>
                    <a:lnTo>
                      <a:pt x="649" y="750"/>
                    </a:lnTo>
                    <a:lnTo>
                      <a:pt x="615" y="789"/>
                    </a:lnTo>
                    <a:lnTo>
                      <a:pt x="578" y="826"/>
                    </a:lnTo>
                    <a:lnTo>
                      <a:pt x="587" y="878"/>
                    </a:lnTo>
                    <a:lnTo>
                      <a:pt x="599" y="929"/>
                    </a:lnTo>
                    <a:lnTo>
                      <a:pt x="615" y="979"/>
                    </a:lnTo>
                    <a:lnTo>
                      <a:pt x="633" y="1026"/>
                    </a:lnTo>
                    <a:lnTo>
                      <a:pt x="655" y="1070"/>
                    </a:lnTo>
                    <a:lnTo>
                      <a:pt x="681" y="1111"/>
                    </a:lnTo>
                    <a:lnTo>
                      <a:pt x="708" y="1150"/>
                    </a:lnTo>
                    <a:lnTo>
                      <a:pt x="740" y="1185"/>
                    </a:lnTo>
                    <a:lnTo>
                      <a:pt x="774" y="1214"/>
                    </a:lnTo>
                    <a:lnTo>
                      <a:pt x="809" y="1239"/>
                    </a:lnTo>
                    <a:lnTo>
                      <a:pt x="847" y="1259"/>
                    </a:lnTo>
                    <a:lnTo>
                      <a:pt x="885" y="1273"/>
                    </a:lnTo>
                    <a:lnTo>
                      <a:pt x="924" y="1281"/>
                    </a:lnTo>
                    <a:lnTo>
                      <a:pt x="964" y="1285"/>
                    </a:lnTo>
                    <a:lnTo>
                      <a:pt x="1006" y="1281"/>
                    </a:lnTo>
                    <a:lnTo>
                      <a:pt x="1048" y="1271"/>
                    </a:lnTo>
                    <a:lnTo>
                      <a:pt x="1089" y="1255"/>
                    </a:lnTo>
                    <a:lnTo>
                      <a:pt x="1129" y="1233"/>
                    </a:lnTo>
                    <a:lnTo>
                      <a:pt x="1166" y="1204"/>
                    </a:lnTo>
                    <a:lnTo>
                      <a:pt x="1201" y="1170"/>
                    </a:lnTo>
                    <a:lnTo>
                      <a:pt x="1234" y="1129"/>
                    </a:lnTo>
                    <a:lnTo>
                      <a:pt x="1261" y="1089"/>
                    </a:lnTo>
                    <a:lnTo>
                      <a:pt x="1286" y="1044"/>
                    </a:lnTo>
                    <a:lnTo>
                      <a:pt x="1306" y="997"/>
                    </a:lnTo>
                    <a:lnTo>
                      <a:pt x="1323" y="947"/>
                    </a:lnTo>
                    <a:lnTo>
                      <a:pt x="1337" y="895"/>
                    </a:lnTo>
                    <a:lnTo>
                      <a:pt x="1348" y="842"/>
                    </a:lnTo>
                    <a:lnTo>
                      <a:pt x="1353" y="787"/>
                    </a:lnTo>
                    <a:lnTo>
                      <a:pt x="1355" y="730"/>
                    </a:lnTo>
                    <a:lnTo>
                      <a:pt x="1342" y="709"/>
                    </a:lnTo>
                    <a:lnTo>
                      <a:pt x="1324" y="691"/>
                    </a:lnTo>
                    <a:lnTo>
                      <a:pt x="1302" y="677"/>
                    </a:lnTo>
                    <a:lnTo>
                      <a:pt x="1277" y="668"/>
                    </a:lnTo>
                    <a:lnTo>
                      <a:pt x="1251" y="665"/>
                    </a:lnTo>
                    <a:lnTo>
                      <a:pt x="870" y="665"/>
                    </a:lnTo>
                    <a:lnTo>
                      <a:pt x="832" y="662"/>
                    </a:lnTo>
                    <a:lnTo>
                      <a:pt x="796" y="654"/>
                    </a:lnTo>
                    <a:lnTo>
                      <a:pt x="762" y="639"/>
                    </a:lnTo>
                    <a:lnTo>
                      <a:pt x="730" y="618"/>
                    </a:lnTo>
                    <a:lnTo>
                      <a:pt x="730" y="618"/>
                    </a:lnTo>
                    <a:close/>
                    <a:moveTo>
                      <a:pt x="1010" y="146"/>
                    </a:moveTo>
                    <a:lnTo>
                      <a:pt x="967" y="149"/>
                    </a:lnTo>
                    <a:lnTo>
                      <a:pt x="923" y="157"/>
                    </a:lnTo>
                    <a:lnTo>
                      <a:pt x="882" y="170"/>
                    </a:lnTo>
                    <a:lnTo>
                      <a:pt x="840" y="190"/>
                    </a:lnTo>
                    <a:lnTo>
                      <a:pt x="825" y="195"/>
                    </a:lnTo>
                    <a:lnTo>
                      <a:pt x="809" y="197"/>
                    </a:lnTo>
                    <a:lnTo>
                      <a:pt x="779" y="200"/>
                    </a:lnTo>
                    <a:lnTo>
                      <a:pt x="749" y="208"/>
                    </a:lnTo>
                    <a:lnTo>
                      <a:pt x="713" y="221"/>
                    </a:lnTo>
                    <a:lnTo>
                      <a:pt x="678" y="240"/>
                    </a:lnTo>
                    <a:lnTo>
                      <a:pt x="647" y="263"/>
                    </a:lnTo>
                    <a:lnTo>
                      <a:pt x="618" y="292"/>
                    </a:lnTo>
                    <a:lnTo>
                      <a:pt x="592" y="323"/>
                    </a:lnTo>
                    <a:lnTo>
                      <a:pt x="570" y="358"/>
                    </a:lnTo>
                    <a:lnTo>
                      <a:pt x="552" y="397"/>
                    </a:lnTo>
                    <a:lnTo>
                      <a:pt x="537" y="437"/>
                    </a:lnTo>
                    <a:lnTo>
                      <a:pt x="527" y="481"/>
                    </a:lnTo>
                    <a:lnTo>
                      <a:pt x="520" y="526"/>
                    </a:lnTo>
                    <a:lnTo>
                      <a:pt x="517" y="573"/>
                    </a:lnTo>
                    <a:lnTo>
                      <a:pt x="519" y="621"/>
                    </a:lnTo>
                    <a:lnTo>
                      <a:pt x="525" y="670"/>
                    </a:lnTo>
                    <a:lnTo>
                      <a:pt x="558" y="625"/>
                    </a:lnTo>
                    <a:lnTo>
                      <a:pt x="587" y="578"/>
                    </a:lnTo>
                    <a:lnTo>
                      <a:pt x="609" y="527"/>
                    </a:lnTo>
                    <a:lnTo>
                      <a:pt x="626" y="475"/>
                    </a:lnTo>
                    <a:lnTo>
                      <a:pt x="634" y="455"/>
                    </a:lnTo>
                    <a:lnTo>
                      <a:pt x="647" y="437"/>
                    </a:lnTo>
                    <a:lnTo>
                      <a:pt x="663" y="424"/>
                    </a:lnTo>
                    <a:lnTo>
                      <a:pt x="683" y="415"/>
                    </a:lnTo>
                    <a:lnTo>
                      <a:pt x="704" y="411"/>
                    </a:lnTo>
                    <a:lnTo>
                      <a:pt x="725" y="412"/>
                    </a:lnTo>
                    <a:lnTo>
                      <a:pt x="746" y="418"/>
                    </a:lnTo>
                    <a:lnTo>
                      <a:pt x="764" y="430"/>
                    </a:lnTo>
                    <a:lnTo>
                      <a:pt x="778" y="445"/>
                    </a:lnTo>
                    <a:lnTo>
                      <a:pt x="788" y="464"/>
                    </a:lnTo>
                    <a:lnTo>
                      <a:pt x="796" y="478"/>
                    </a:lnTo>
                    <a:lnTo>
                      <a:pt x="805" y="491"/>
                    </a:lnTo>
                    <a:lnTo>
                      <a:pt x="818" y="501"/>
                    </a:lnTo>
                    <a:lnTo>
                      <a:pt x="834" y="511"/>
                    </a:lnTo>
                    <a:lnTo>
                      <a:pt x="851" y="517"/>
                    </a:lnTo>
                    <a:lnTo>
                      <a:pt x="870" y="518"/>
                    </a:lnTo>
                    <a:lnTo>
                      <a:pt x="1251" y="518"/>
                    </a:lnTo>
                    <a:lnTo>
                      <a:pt x="1286" y="522"/>
                    </a:lnTo>
                    <a:lnTo>
                      <a:pt x="1320" y="528"/>
                    </a:lnTo>
                    <a:lnTo>
                      <a:pt x="1352" y="539"/>
                    </a:lnTo>
                    <a:lnTo>
                      <a:pt x="1382" y="553"/>
                    </a:lnTo>
                    <a:lnTo>
                      <a:pt x="1409" y="572"/>
                    </a:lnTo>
                    <a:lnTo>
                      <a:pt x="1404" y="518"/>
                    </a:lnTo>
                    <a:lnTo>
                      <a:pt x="1394" y="466"/>
                    </a:lnTo>
                    <a:lnTo>
                      <a:pt x="1378" y="417"/>
                    </a:lnTo>
                    <a:lnTo>
                      <a:pt x="1358" y="372"/>
                    </a:lnTo>
                    <a:lnTo>
                      <a:pt x="1333" y="328"/>
                    </a:lnTo>
                    <a:lnTo>
                      <a:pt x="1304" y="288"/>
                    </a:lnTo>
                    <a:lnTo>
                      <a:pt x="1271" y="253"/>
                    </a:lnTo>
                    <a:lnTo>
                      <a:pt x="1234" y="223"/>
                    </a:lnTo>
                    <a:lnTo>
                      <a:pt x="1194" y="196"/>
                    </a:lnTo>
                    <a:lnTo>
                      <a:pt x="1152" y="175"/>
                    </a:lnTo>
                    <a:lnTo>
                      <a:pt x="1106" y="159"/>
                    </a:lnTo>
                    <a:lnTo>
                      <a:pt x="1059" y="149"/>
                    </a:lnTo>
                    <a:lnTo>
                      <a:pt x="1010" y="146"/>
                    </a:lnTo>
                    <a:close/>
                    <a:moveTo>
                      <a:pt x="1010" y="0"/>
                    </a:moveTo>
                    <a:lnTo>
                      <a:pt x="1070" y="3"/>
                    </a:lnTo>
                    <a:lnTo>
                      <a:pt x="1127" y="14"/>
                    </a:lnTo>
                    <a:lnTo>
                      <a:pt x="1183" y="30"/>
                    </a:lnTo>
                    <a:lnTo>
                      <a:pt x="1235" y="52"/>
                    </a:lnTo>
                    <a:lnTo>
                      <a:pt x="1285" y="80"/>
                    </a:lnTo>
                    <a:lnTo>
                      <a:pt x="1332" y="114"/>
                    </a:lnTo>
                    <a:lnTo>
                      <a:pt x="1375" y="151"/>
                    </a:lnTo>
                    <a:lnTo>
                      <a:pt x="1415" y="194"/>
                    </a:lnTo>
                    <a:lnTo>
                      <a:pt x="1450" y="241"/>
                    </a:lnTo>
                    <a:lnTo>
                      <a:pt x="1481" y="291"/>
                    </a:lnTo>
                    <a:lnTo>
                      <a:pt x="1506" y="345"/>
                    </a:lnTo>
                    <a:lnTo>
                      <a:pt x="1527" y="401"/>
                    </a:lnTo>
                    <a:lnTo>
                      <a:pt x="1542" y="461"/>
                    </a:lnTo>
                    <a:lnTo>
                      <a:pt x="1552" y="523"/>
                    </a:lnTo>
                    <a:lnTo>
                      <a:pt x="1555" y="586"/>
                    </a:lnTo>
                    <a:lnTo>
                      <a:pt x="1552" y="649"/>
                    </a:lnTo>
                    <a:lnTo>
                      <a:pt x="1543" y="710"/>
                    </a:lnTo>
                    <a:lnTo>
                      <a:pt x="1528" y="770"/>
                    </a:lnTo>
                    <a:lnTo>
                      <a:pt x="1507" y="828"/>
                    </a:lnTo>
                    <a:lnTo>
                      <a:pt x="1501" y="839"/>
                    </a:lnTo>
                    <a:lnTo>
                      <a:pt x="1493" y="849"/>
                    </a:lnTo>
                    <a:lnTo>
                      <a:pt x="1484" y="907"/>
                    </a:lnTo>
                    <a:lnTo>
                      <a:pt x="1470" y="964"/>
                    </a:lnTo>
                    <a:lnTo>
                      <a:pt x="1454" y="1020"/>
                    </a:lnTo>
                    <a:lnTo>
                      <a:pt x="1433" y="1073"/>
                    </a:lnTo>
                    <a:lnTo>
                      <a:pt x="1409" y="1123"/>
                    </a:lnTo>
                    <a:lnTo>
                      <a:pt x="1382" y="1171"/>
                    </a:lnTo>
                    <a:lnTo>
                      <a:pt x="1351" y="1217"/>
                    </a:lnTo>
                    <a:lnTo>
                      <a:pt x="1322" y="1253"/>
                    </a:lnTo>
                    <a:lnTo>
                      <a:pt x="1291" y="1286"/>
                    </a:lnTo>
                    <a:lnTo>
                      <a:pt x="1259" y="1316"/>
                    </a:lnTo>
                    <a:lnTo>
                      <a:pt x="1226" y="1342"/>
                    </a:lnTo>
                    <a:lnTo>
                      <a:pt x="1234" y="1384"/>
                    </a:lnTo>
                    <a:lnTo>
                      <a:pt x="1247" y="1422"/>
                    </a:lnTo>
                    <a:lnTo>
                      <a:pt x="1265" y="1459"/>
                    </a:lnTo>
                    <a:lnTo>
                      <a:pt x="1286" y="1492"/>
                    </a:lnTo>
                    <a:lnTo>
                      <a:pt x="1313" y="1523"/>
                    </a:lnTo>
                    <a:lnTo>
                      <a:pt x="1342" y="1550"/>
                    </a:lnTo>
                    <a:lnTo>
                      <a:pt x="1375" y="1572"/>
                    </a:lnTo>
                    <a:lnTo>
                      <a:pt x="1411" y="1591"/>
                    </a:lnTo>
                    <a:lnTo>
                      <a:pt x="1450" y="1604"/>
                    </a:lnTo>
                    <a:lnTo>
                      <a:pt x="1490" y="1612"/>
                    </a:lnTo>
                    <a:lnTo>
                      <a:pt x="1533" y="1616"/>
                    </a:lnTo>
                    <a:lnTo>
                      <a:pt x="1541" y="1616"/>
                    </a:lnTo>
                    <a:lnTo>
                      <a:pt x="1587" y="1621"/>
                    </a:lnTo>
                    <a:lnTo>
                      <a:pt x="1633" y="1631"/>
                    </a:lnTo>
                    <a:lnTo>
                      <a:pt x="1675" y="1644"/>
                    </a:lnTo>
                    <a:lnTo>
                      <a:pt x="1717" y="1665"/>
                    </a:lnTo>
                    <a:lnTo>
                      <a:pt x="1756" y="1688"/>
                    </a:lnTo>
                    <a:lnTo>
                      <a:pt x="1792" y="1717"/>
                    </a:lnTo>
                    <a:lnTo>
                      <a:pt x="1825" y="1750"/>
                    </a:lnTo>
                    <a:lnTo>
                      <a:pt x="1854" y="1786"/>
                    </a:lnTo>
                    <a:lnTo>
                      <a:pt x="1862" y="1803"/>
                    </a:lnTo>
                    <a:lnTo>
                      <a:pt x="1867" y="1821"/>
                    </a:lnTo>
                    <a:lnTo>
                      <a:pt x="1867" y="1840"/>
                    </a:lnTo>
                    <a:lnTo>
                      <a:pt x="1860" y="1858"/>
                    </a:lnTo>
                    <a:lnTo>
                      <a:pt x="1851" y="1874"/>
                    </a:lnTo>
                    <a:lnTo>
                      <a:pt x="1837" y="1887"/>
                    </a:lnTo>
                    <a:lnTo>
                      <a:pt x="1823" y="1895"/>
                    </a:lnTo>
                    <a:lnTo>
                      <a:pt x="1809" y="1900"/>
                    </a:lnTo>
                    <a:lnTo>
                      <a:pt x="1794" y="1901"/>
                    </a:lnTo>
                    <a:lnTo>
                      <a:pt x="1777" y="1899"/>
                    </a:lnTo>
                    <a:lnTo>
                      <a:pt x="1761" y="1893"/>
                    </a:lnTo>
                    <a:lnTo>
                      <a:pt x="1746" y="1883"/>
                    </a:lnTo>
                    <a:lnTo>
                      <a:pt x="1735" y="1870"/>
                    </a:lnTo>
                    <a:lnTo>
                      <a:pt x="1712" y="1842"/>
                    </a:lnTo>
                    <a:lnTo>
                      <a:pt x="1687" y="1819"/>
                    </a:lnTo>
                    <a:lnTo>
                      <a:pt x="1658" y="1799"/>
                    </a:lnTo>
                    <a:lnTo>
                      <a:pt x="1627" y="1783"/>
                    </a:lnTo>
                    <a:lnTo>
                      <a:pt x="1595" y="1771"/>
                    </a:lnTo>
                    <a:lnTo>
                      <a:pt x="1561" y="1765"/>
                    </a:lnTo>
                    <a:lnTo>
                      <a:pt x="1526" y="1761"/>
                    </a:lnTo>
                    <a:lnTo>
                      <a:pt x="1519" y="1761"/>
                    </a:lnTo>
                    <a:lnTo>
                      <a:pt x="1467" y="1757"/>
                    </a:lnTo>
                    <a:lnTo>
                      <a:pt x="1417" y="1747"/>
                    </a:lnTo>
                    <a:lnTo>
                      <a:pt x="1369" y="1731"/>
                    </a:lnTo>
                    <a:lnTo>
                      <a:pt x="1023" y="2230"/>
                    </a:lnTo>
                    <a:lnTo>
                      <a:pt x="1012" y="2244"/>
                    </a:lnTo>
                    <a:lnTo>
                      <a:pt x="998" y="2253"/>
                    </a:lnTo>
                    <a:lnTo>
                      <a:pt x="981" y="2260"/>
                    </a:lnTo>
                    <a:lnTo>
                      <a:pt x="964" y="2262"/>
                    </a:lnTo>
                    <a:lnTo>
                      <a:pt x="946" y="2260"/>
                    </a:lnTo>
                    <a:lnTo>
                      <a:pt x="930" y="2253"/>
                    </a:lnTo>
                    <a:lnTo>
                      <a:pt x="916" y="2244"/>
                    </a:lnTo>
                    <a:lnTo>
                      <a:pt x="904" y="2230"/>
                    </a:lnTo>
                    <a:lnTo>
                      <a:pt x="558" y="1731"/>
                    </a:lnTo>
                    <a:lnTo>
                      <a:pt x="511" y="1747"/>
                    </a:lnTo>
                    <a:lnTo>
                      <a:pt x="461" y="1757"/>
                    </a:lnTo>
                    <a:lnTo>
                      <a:pt x="408" y="1761"/>
                    </a:lnTo>
                    <a:lnTo>
                      <a:pt x="401" y="1761"/>
                    </a:lnTo>
                    <a:lnTo>
                      <a:pt x="360" y="1765"/>
                    </a:lnTo>
                    <a:lnTo>
                      <a:pt x="321" y="1775"/>
                    </a:lnTo>
                    <a:lnTo>
                      <a:pt x="284" y="1790"/>
                    </a:lnTo>
                    <a:lnTo>
                      <a:pt x="251" y="1811"/>
                    </a:lnTo>
                    <a:lnTo>
                      <a:pt x="221" y="1837"/>
                    </a:lnTo>
                    <a:lnTo>
                      <a:pt x="196" y="1867"/>
                    </a:lnTo>
                    <a:lnTo>
                      <a:pt x="174" y="1900"/>
                    </a:lnTo>
                    <a:lnTo>
                      <a:pt x="158" y="1937"/>
                    </a:lnTo>
                    <a:lnTo>
                      <a:pt x="149" y="1975"/>
                    </a:lnTo>
                    <a:lnTo>
                      <a:pt x="146" y="2017"/>
                    </a:lnTo>
                    <a:lnTo>
                      <a:pt x="146" y="2377"/>
                    </a:lnTo>
                    <a:lnTo>
                      <a:pt x="1363" y="2377"/>
                    </a:lnTo>
                    <a:lnTo>
                      <a:pt x="1382" y="2379"/>
                    </a:lnTo>
                    <a:lnTo>
                      <a:pt x="1399" y="2386"/>
                    </a:lnTo>
                    <a:lnTo>
                      <a:pt x="1414" y="2398"/>
                    </a:lnTo>
                    <a:lnTo>
                      <a:pt x="1425" y="2413"/>
                    </a:lnTo>
                    <a:lnTo>
                      <a:pt x="1433" y="2430"/>
                    </a:lnTo>
                    <a:lnTo>
                      <a:pt x="1435" y="2450"/>
                    </a:lnTo>
                    <a:lnTo>
                      <a:pt x="1433" y="2469"/>
                    </a:lnTo>
                    <a:lnTo>
                      <a:pt x="1425" y="2486"/>
                    </a:lnTo>
                    <a:lnTo>
                      <a:pt x="1414" y="2501"/>
                    </a:lnTo>
                    <a:lnTo>
                      <a:pt x="1399" y="2513"/>
                    </a:lnTo>
                    <a:lnTo>
                      <a:pt x="1382" y="2520"/>
                    </a:lnTo>
                    <a:lnTo>
                      <a:pt x="1363" y="2522"/>
                    </a:lnTo>
                    <a:lnTo>
                      <a:pt x="73" y="2522"/>
                    </a:lnTo>
                    <a:lnTo>
                      <a:pt x="53" y="2520"/>
                    </a:lnTo>
                    <a:lnTo>
                      <a:pt x="36" y="2513"/>
                    </a:lnTo>
                    <a:lnTo>
                      <a:pt x="21" y="2501"/>
                    </a:lnTo>
                    <a:lnTo>
                      <a:pt x="10" y="2486"/>
                    </a:lnTo>
                    <a:lnTo>
                      <a:pt x="2" y="2469"/>
                    </a:lnTo>
                    <a:lnTo>
                      <a:pt x="0" y="2450"/>
                    </a:lnTo>
                    <a:lnTo>
                      <a:pt x="0" y="2017"/>
                    </a:lnTo>
                    <a:lnTo>
                      <a:pt x="3" y="1968"/>
                    </a:lnTo>
                    <a:lnTo>
                      <a:pt x="12" y="1921"/>
                    </a:lnTo>
                    <a:lnTo>
                      <a:pt x="26" y="1875"/>
                    </a:lnTo>
                    <a:lnTo>
                      <a:pt x="45" y="1833"/>
                    </a:lnTo>
                    <a:lnTo>
                      <a:pt x="69" y="1792"/>
                    </a:lnTo>
                    <a:lnTo>
                      <a:pt x="98" y="1755"/>
                    </a:lnTo>
                    <a:lnTo>
                      <a:pt x="130" y="1722"/>
                    </a:lnTo>
                    <a:lnTo>
                      <a:pt x="166" y="1692"/>
                    </a:lnTo>
                    <a:lnTo>
                      <a:pt x="204" y="1668"/>
                    </a:lnTo>
                    <a:lnTo>
                      <a:pt x="247" y="1647"/>
                    </a:lnTo>
                    <a:lnTo>
                      <a:pt x="291" y="1632"/>
                    </a:lnTo>
                    <a:lnTo>
                      <a:pt x="338" y="1621"/>
                    </a:lnTo>
                    <a:lnTo>
                      <a:pt x="387" y="1616"/>
                    </a:lnTo>
                    <a:lnTo>
                      <a:pt x="395" y="1616"/>
                    </a:lnTo>
                    <a:lnTo>
                      <a:pt x="437" y="1612"/>
                    </a:lnTo>
                    <a:lnTo>
                      <a:pt x="478" y="1604"/>
                    </a:lnTo>
                    <a:lnTo>
                      <a:pt x="516" y="1591"/>
                    </a:lnTo>
                    <a:lnTo>
                      <a:pt x="552" y="1572"/>
                    </a:lnTo>
                    <a:lnTo>
                      <a:pt x="585" y="1550"/>
                    </a:lnTo>
                    <a:lnTo>
                      <a:pt x="615" y="1523"/>
                    </a:lnTo>
                    <a:lnTo>
                      <a:pt x="641" y="1492"/>
                    </a:lnTo>
                    <a:lnTo>
                      <a:pt x="664" y="1458"/>
                    </a:lnTo>
                    <a:lnTo>
                      <a:pt x="681" y="1422"/>
                    </a:lnTo>
                    <a:lnTo>
                      <a:pt x="693" y="1383"/>
                    </a:lnTo>
                    <a:lnTo>
                      <a:pt x="701" y="1342"/>
                    </a:lnTo>
                    <a:lnTo>
                      <a:pt x="657" y="1306"/>
                    </a:lnTo>
                    <a:lnTo>
                      <a:pt x="616" y="1264"/>
                    </a:lnTo>
                    <a:lnTo>
                      <a:pt x="578" y="1218"/>
                    </a:lnTo>
                    <a:lnTo>
                      <a:pt x="542" y="1167"/>
                    </a:lnTo>
                    <a:lnTo>
                      <a:pt x="513" y="1111"/>
                    </a:lnTo>
                    <a:lnTo>
                      <a:pt x="486" y="1052"/>
                    </a:lnTo>
                    <a:lnTo>
                      <a:pt x="464" y="989"/>
                    </a:lnTo>
                    <a:lnTo>
                      <a:pt x="447" y="923"/>
                    </a:lnTo>
                    <a:lnTo>
                      <a:pt x="434" y="853"/>
                    </a:lnTo>
                    <a:lnTo>
                      <a:pt x="428" y="843"/>
                    </a:lnTo>
                    <a:lnTo>
                      <a:pt x="421" y="832"/>
                    </a:lnTo>
                    <a:lnTo>
                      <a:pt x="405" y="789"/>
                    </a:lnTo>
                    <a:lnTo>
                      <a:pt x="392" y="744"/>
                    </a:lnTo>
                    <a:lnTo>
                      <a:pt x="381" y="688"/>
                    </a:lnTo>
                    <a:lnTo>
                      <a:pt x="373" y="631"/>
                    </a:lnTo>
                    <a:lnTo>
                      <a:pt x="371" y="576"/>
                    </a:lnTo>
                    <a:lnTo>
                      <a:pt x="374" y="522"/>
                    </a:lnTo>
                    <a:lnTo>
                      <a:pt x="381" y="468"/>
                    </a:lnTo>
                    <a:lnTo>
                      <a:pt x="392" y="416"/>
                    </a:lnTo>
                    <a:lnTo>
                      <a:pt x="408" y="367"/>
                    </a:lnTo>
                    <a:lnTo>
                      <a:pt x="428" y="319"/>
                    </a:lnTo>
                    <a:lnTo>
                      <a:pt x="451" y="276"/>
                    </a:lnTo>
                    <a:lnTo>
                      <a:pt x="478" y="234"/>
                    </a:lnTo>
                    <a:lnTo>
                      <a:pt x="508" y="196"/>
                    </a:lnTo>
                    <a:lnTo>
                      <a:pt x="542" y="161"/>
                    </a:lnTo>
                    <a:lnTo>
                      <a:pt x="580" y="131"/>
                    </a:lnTo>
                    <a:lnTo>
                      <a:pt x="620" y="104"/>
                    </a:lnTo>
                    <a:lnTo>
                      <a:pt x="663" y="83"/>
                    </a:lnTo>
                    <a:lnTo>
                      <a:pt x="708" y="67"/>
                    </a:lnTo>
                    <a:lnTo>
                      <a:pt x="747" y="58"/>
                    </a:lnTo>
                    <a:lnTo>
                      <a:pt x="786" y="52"/>
                    </a:lnTo>
                    <a:lnTo>
                      <a:pt x="840" y="30"/>
                    </a:lnTo>
                    <a:lnTo>
                      <a:pt x="896" y="13"/>
                    </a:lnTo>
                    <a:lnTo>
                      <a:pt x="953" y="3"/>
                    </a:lnTo>
                    <a:lnTo>
                      <a:pt x="10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5" name="Freeform 52">
                <a:extLst>
                  <a:ext uri="{FF2B5EF4-FFF2-40B4-BE49-F238E27FC236}">
                    <a16:creationId xmlns:a16="http://schemas.microsoft.com/office/drawing/2014/main" id="{3CAF7069-E380-40E4-AFD5-224D4E3067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6300" y="2009775"/>
                <a:ext cx="304800" cy="417513"/>
              </a:xfrm>
              <a:custGeom>
                <a:avLst/>
                <a:gdLst>
                  <a:gd name="T0" fmla="*/ 284 w 1928"/>
                  <a:gd name="T1" fmla="*/ 1896 h 2628"/>
                  <a:gd name="T2" fmla="*/ 146 w 1928"/>
                  <a:gd name="T3" fmla="*/ 2122 h 2628"/>
                  <a:gd name="T4" fmla="*/ 1732 w 1928"/>
                  <a:gd name="T5" fmla="*/ 1971 h 2628"/>
                  <a:gd name="T6" fmla="*/ 1518 w 1928"/>
                  <a:gd name="T7" fmla="*/ 1866 h 2628"/>
                  <a:gd name="T8" fmla="*/ 1305 w 1928"/>
                  <a:gd name="T9" fmla="*/ 2081 h 2628"/>
                  <a:gd name="T10" fmla="*/ 964 w 1928"/>
                  <a:gd name="T11" fmla="*/ 2215 h 2628"/>
                  <a:gd name="T12" fmla="*/ 623 w 1928"/>
                  <a:gd name="T13" fmla="*/ 2081 h 2628"/>
                  <a:gd name="T14" fmla="*/ 824 w 1928"/>
                  <a:gd name="T15" fmla="*/ 1562 h 2628"/>
                  <a:gd name="T16" fmla="*/ 619 w 1928"/>
                  <a:gd name="T17" fmla="*/ 1806 h 2628"/>
                  <a:gd name="T18" fmla="*/ 826 w 1928"/>
                  <a:gd name="T19" fmla="*/ 2041 h 2628"/>
                  <a:gd name="T20" fmla="*/ 1143 w 1928"/>
                  <a:gd name="T21" fmla="*/ 2020 h 2628"/>
                  <a:gd name="T22" fmla="*/ 1268 w 1928"/>
                  <a:gd name="T23" fmla="*/ 1782 h 2628"/>
                  <a:gd name="T24" fmla="*/ 1091 w 1928"/>
                  <a:gd name="T25" fmla="*/ 1516 h 2628"/>
                  <a:gd name="T26" fmla="*/ 1187 w 1928"/>
                  <a:gd name="T27" fmla="*/ 721 h 2628"/>
                  <a:gd name="T28" fmla="*/ 977 w 1928"/>
                  <a:gd name="T29" fmla="*/ 904 h 2628"/>
                  <a:gd name="T30" fmla="*/ 677 w 1928"/>
                  <a:gd name="T31" fmla="*/ 950 h 2628"/>
                  <a:gd name="T32" fmla="*/ 698 w 1928"/>
                  <a:gd name="T33" fmla="*/ 1241 h 2628"/>
                  <a:gd name="T34" fmla="*/ 963 w 1928"/>
                  <a:gd name="T35" fmla="*/ 1389 h 2628"/>
                  <a:gd name="T36" fmla="*/ 1218 w 1928"/>
                  <a:gd name="T37" fmla="*/ 1254 h 2628"/>
                  <a:gd name="T38" fmla="*/ 1352 w 1928"/>
                  <a:gd name="T39" fmla="*/ 896 h 2628"/>
                  <a:gd name="T40" fmla="*/ 880 w 1928"/>
                  <a:gd name="T41" fmla="*/ 146 h 2628"/>
                  <a:gd name="T42" fmla="*/ 636 w 1928"/>
                  <a:gd name="T43" fmla="*/ 225 h 2628"/>
                  <a:gd name="T44" fmla="*/ 416 w 1928"/>
                  <a:gd name="T45" fmla="*/ 544 h 2628"/>
                  <a:gd name="T46" fmla="*/ 399 w 1928"/>
                  <a:gd name="T47" fmla="*/ 912 h 2628"/>
                  <a:gd name="T48" fmla="*/ 576 w 1928"/>
                  <a:gd name="T49" fmla="*/ 835 h 2628"/>
                  <a:gd name="T50" fmla="*/ 883 w 1928"/>
                  <a:gd name="T51" fmla="*/ 776 h 2628"/>
                  <a:gd name="T52" fmla="*/ 1067 w 1928"/>
                  <a:gd name="T53" fmla="*/ 634 h 2628"/>
                  <a:gd name="T54" fmla="*/ 1180 w 1928"/>
                  <a:gd name="T55" fmla="*/ 553 h 2628"/>
                  <a:gd name="T56" fmla="*/ 1485 w 1928"/>
                  <a:gd name="T57" fmla="*/ 825 h 2628"/>
                  <a:gd name="T58" fmla="*/ 1564 w 1928"/>
                  <a:gd name="T59" fmla="*/ 654 h 2628"/>
                  <a:gd name="T60" fmla="*/ 1394 w 1928"/>
                  <a:gd name="T61" fmla="*/ 304 h 2628"/>
                  <a:gd name="T62" fmla="*/ 1131 w 1928"/>
                  <a:gd name="T63" fmla="*/ 195 h 2628"/>
                  <a:gd name="T64" fmla="*/ 1060 w 1928"/>
                  <a:gd name="T65" fmla="*/ 189 h 2628"/>
                  <a:gd name="T66" fmla="*/ 880 w 1928"/>
                  <a:gd name="T67" fmla="*/ 146 h 2628"/>
                  <a:gd name="T68" fmla="*/ 1111 w 1928"/>
                  <a:gd name="T69" fmla="*/ 49 h 2628"/>
                  <a:gd name="T70" fmla="*/ 1355 w 1928"/>
                  <a:gd name="T71" fmla="*/ 100 h 2628"/>
                  <a:gd name="T72" fmla="*/ 1640 w 1928"/>
                  <a:gd name="T73" fmla="*/ 401 h 2628"/>
                  <a:gd name="T74" fmla="*/ 1707 w 1928"/>
                  <a:gd name="T75" fmla="*/ 841 h 2628"/>
                  <a:gd name="T76" fmla="*/ 1553 w 1928"/>
                  <a:gd name="T77" fmla="*/ 1201 h 2628"/>
                  <a:gd name="T78" fmla="*/ 1445 w 1928"/>
                  <a:gd name="T79" fmla="*/ 1182 h 2628"/>
                  <a:gd name="T80" fmla="*/ 1226 w 1928"/>
                  <a:gd name="T81" fmla="*/ 1447 h 2628"/>
                  <a:gd name="T82" fmla="*/ 1376 w 1928"/>
                  <a:gd name="T83" fmla="*/ 1678 h 2628"/>
                  <a:gd name="T84" fmla="*/ 1636 w 1928"/>
                  <a:gd name="T85" fmla="*/ 1736 h 2628"/>
                  <a:gd name="T86" fmla="*/ 1882 w 1928"/>
                  <a:gd name="T87" fmla="*/ 1937 h 2628"/>
                  <a:gd name="T88" fmla="*/ 1917 w 1928"/>
                  <a:gd name="T89" fmla="*/ 2592 h 2628"/>
                  <a:gd name="T90" fmla="*/ 36 w 1928"/>
                  <a:gd name="T91" fmla="*/ 2617 h 2628"/>
                  <a:gd name="T92" fmla="*/ 12 w 1928"/>
                  <a:gd name="T93" fmla="*/ 2026 h 2628"/>
                  <a:gd name="T94" fmla="*/ 205 w 1928"/>
                  <a:gd name="T95" fmla="*/ 1772 h 2628"/>
                  <a:gd name="T96" fmla="*/ 477 w 1928"/>
                  <a:gd name="T97" fmla="*/ 1710 h 2628"/>
                  <a:gd name="T98" fmla="*/ 681 w 1928"/>
                  <a:gd name="T99" fmla="*/ 1528 h 2628"/>
                  <a:gd name="T100" fmla="*/ 545 w 1928"/>
                  <a:gd name="T101" fmla="*/ 1276 h 2628"/>
                  <a:gd name="T102" fmla="*/ 418 w 1928"/>
                  <a:gd name="T103" fmla="*/ 1171 h 2628"/>
                  <a:gd name="T104" fmla="*/ 294 w 1928"/>
                  <a:gd name="T105" fmla="*/ 1077 h 2628"/>
                  <a:gd name="T106" fmla="*/ 245 w 1928"/>
                  <a:gd name="T107" fmla="*/ 659 h 2628"/>
                  <a:gd name="T108" fmla="*/ 407 w 1928"/>
                  <a:gd name="T109" fmla="*/ 246 h 2628"/>
                  <a:gd name="T110" fmla="*/ 746 w 1928"/>
                  <a:gd name="T111" fmla="*/ 15 h 2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8" h="2628">
                    <a:moveTo>
                      <a:pt x="482" y="1859"/>
                    </a:moveTo>
                    <a:lnTo>
                      <a:pt x="446" y="1864"/>
                    </a:lnTo>
                    <a:lnTo>
                      <a:pt x="409" y="1866"/>
                    </a:lnTo>
                    <a:lnTo>
                      <a:pt x="401" y="1867"/>
                    </a:lnTo>
                    <a:lnTo>
                      <a:pt x="360" y="1870"/>
                    </a:lnTo>
                    <a:lnTo>
                      <a:pt x="320" y="1880"/>
                    </a:lnTo>
                    <a:lnTo>
                      <a:pt x="284" y="1896"/>
                    </a:lnTo>
                    <a:lnTo>
                      <a:pt x="250" y="1916"/>
                    </a:lnTo>
                    <a:lnTo>
                      <a:pt x="220" y="1942"/>
                    </a:lnTo>
                    <a:lnTo>
                      <a:pt x="195" y="1971"/>
                    </a:lnTo>
                    <a:lnTo>
                      <a:pt x="175" y="2005"/>
                    </a:lnTo>
                    <a:lnTo>
                      <a:pt x="159" y="2042"/>
                    </a:lnTo>
                    <a:lnTo>
                      <a:pt x="149" y="2081"/>
                    </a:lnTo>
                    <a:lnTo>
                      <a:pt x="146" y="2122"/>
                    </a:lnTo>
                    <a:lnTo>
                      <a:pt x="146" y="2481"/>
                    </a:lnTo>
                    <a:lnTo>
                      <a:pt x="1781" y="2481"/>
                    </a:lnTo>
                    <a:lnTo>
                      <a:pt x="1781" y="2122"/>
                    </a:lnTo>
                    <a:lnTo>
                      <a:pt x="1778" y="2081"/>
                    </a:lnTo>
                    <a:lnTo>
                      <a:pt x="1768" y="2042"/>
                    </a:lnTo>
                    <a:lnTo>
                      <a:pt x="1753" y="2005"/>
                    </a:lnTo>
                    <a:lnTo>
                      <a:pt x="1732" y="1971"/>
                    </a:lnTo>
                    <a:lnTo>
                      <a:pt x="1706" y="1942"/>
                    </a:lnTo>
                    <a:lnTo>
                      <a:pt x="1677" y="1916"/>
                    </a:lnTo>
                    <a:lnTo>
                      <a:pt x="1643" y="1896"/>
                    </a:lnTo>
                    <a:lnTo>
                      <a:pt x="1606" y="1880"/>
                    </a:lnTo>
                    <a:lnTo>
                      <a:pt x="1567" y="1870"/>
                    </a:lnTo>
                    <a:lnTo>
                      <a:pt x="1526" y="1867"/>
                    </a:lnTo>
                    <a:lnTo>
                      <a:pt x="1518" y="1866"/>
                    </a:lnTo>
                    <a:lnTo>
                      <a:pt x="1481" y="1864"/>
                    </a:lnTo>
                    <a:lnTo>
                      <a:pt x="1445" y="1859"/>
                    </a:lnTo>
                    <a:lnTo>
                      <a:pt x="1427" y="1909"/>
                    </a:lnTo>
                    <a:lnTo>
                      <a:pt x="1403" y="1956"/>
                    </a:lnTo>
                    <a:lnTo>
                      <a:pt x="1375" y="2002"/>
                    </a:lnTo>
                    <a:lnTo>
                      <a:pt x="1342" y="2043"/>
                    </a:lnTo>
                    <a:lnTo>
                      <a:pt x="1305" y="2081"/>
                    </a:lnTo>
                    <a:lnTo>
                      <a:pt x="1264" y="2115"/>
                    </a:lnTo>
                    <a:lnTo>
                      <a:pt x="1220" y="2144"/>
                    </a:lnTo>
                    <a:lnTo>
                      <a:pt x="1174" y="2168"/>
                    </a:lnTo>
                    <a:lnTo>
                      <a:pt x="1125" y="2188"/>
                    </a:lnTo>
                    <a:lnTo>
                      <a:pt x="1072" y="2203"/>
                    </a:lnTo>
                    <a:lnTo>
                      <a:pt x="1019" y="2212"/>
                    </a:lnTo>
                    <a:lnTo>
                      <a:pt x="964" y="2215"/>
                    </a:lnTo>
                    <a:lnTo>
                      <a:pt x="909" y="2212"/>
                    </a:lnTo>
                    <a:lnTo>
                      <a:pt x="854" y="2203"/>
                    </a:lnTo>
                    <a:lnTo>
                      <a:pt x="802" y="2188"/>
                    </a:lnTo>
                    <a:lnTo>
                      <a:pt x="753" y="2168"/>
                    </a:lnTo>
                    <a:lnTo>
                      <a:pt x="707" y="2144"/>
                    </a:lnTo>
                    <a:lnTo>
                      <a:pt x="663" y="2115"/>
                    </a:lnTo>
                    <a:lnTo>
                      <a:pt x="623" y="2081"/>
                    </a:lnTo>
                    <a:lnTo>
                      <a:pt x="585" y="2043"/>
                    </a:lnTo>
                    <a:lnTo>
                      <a:pt x="552" y="2002"/>
                    </a:lnTo>
                    <a:lnTo>
                      <a:pt x="525" y="1956"/>
                    </a:lnTo>
                    <a:lnTo>
                      <a:pt x="500" y="1909"/>
                    </a:lnTo>
                    <a:lnTo>
                      <a:pt x="482" y="1859"/>
                    </a:lnTo>
                    <a:close/>
                    <a:moveTo>
                      <a:pt x="837" y="1516"/>
                    </a:moveTo>
                    <a:lnTo>
                      <a:pt x="824" y="1562"/>
                    </a:lnTo>
                    <a:lnTo>
                      <a:pt x="805" y="1605"/>
                    </a:lnTo>
                    <a:lnTo>
                      <a:pt x="783" y="1647"/>
                    </a:lnTo>
                    <a:lnTo>
                      <a:pt x="758" y="1685"/>
                    </a:lnTo>
                    <a:lnTo>
                      <a:pt x="728" y="1720"/>
                    </a:lnTo>
                    <a:lnTo>
                      <a:pt x="695" y="1753"/>
                    </a:lnTo>
                    <a:lnTo>
                      <a:pt x="659" y="1782"/>
                    </a:lnTo>
                    <a:lnTo>
                      <a:pt x="619" y="1806"/>
                    </a:lnTo>
                    <a:lnTo>
                      <a:pt x="634" y="1851"/>
                    </a:lnTo>
                    <a:lnTo>
                      <a:pt x="656" y="1893"/>
                    </a:lnTo>
                    <a:lnTo>
                      <a:pt x="681" y="1931"/>
                    </a:lnTo>
                    <a:lnTo>
                      <a:pt x="712" y="1965"/>
                    </a:lnTo>
                    <a:lnTo>
                      <a:pt x="746" y="1995"/>
                    </a:lnTo>
                    <a:lnTo>
                      <a:pt x="784" y="2020"/>
                    </a:lnTo>
                    <a:lnTo>
                      <a:pt x="826" y="2041"/>
                    </a:lnTo>
                    <a:lnTo>
                      <a:pt x="869" y="2056"/>
                    </a:lnTo>
                    <a:lnTo>
                      <a:pt x="916" y="2066"/>
                    </a:lnTo>
                    <a:lnTo>
                      <a:pt x="964" y="2069"/>
                    </a:lnTo>
                    <a:lnTo>
                      <a:pt x="1012" y="2066"/>
                    </a:lnTo>
                    <a:lnTo>
                      <a:pt x="1058" y="2056"/>
                    </a:lnTo>
                    <a:lnTo>
                      <a:pt x="1101" y="2041"/>
                    </a:lnTo>
                    <a:lnTo>
                      <a:pt x="1143" y="2020"/>
                    </a:lnTo>
                    <a:lnTo>
                      <a:pt x="1181" y="1995"/>
                    </a:lnTo>
                    <a:lnTo>
                      <a:pt x="1215" y="1965"/>
                    </a:lnTo>
                    <a:lnTo>
                      <a:pt x="1246" y="1931"/>
                    </a:lnTo>
                    <a:lnTo>
                      <a:pt x="1271" y="1893"/>
                    </a:lnTo>
                    <a:lnTo>
                      <a:pt x="1293" y="1851"/>
                    </a:lnTo>
                    <a:lnTo>
                      <a:pt x="1308" y="1806"/>
                    </a:lnTo>
                    <a:lnTo>
                      <a:pt x="1268" y="1782"/>
                    </a:lnTo>
                    <a:lnTo>
                      <a:pt x="1232" y="1753"/>
                    </a:lnTo>
                    <a:lnTo>
                      <a:pt x="1199" y="1720"/>
                    </a:lnTo>
                    <a:lnTo>
                      <a:pt x="1169" y="1685"/>
                    </a:lnTo>
                    <a:lnTo>
                      <a:pt x="1144" y="1647"/>
                    </a:lnTo>
                    <a:lnTo>
                      <a:pt x="1121" y="1605"/>
                    </a:lnTo>
                    <a:lnTo>
                      <a:pt x="1103" y="1562"/>
                    </a:lnTo>
                    <a:lnTo>
                      <a:pt x="1091" y="1516"/>
                    </a:lnTo>
                    <a:lnTo>
                      <a:pt x="1049" y="1526"/>
                    </a:lnTo>
                    <a:lnTo>
                      <a:pt x="1007" y="1533"/>
                    </a:lnTo>
                    <a:lnTo>
                      <a:pt x="963" y="1536"/>
                    </a:lnTo>
                    <a:lnTo>
                      <a:pt x="920" y="1533"/>
                    </a:lnTo>
                    <a:lnTo>
                      <a:pt x="879" y="1526"/>
                    </a:lnTo>
                    <a:lnTo>
                      <a:pt x="837" y="1516"/>
                    </a:lnTo>
                    <a:close/>
                    <a:moveTo>
                      <a:pt x="1187" y="721"/>
                    </a:moveTo>
                    <a:lnTo>
                      <a:pt x="1176" y="742"/>
                    </a:lnTo>
                    <a:lnTo>
                      <a:pt x="1151" y="779"/>
                    </a:lnTo>
                    <a:lnTo>
                      <a:pt x="1124" y="812"/>
                    </a:lnTo>
                    <a:lnTo>
                      <a:pt x="1092" y="842"/>
                    </a:lnTo>
                    <a:lnTo>
                      <a:pt x="1057" y="868"/>
                    </a:lnTo>
                    <a:lnTo>
                      <a:pt x="1018" y="888"/>
                    </a:lnTo>
                    <a:lnTo>
                      <a:pt x="977" y="904"/>
                    </a:lnTo>
                    <a:lnTo>
                      <a:pt x="933" y="916"/>
                    </a:lnTo>
                    <a:lnTo>
                      <a:pt x="888" y="922"/>
                    </a:lnTo>
                    <a:lnTo>
                      <a:pt x="842" y="923"/>
                    </a:lnTo>
                    <a:lnTo>
                      <a:pt x="813" y="923"/>
                    </a:lnTo>
                    <a:lnTo>
                      <a:pt x="766" y="927"/>
                    </a:lnTo>
                    <a:lnTo>
                      <a:pt x="720" y="936"/>
                    </a:lnTo>
                    <a:lnTo>
                      <a:pt x="677" y="950"/>
                    </a:lnTo>
                    <a:lnTo>
                      <a:pt x="631" y="970"/>
                    </a:lnTo>
                    <a:lnTo>
                      <a:pt x="589" y="995"/>
                    </a:lnTo>
                    <a:lnTo>
                      <a:pt x="603" y="1052"/>
                    </a:lnTo>
                    <a:lnTo>
                      <a:pt x="621" y="1105"/>
                    </a:lnTo>
                    <a:lnTo>
                      <a:pt x="644" y="1154"/>
                    </a:lnTo>
                    <a:lnTo>
                      <a:pt x="669" y="1200"/>
                    </a:lnTo>
                    <a:lnTo>
                      <a:pt x="698" y="1241"/>
                    </a:lnTo>
                    <a:lnTo>
                      <a:pt x="730" y="1278"/>
                    </a:lnTo>
                    <a:lnTo>
                      <a:pt x="764" y="1311"/>
                    </a:lnTo>
                    <a:lnTo>
                      <a:pt x="801" y="1338"/>
                    </a:lnTo>
                    <a:lnTo>
                      <a:pt x="840" y="1360"/>
                    </a:lnTo>
                    <a:lnTo>
                      <a:pt x="879" y="1376"/>
                    </a:lnTo>
                    <a:lnTo>
                      <a:pt x="920" y="1386"/>
                    </a:lnTo>
                    <a:lnTo>
                      <a:pt x="963" y="1389"/>
                    </a:lnTo>
                    <a:lnTo>
                      <a:pt x="1003" y="1387"/>
                    </a:lnTo>
                    <a:lnTo>
                      <a:pt x="1042" y="1377"/>
                    </a:lnTo>
                    <a:lnTo>
                      <a:pt x="1080" y="1364"/>
                    </a:lnTo>
                    <a:lnTo>
                      <a:pt x="1117" y="1344"/>
                    </a:lnTo>
                    <a:lnTo>
                      <a:pt x="1152" y="1319"/>
                    </a:lnTo>
                    <a:lnTo>
                      <a:pt x="1186" y="1289"/>
                    </a:lnTo>
                    <a:lnTo>
                      <a:pt x="1218" y="1254"/>
                    </a:lnTo>
                    <a:lnTo>
                      <a:pt x="1249" y="1212"/>
                    </a:lnTo>
                    <a:lnTo>
                      <a:pt x="1276" y="1167"/>
                    </a:lnTo>
                    <a:lnTo>
                      <a:pt x="1299" y="1118"/>
                    </a:lnTo>
                    <a:lnTo>
                      <a:pt x="1318" y="1067"/>
                    </a:lnTo>
                    <a:lnTo>
                      <a:pt x="1334" y="1011"/>
                    </a:lnTo>
                    <a:lnTo>
                      <a:pt x="1346" y="955"/>
                    </a:lnTo>
                    <a:lnTo>
                      <a:pt x="1352" y="896"/>
                    </a:lnTo>
                    <a:lnTo>
                      <a:pt x="1353" y="890"/>
                    </a:lnTo>
                    <a:lnTo>
                      <a:pt x="1326" y="850"/>
                    </a:lnTo>
                    <a:lnTo>
                      <a:pt x="1296" y="811"/>
                    </a:lnTo>
                    <a:lnTo>
                      <a:pt x="1262" y="777"/>
                    </a:lnTo>
                    <a:lnTo>
                      <a:pt x="1226" y="747"/>
                    </a:lnTo>
                    <a:lnTo>
                      <a:pt x="1187" y="721"/>
                    </a:lnTo>
                    <a:close/>
                    <a:moveTo>
                      <a:pt x="880" y="146"/>
                    </a:moveTo>
                    <a:lnTo>
                      <a:pt x="869" y="146"/>
                    </a:lnTo>
                    <a:lnTo>
                      <a:pt x="865" y="146"/>
                    </a:lnTo>
                    <a:lnTo>
                      <a:pt x="816" y="150"/>
                    </a:lnTo>
                    <a:lnTo>
                      <a:pt x="769" y="161"/>
                    </a:lnTo>
                    <a:lnTo>
                      <a:pt x="723" y="177"/>
                    </a:lnTo>
                    <a:lnTo>
                      <a:pt x="679" y="198"/>
                    </a:lnTo>
                    <a:lnTo>
                      <a:pt x="636" y="225"/>
                    </a:lnTo>
                    <a:lnTo>
                      <a:pt x="596" y="257"/>
                    </a:lnTo>
                    <a:lnTo>
                      <a:pt x="558" y="293"/>
                    </a:lnTo>
                    <a:lnTo>
                      <a:pt x="523" y="336"/>
                    </a:lnTo>
                    <a:lnTo>
                      <a:pt x="490" y="382"/>
                    </a:lnTo>
                    <a:lnTo>
                      <a:pt x="461" y="433"/>
                    </a:lnTo>
                    <a:lnTo>
                      <a:pt x="436" y="488"/>
                    </a:lnTo>
                    <a:lnTo>
                      <a:pt x="416" y="544"/>
                    </a:lnTo>
                    <a:lnTo>
                      <a:pt x="401" y="603"/>
                    </a:lnTo>
                    <a:lnTo>
                      <a:pt x="391" y="663"/>
                    </a:lnTo>
                    <a:lnTo>
                      <a:pt x="385" y="725"/>
                    </a:lnTo>
                    <a:lnTo>
                      <a:pt x="385" y="788"/>
                    </a:lnTo>
                    <a:lnTo>
                      <a:pt x="387" y="830"/>
                    </a:lnTo>
                    <a:lnTo>
                      <a:pt x="392" y="869"/>
                    </a:lnTo>
                    <a:lnTo>
                      <a:pt x="399" y="912"/>
                    </a:lnTo>
                    <a:lnTo>
                      <a:pt x="409" y="955"/>
                    </a:lnTo>
                    <a:lnTo>
                      <a:pt x="433" y="932"/>
                    </a:lnTo>
                    <a:lnTo>
                      <a:pt x="461" y="908"/>
                    </a:lnTo>
                    <a:lnTo>
                      <a:pt x="489" y="887"/>
                    </a:lnTo>
                    <a:lnTo>
                      <a:pt x="518" y="868"/>
                    </a:lnTo>
                    <a:lnTo>
                      <a:pt x="547" y="851"/>
                    </a:lnTo>
                    <a:lnTo>
                      <a:pt x="576" y="835"/>
                    </a:lnTo>
                    <a:lnTo>
                      <a:pt x="601" y="823"/>
                    </a:lnTo>
                    <a:lnTo>
                      <a:pt x="625" y="813"/>
                    </a:lnTo>
                    <a:lnTo>
                      <a:pt x="684" y="794"/>
                    </a:lnTo>
                    <a:lnTo>
                      <a:pt x="746" y="783"/>
                    </a:lnTo>
                    <a:lnTo>
                      <a:pt x="809" y="777"/>
                    </a:lnTo>
                    <a:lnTo>
                      <a:pt x="847" y="777"/>
                    </a:lnTo>
                    <a:lnTo>
                      <a:pt x="883" y="776"/>
                    </a:lnTo>
                    <a:lnTo>
                      <a:pt x="918" y="770"/>
                    </a:lnTo>
                    <a:lnTo>
                      <a:pt x="950" y="758"/>
                    </a:lnTo>
                    <a:lnTo>
                      <a:pt x="980" y="742"/>
                    </a:lnTo>
                    <a:lnTo>
                      <a:pt x="1007" y="723"/>
                    </a:lnTo>
                    <a:lnTo>
                      <a:pt x="1030" y="698"/>
                    </a:lnTo>
                    <a:lnTo>
                      <a:pt x="1048" y="671"/>
                    </a:lnTo>
                    <a:lnTo>
                      <a:pt x="1067" y="634"/>
                    </a:lnTo>
                    <a:lnTo>
                      <a:pt x="1083" y="595"/>
                    </a:lnTo>
                    <a:lnTo>
                      <a:pt x="1093" y="578"/>
                    </a:lnTo>
                    <a:lnTo>
                      <a:pt x="1105" y="563"/>
                    </a:lnTo>
                    <a:lnTo>
                      <a:pt x="1122" y="554"/>
                    </a:lnTo>
                    <a:lnTo>
                      <a:pt x="1142" y="548"/>
                    </a:lnTo>
                    <a:lnTo>
                      <a:pt x="1161" y="548"/>
                    </a:lnTo>
                    <a:lnTo>
                      <a:pt x="1180" y="553"/>
                    </a:lnTo>
                    <a:lnTo>
                      <a:pt x="1233" y="578"/>
                    </a:lnTo>
                    <a:lnTo>
                      <a:pt x="1283" y="609"/>
                    </a:lnTo>
                    <a:lnTo>
                      <a:pt x="1331" y="644"/>
                    </a:lnTo>
                    <a:lnTo>
                      <a:pt x="1375" y="684"/>
                    </a:lnTo>
                    <a:lnTo>
                      <a:pt x="1415" y="727"/>
                    </a:lnTo>
                    <a:lnTo>
                      <a:pt x="1452" y="774"/>
                    </a:lnTo>
                    <a:lnTo>
                      <a:pt x="1485" y="825"/>
                    </a:lnTo>
                    <a:lnTo>
                      <a:pt x="1514" y="880"/>
                    </a:lnTo>
                    <a:lnTo>
                      <a:pt x="1537" y="935"/>
                    </a:lnTo>
                    <a:lnTo>
                      <a:pt x="1552" y="881"/>
                    </a:lnTo>
                    <a:lnTo>
                      <a:pt x="1562" y="827"/>
                    </a:lnTo>
                    <a:lnTo>
                      <a:pt x="1567" y="771"/>
                    </a:lnTo>
                    <a:lnTo>
                      <a:pt x="1568" y="713"/>
                    </a:lnTo>
                    <a:lnTo>
                      <a:pt x="1564" y="654"/>
                    </a:lnTo>
                    <a:lnTo>
                      <a:pt x="1553" y="595"/>
                    </a:lnTo>
                    <a:lnTo>
                      <a:pt x="1538" y="539"/>
                    </a:lnTo>
                    <a:lnTo>
                      <a:pt x="1518" y="485"/>
                    </a:lnTo>
                    <a:lnTo>
                      <a:pt x="1494" y="433"/>
                    </a:lnTo>
                    <a:lnTo>
                      <a:pt x="1464" y="386"/>
                    </a:lnTo>
                    <a:lnTo>
                      <a:pt x="1430" y="342"/>
                    </a:lnTo>
                    <a:lnTo>
                      <a:pt x="1394" y="304"/>
                    </a:lnTo>
                    <a:lnTo>
                      <a:pt x="1355" y="272"/>
                    </a:lnTo>
                    <a:lnTo>
                      <a:pt x="1314" y="245"/>
                    </a:lnTo>
                    <a:lnTo>
                      <a:pt x="1271" y="224"/>
                    </a:lnTo>
                    <a:lnTo>
                      <a:pt x="1227" y="208"/>
                    </a:lnTo>
                    <a:lnTo>
                      <a:pt x="1181" y="198"/>
                    </a:lnTo>
                    <a:lnTo>
                      <a:pt x="1134" y="195"/>
                    </a:lnTo>
                    <a:lnTo>
                      <a:pt x="1131" y="195"/>
                    </a:lnTo>
                    <a:lnTo>
                      <a:pt x="1125" y="195"/>
                    </a:lnTo>
                    <a:lnTo>
                      <a:pt x="1115" y="196"/>
                    </a:lnTo>
                    <a:lnTo>
                      <a:pt x="1105" y="196"/>
                    </a:lnTo>
                    <a:lnTo>
                      <a:pt x="1098" y="196"/>
                    </a:lnTo>
                    <a:lnTo>
                      <a:pt x="1095" y="196"/>
                    </a:lnTo>
                    <a:lnTo>
                      <a:pt x="1077" y="195"/>
                    </a:lnTo>
                    <a:lnTo>
                      <a:pt x="1060" y="189"/>
                    </a:lnTo>
                    <a:lnTo>
                      <a:pt x="1028" y="175"/>
                    </a:lnTo>
                    <a:lnTo>
                      <a:pt x="997" y="164"/>
                    </a:lnTo>
                    <a:lnTo>
                      <a:pt x="967" y="157"/>
                    </a:lnTo>
                    <a:lnTo>
                      <a:pt x="941" y="151"/>
                    </a:lnTo>
                    <a:lnTo>
                      <a:pt x="916" y="148"/>
                    </a:lnTo>
                    <a:lnTo>
                      <a:pt x="896" y="146"/>
                    </a:lnTo>
                    <a:lnTo>
                      <a:pt x="880" y="146"/>
                    </a:lnTo>
                    <a:close/>
                    <a:moveTo>
                      <a:pt x="861" y="0"/>
                    </a:moveTo>
                    <a:lnTo>
                      <a:pt x="911" y="0"/>
                    </a:lnTo>
                    <a:lnTo>
                      <a:pt x="961" y="6"/>
                    </a:lnTo>
                    <a:lnTo>
                      <a:pt x="1010" y="16"/>
                    </a:lnTo>
                    <a:lnTo>
                      <a:pt x="1059" y="30"/>
                    </a:lnTo>
                    <a:lnTo>
                      <a:pt x="1105" y="49"/>
                    </a:lnTo>
                    <a:lnTo>
                      <a:pt x="1111" y="49"/>
                    </a:lnTo>
                    <a:lnTo>
                      <a:pt x="1119" y="49"/>
                    </a:lnTo>
                    <a:lnTo>
                      <a:pt x="1129" y="48"/>
                    </a:lnTo>
                    <a:lnTo>
                      <a:pt x="1137" y="48"/>
                    </a:lnTo>
                    <a:lnTo>
                      <a:pt x="1194" y="52"/>
                    </a:lnTo>
                    <a:lnTo>
                      <a:pt x="1249" y="62"/>
                    </a:lnTo>
                    <a:lnTo>
                      <a:pt x="1303" y="79"/>
                    </a:lnTo>
                    <a:lnTo>
                      <a:pt x="1355" y="100"/>
                    </a:lnTo>
                    <a:lnTo>
                      <a:pt x="1405" y="129"/>
                    </a:lnTo>
                    <a:lnTo>
                      <a:pt x="1453" y="163"/>
                    </a:lnTo>
                    <a:lnTo>
                      <a:pt x="1499" y="201"/>
                    </a:lnTo>
                    <a:lnTo>
                      <a:pt x="1540" y="246"/>
                    </a:lnTo>
                    <a:lnTo>
                      <a:pt x="1579" y="295"/>
                    </a:lnTo>
                    <a:lnTo>
                      <a:pt x="1612" y="346"/>
                    </a:lnTo>
                    <a:lnTo>
                      <a:pt x="1640" y="401"/>
                    </a:lnTo>
                    <a:lnTo>
                      <a:pt x="1665" y="459"/>
                    </a:lnTo>
                    <a:lnTo>
                      <a:pt x="1685" y="519"/>
                    </a:lnTo>
                    <a:lnTo>
                      <a:pt x="1700" y="580"/>
                    </a:lnTo>
                    <a:lnTo>
                      <a:pt x="1710" y="644"/>
                    </a:lnTo>
                    <a:lnTo>
                      <a:pt x="1714" y="709"/>
                    </a:lnTo>
                    <a:lnTo>
                      <a:pt x="1714" y="776"/>
                    </a:lnTo>
                    <a:lnTo>
                      <a:pt x="1707" y="841"/>
                    </a:lnTo>
                    <a:lnTo>
                      <a:pt x="1696" y="905"/>
                    </a:lnTo>
                    <a:lnTo>
                      <a:pt x="1680" y="967"/>
                    </a:lnTo>
                    <a:lnTo>
                      <a:pt x="1659" y="1026"/>
                    </a:lnTo>
                    <a:lnTo>
                      <a:pt x="1632" y="1084"/>
                    </a:lnTo>
                    <a:lnTo>
                      <a:pt x="1601" y="1138"/>
                    </a:lnTo>
                    <a:lnTo>
                      <a:pt x="1565" y="1189"/>
                    </a:lnTo>
                    <a:lnTo>
                      <a:pt x="1553" y="1201"/>
                    </a:lnTo>
                    <a:lnTo>
                      <a:pt x="1539" y="1209"/>
                    </a:lnTo>
                    <a:lnTo>
                      <a:pt x="1523" y="1215"/>
                    </a:lnTo>
                    <a:lnTo>
                      <a:pt x="1507" y="1217"/>
                    </a:lnTo>
                    <a:lnTo>
                      <a:pt x="1486" y="1214"/>
                    </a:lnTo>
                    <a:lnTo>
                      <a:pt x="1469" y="1206"/>
                    </a:lnTo>
                    <a:lnTo>
                      <a:pt x="1455" y="1195"/>
                    </a:lnTo>
                    <a:lnTo>
                      <a:pt x="1445" y="1182"/>
                    </a:lnTo>
                    <a:lnTo>
                      <a:pt x="1437" y="1166"/>
                    </a:lnTo>
                    <a:lnTo>
                      <a:pt x="1412" y="1223"/>
                    </a:lnTo>
                    <a:lnTo>
                      <a:pt x="1381" y="1276"/>
                    </a:lnTo>
                    <a:lnTo>
                      <a:pt x="1347" y="1326"/>
                    </a:lnTo>
                    <a:lnTo>
                      <a:pt x="1310" y="1371"/>
                    </a:lnTo>
                    <a:lnTo>
                      <a:pt x="1269" y="1412"/>
                    </a:lnTo>
                    <a:lnTo>
                      <a:pt x="1226" y="1447"/>
                    </a:lnTo>
                    <a:lnTo>
                      <a:pt x="1233" y="1488"/>
                    </a:lnTo>
                    <a:lnTo>
                      <a:pt x="1246" y="1526"/>
                    </a:lnTo>
                    <a:lnTo>
                      <a:pt x="1264" y="1564"/>
                    </a:lnTo>
                    <a:lnTo>
                      <a:pt x="1286" y="1597"/>
                    </a:lnTo>
                    <a:lnTo>
                      <a:pt x="1312" y="1628"/>
                    </a:lnTo>
                    <a:lnTo>
                      <a:pt x="1342" y="1654"/>
                    </a:lnTo>
                    <a:lnTo>
                      <a:pt x="1376" y="1678"/>
                    </a:lnTo>
                    <a:lnTo>
                      <a:pt x="1411" y="1696"/>
                    </a:lnTo>
                    <a:lnTo>
                      <a:pt x="1450" y="1710"/>
                    </a:lnTo>
                    <a:lnTo>
                      <a:pt x="1490" y="1718"/>
                    </a:lnTo>
                    <a:lnTo>
                      <a:pt x="1533" y="1720"/>
                    </a:lnTo>
                    <a:lnTo>
                      <a:pt x="1540" y="1721"/>
                    </a:lnTo>
                    <a:lnTo>
                      <a:pt x="1589" y="1725"/>
                    </a:lnTo>
                    <a:lnTo>
                      <a:pt x="1636" y="1736"/>
                    </a:lnTo>
                    <a:lnTo>
                      <a:pt x="1681" y="1752"/>
                    </a:lnTo>
                    <a:lnTo>
                      <a:pt x="1722" y="1772"/>
                    </a:lnTo>
                    <a:lnTo>
                      <a:pt x="1762" y="1798"/>
                    </a:lnTo>
                    <a:lnTo>
                      <a:pt x="1798" y="1827"/>
                    </a:lnTo>
                    <a:lnTo>
                      <a:pt x="1830" y="1861"/>
                    </a:lnTo>
                    <a:lnTo>
                      <a:pt x="1858" y="1897"/>
                    </a:lnTo>
                    <a:lnTo>
                      <a:pt x="1882" y="1937"/>
                    </a:lnTo>
                    <a:lnTo>
                      <a:pt x="1901" y="1980"/>
                    </a:lnTo>
                    <a:lnTo>
                      <a:pt x="1916" y="2026"/>
                    </a:lnTo>
                    <a:lnTo>
                      <a:pt x="1924" y="2074"/>
                    </a:lnTo>
                    <a:lnTo>
                      <a:pt x="1928" y="2122"/>
                    </a:lnTo>
                    <a:lnTo>
                      <a:pt x="1928" y="2555"/>
                    </a:lnTo>
                    <a:lnTo>
                      <a:pt x="1924" y="2574"/>
                    </a:lnTo>
                    <a:lnTo>
                      <a:pt x="1917" y="2592"/>
                    </a:lnTo>
                    <a:lnTo>
                      <a:pt x="1905" y="2607"/>
                    </a:lnTo>
                    <a:lnTo>
                      <a:pt x="1891" y="2617"/>
                    </a:lnTo>
                    <a:lnTo>
                      <a:pt x="1873" y="2625"/>
                    </a:lnTo>
                    <a:lnTo>
                      <a:pt x="1854" y="2628"/>
                    </a:lnTo>
                    <a:lnTo>
                      <a:pt x="73" y="2628"/>
                    </a:lnTo>
                    <a:lnTo>
                      <a:pt x="53" y="2625"/>
                    </a:lnTo>
                    <a:lnTo>
                      <a:pt x="36" y="2617"/>
                    </a:lnTo>
                    <a:lnTo>
                      <a:pt x="22" y="2607"/>
                    </a:lnTo>
                    <a:lnTo>
                      <a:pt x="10" y="2592"/>
                    </a:lnTo>
                    <a:lnTo>
                      <a:pt x="2" y="2574"/>
                    </a:lnTo>
                    <a:lnTo>
                      <a:pt x="0" y="2555"/>
                    </a:lnTo>
                    <a:lnTo>
                      <a:pt x="0" y="2122"/>
                    </a:lnTo>
                    <a:lnTo>
                      <a:pt x="2" y="2074"/>
                    </a:lnTo>
                    <a:lnTo>
                      <a:pt x="12" y="2026"/>
                    </a:lnTo>
                    <a:lnTo>
                      <a:pt x="26" y="1980"/>
                    </a:lnTo>
                    <a:lnTo>
                      <a:pt x="45" y="1937"/>
                    </a:lnTo>
                    <a:lnTo>
                      <a:pt x="69" y="1897"/>
                    </a:lnTo>
                    <a:lnTo>
                      <a:pt x="97" y="1861"/>
                    </a:lnTo>
                    <a:lnTo>
                      <a:pt x="129" y="1827"/>
                    </a:lnTo>
                    <a:lnTo>
                      <a:pt x="165" y="1798"/>
                    </a:lnTo>
                    <a:lnTo>
                      <a:pt x="205" y="1772"/>
                    </a:lnTo>
                    <a:lnTo>
                      <a:pt x="247" y="1752"/>
                    </a:lnTo>
                    <a:lnTo>
                      <a:pt x="292" y="1736"/>
                    </a:lnTo>
                    <a:lnTo>
                      <a:pt x="339" y="1725"/>
                    </a:lnTo>
                    <a:lnTo>
                      <a:pt x="386" y="1721"/>
                    </a:lnTo>
                    <a:lnTo>
                      <a:pt x="394" y="1720"/>
                    </a:lnTo>
                    <a:lnTo>
                      <a:pt x="436" y="1718"/>
                    </a:lnTo>
                    <a:lnTo>
                      <a:pt x="477" y="1710"/>
                    </a:lnTo>
                    <a:lnTo>
                      <a:pt x="516" y="1696"/>
                    </a:lnTo>
                    <a:lnTo>
                      <a:pt x="552" y="1678"/>
                    </a:lnTo>
                    <a:lnTo>
                      <a:pt x="585" y="1654"/>
                    </a:lnTo>
                    <a:lnTo>
                      <a:pt x="615" y="1628"/>
                    </a:lnTo>
                    <a:lnTo>
                      <a:pt x="641" y="1597"/>
                    </a:lnTo>
                    <a:lnTo>
                      <a:pt x="663" y="1564"/>
                    </a:lnTo>
                    <a:lnTo>
                      <a:pt x="681" y="1528"/>
                    </a:lnTo>
                    <a:lnTo>
                      <a:pt x="694" y="1488"/>
                    </a:lnTo>
                    <a:lnTo>
                      <a:pt x="701" y="1447"/>
                    </a:lnTo>
                    <a:lnTo>
                      <a:pt x="671" y="1423"/>
                    </a:lnTo>
                    <a:lnTo>
                      <a:pt x="642" y="1398"/>
                    </a:lnTo>
                    <a:lnTo>
                      <a:pt x="614" y="1369"/>
                    </a:lnTo>
                    <a:lnTo>
                      <a:pt x="578" y="1324"/>
                    </a:lnTo>
                    <a:lnTo>
                      <a:pt x="545" y="1276"/>
                    </a:lnTo>
                    <a:lnTo>
                      <a:pt x="516" y="1224"/>
                    </a:lnTo>
                    <a:lnTo>
                      <a:pt x="491" y="1169"/>
                    </a:lnTo>
                    <a:lnTo>
                      <a:pt x="469" y="1111"/>
                    </a:lnTo>
                    <a:lnTo>
                      <a:pt x="458" y="1128"/>
                    </a:lnTo>
                    <a:lnTo>
                      <a:pt x="447" y="1144"/>
                    </a:lnTo>
                    <a:lnTo>
                      <a:pt x="434" y="1159"/>
                    </a:lnTo>
                    <a:lnTo>
                      <a:pt x="418" y="1171"/>
                    </a:lnTo>
                    <a:lnTo>
                      <a:pt x="400" y="1177"/>
                    </a:lnTo>
                    <a:lnTo>
                      <a:pt x="381" y="1179"/>
                    </a:lnTo>
                    <a:lnTo>
                      <a:pt x="361" y="1175"/>
                    </a:lnTo>
                    <a:lnTo>
                      <a:pt x="344" y="1167"/>
                    </a:lnTo>
                    <a:lnTo>
                      <a:pt x="329" y="1153"/>
                    </a:lnTo>
                    <a:lnTo>
                      <a:pt x="318" y="1137"/>
                    </a:lnTo>
                    <a:lnTo>
                      <a:pt x="294" y="1077"/>
                    </a:lnTo>
                    <a:lnTo>
                      <a:pt x="275" y="1017"/>
                    </a:lnTo>
                    <a:lnTo>
                      <a:pt x="259" y="954"/>
                    </a:lnTo>
                    <a:lnTo>
                      <a:pt x="247" y="889"/>
                    </a:lnTo>
                    <a:lnTo>
                      <a:pt x="242" y="843"/>
                    </a:lnTo>
                    <a:lnTo>
                      <a:pt x="240" y="793"/>
                    </a:lnTo>
                    <a:lnTo>
                      <a:pt x="240" y="725"/>
                    </a:lnTo>
                    <a:lnTo>
                      <a:pt x="245" y="659"/>
                    </a:lnTo>
                    <a:lnTo>
                      <a:pt x="255" y="594"/>
                    </a:lnTo>
                    <a:lnTo>
                      <a:pt x="268" y="530"/>
                    </a:lnTo>
                    <a:lnTo>
                      <a:pt x="287" y="469"/>
                    </a:lnTo>
                    <a:lnTo>
                      <a:pt x="311" y="409"/>
                    </a:lnTo>
                    <a:lnTo>
                      <a:pt x="339" y="351"/>
                    </a:lnTo>
                    <a:lnTo>
                      <a:pt x="370" y="297"/>
                    </a:lnTo>
                    <a:lnTo>
                      <a:pt x="407" y="246"/>
                    </a:lnTo>
                    <a:lnTo>
                      <a:pt x="447" y="197"/>
                    </a:lnTo>
                    <a:lnTo>
                      <a:pt x="491" y="154"/>
                    </a:lnTo>
                    <a:lnTo>
                      <a:pt x="537" y="115"/>
                    </a:lnTo>
                    <a:lnTo>
                      <a:pt x="586" y="82"/>
                    </a:lnTo>
                    <a:lnTo>
                      <a:pt x="637" y="55"/>
                    </a:lnTo>
                    <a:lnTo>
                      <a:pt x="691" y="32"/>
                    </a:lnTo>
                    <a:lnTo>
                      <a:pt x="746" y="15"/>
                    </a:lnTo>
                    <a:lnTo>
                      <a:pt x="802" y="5"/>
                    </a:lnTo>
                    <a:lnTo>
                      <a:pt x="8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B039E66E-DA67-4528-B888-A2F2663C96A3}"/>
              </a:ext>
            </a:extLst>
          </p:cNvPr>
          <p:cNvCxnSpPr/>
          <p:nvPr/>
        </p:nvCxnSpPr>
        <p:spPr>
          <a:xfrm>
            <a:off x="6132513" y="2628900"/>
            <a:ext cx="2799" cy="4138056"/>
          </a:xfrm>
          <a:prstGeom prst="line">
            <a:avLst/>
          </a:prstGeom>
          <a:ln w="38100">
            <a:solidFill>
              <a:srgbClr val="0D977D"/>
            </a:solidFill>
          </a:ln>
          <a:effectLst>
            <a:outerShdw blurRad="165100" dist="190500" dir="2400000" sx="110000" sy="110000" algn="l" rotWithShape="0">
              <a:schemeClr val="tx1">
                <a:lumMod val="95000"/>
                <a:lumOff val="5000"/>
                <a:alpha val="79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393208B6-1B9C-4C26-B139-43F8E681538A}"/>
              </a:ext>
            </a:extLst>
          </p:cNvPr>
          <p:cNvSpPr/>
          <p:nvPr/>
        </p:nvSpPr>
        <p:spPr>
          <a:xfrm>
            <a:off x="2639886" y="3815309"/>
            <a:ext cx="23294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rtl="1">
              <a:spcBef>
                <a:spcPts val="0"/>
              </a:spcBef>
            </a:pPr>
            <a:r>
              <a:rPr lang="ar-S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AL-Mohanad Bold" pitchFamily="2" charset="-78"/>
              </a:rPr>
              <a:t>تكاليف التأسيس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3EED0816-0A39-4C8D-BD04-44D481FFAD58}"/>
              </a:ext>
            </a:extLst>
          </p:cNvPr>
          <p:cNvSpPr/>
          <p:nvPr/>
        </p:nvSpPr>
        <p:spPr>
          <a:xfrm>
            <a:off x="2640687" y="4990863"/>
            <a:ext cx="2329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rtl="1">
              <a:lnSpc>
                <a:spcPct val="100000"/>
              </a:lnSpc>
              <a:spcBef>
                <a:spcPts val="0"/>
              </a:spcBef>
            </a:pPr>
            <a:r>
              <a:rPr lang="ar-SA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AL-Mohanad Bold" pitchFamily="2" charset="-78"/>
              </a:rPr>
              <a:t>تكاليف التشغيل.</a:t>
            </a:r>
          </a:p>
        </p:txBody>
      </p:sp>
    </p:spTree>
    <p:extLst>
      <p:ext uri="{BB962C8B-B14F-4D97-AF65-F5344CB8AC3E}">
        <p14:creationId xmlns:p14="http://schemas.microsoft.com/office/powerpoint/2010/main" val="2464664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0B899">
                <a:alpha val="29000"/>
              </a:srgbClr>
            </a:gs>
            <a:gs pos="0">
              <a:schemeClr val="bg1">
                <a:alpha val="0"/>
              </a:schemeClr>
            </a:gs>
            <a:gs pos="64000">
              <a:schemeClr val="bg1">
                <a:alpha val="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DF07D395-ACF6-48FE-A2D6-3892CD1C9F67}"/>
              </a:ext>
            </a:extLst>
          </p:cNvPr>
          <p:cNvSpPr/>
          <p:nvPr/>
        </p:nvSpPr>
        <p:spPr>
          <a:xfrm>
            <a:off x="-600" y="0"/>
            <a:ext cx="12193200" cy="748800"/>
          </a:xfrm>
          <a:prstGeom prst="rect">
            <a:avLst/>
          </a:prstGeom>
          <a:solidFill>
            <a:srgbClr val="10B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D8980D27-EA06-4566-8F29-F858B2B62778}"/>
              </a:ext>
            </a:extLst>
          </p:cNvPr>
          <p:cNvSpPr/>
          <p:nvPr/>
        </p:nvSpPr>
        <p:spPr>
          <a:xfrm>
            <a:off x="738362" y="2043005"/>
            <a:ext cx="5381448" cy="461665"/>
          </a:xfrm>
          <a:prstGeom prst="rect">
            <a:avLst/>
          </a:prstGeom>
          <a:gradFill flip="none" rotWithShape="1">
            <a:gsLst>
              <a:gs pos="45000">
                <a:srgbClr val="C0ECE4"/>
              </a:gs>
              <a:gs pos="100000">
                <a:srgbClr val="10B899">
                  <a:alpha val="43000"/>
                </a:srgbClr>
              </a:gs>
              <a:gs pos="0">
                <a:schemeClr val="bg1">
                  <a:alpha val="0"/>
                </a:schemeClr>
              </a:gs>
              <a:gs pos="17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r"/>
            <a:r>
              <a:rPr lang="ar-SA" sz="2400" b="1" u="sng" dirty="0">
                <a:latin typeface="Simplified Arabic" panose="02020603050405020304" pitchFamily="18" charset="-78"/>
                <a:cs typeface="AL-Mohanad Bold" pitchFamily="2" charset="-78"/>
              </a:rPr>
              <a:t>مثال: .....</a:t>
            </a: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B6B0750-1DEC-4A35-A603-B796C78DECFF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مع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0B8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04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10232810" y="6397624"/>
            <a:ext cx="195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المبيريك والشميمري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2014271" y="1136237"/>
            <a:ext cx="0" cy="4890673"/>
          </a:xfrm>
          <a:prstGeom prst="line">
            <a:avLst/>
          </a:prstGeom>
          <a:ln w="38100">
            <a:solidFill>
              <a:srgbClr val="0D977D"/>
            </a:solidFill>
          </a:ln>
          <a:effectLst>
            <a:outerShdw blurRad="177800" dist="76200" dir="13440000" sx="139000" sy="139000" algn="br" rotWithShape="0">
              <a:prstClr val="black">
                <a:alpha val="16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4FE5257-7CA8-42A2-916D-759EE97631F4}"/>
              </a:ext>
            </a:extLst>
          </p:cNvPr>
          <p:cNvGrpSpPr/>
          <p:nvPr/>
        </p:nvGrpSpPr>
        <p:grpSpPr>
          <a:xfrm>
            <a:off x="8757453" y="993720"/>
            <a:ext cx="3440592" cy="865760"/>
            <a:chOff x="8915400" y="1222596"/>
            <a:chExt cx="3440592" cy="865760"/>
          </a:xfrm>
          <a:solidFill>
            <a:srgbClr val="0D977D"/>
          </a:solidFill>
        </p:grpSpPr>
        <p:sp>
          <p:nvSpPr>
            <p:cNvPr id="2" name="سهم: بشكل رتبة عسكرية 1">
              <a:extLst>
                <a:ext uri="{FF2B5EF4-FFF2-40B4-BE49-F238E27FC236}">
                  <a16:creationId xmlns:a16="http://schemas.microsoft.com/office/drawing/2014/main" id="{A412F44D-D446-4050-8ECF-DD9C137DD3C1}"/>
                </a:ext>
              </a:extLst>
            </p:cNvPr>
            <p:cNvSpPr/>
            <p:nvPr/>
          </p:nvSpPr>
          <p:spPr>
            <a:xfrm flipH="1">
              <a:off x="8915400" y="1222596"/>
              <a:ext cx="3440592" cy="749300"/>
            </a:xfrm>
            <a:custGeom>
              <a:avLst/>
              <a:gdLst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263681 w 4444548"/>
                <a:gd name="connsiteY5" fmla="*/ 446795 h 893590"/>
                <a:gd name="connsiteX6" fmla="*/ 0 w 4444548"/>
                <a:gd name="connsiteY6" fmla="*/ 0 h 893590"/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3331 w 4444548"/>
                <a:gd name="connsiteY5" fmla="*/ 478545 h 893590"/>
                <a:gd name="connsiteX6" fmla="*/ 0 w 4444548"/>
                <a:gd name="connsiteY6" fmla="*/ 0 h 8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548" h="893590">
                  <a:moveTo>
                    <a:pt x="0" y="0"/>
                  </a:moveTo>
                  <a:lnTo>
                    <a:pt x="4180867" y="0"/>
                  </a:lnTo>
                  <a:lnTo>
                    <a:pt x="4444548" y="446795"/>
                  </a:lnTo>
                  <a:lnTo>
                    <a:pt x="4180867" y="893590"/>
                  </a:lnTo>
                  <a:lnTo>
                    <a:pt x="0" y="893590"/>
                  </a:lnTo>
                  <a:cubicBezTo>
                    <a:pt x="1110" y="755242"/>
                    <a:pt x="2221" y="616893"/>
                    <a:pt x="3331" y="478545"/>
                  </a:cubicBezTo>
                  <a:cubicBezTo>
                    <a:pt x="2221" y="319030"/>
                    <a:pt x="1110" y="1595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" name="مثلث متساوي الساقين 4">
              <a:extLst>
                <a:ext uri="{FF2B5EF4-FFF2-40B4-BE49-F238E27FC236}">
                  <a16:creationId xmlns:a16="http://schemas.microsoft.com/office/drawing/2014/main" id="{98AC0D06-26D1-435D-BF82-E0BD759FFDFE}"/>
                </a:ext>
              </a:extLst>
            </p:cNvPr>
            <p:cNvSpPr/>
            <p:nvPr/>
          </p:nvSpPr>
          <p:spPr>
            <a:xfrm flipV="1">
              <a:off x="12184918" y="1971896"/>
              <a:ext cx="171073" cy="116460"/>
            </a:xfrm>
            <a:prstGeom prst="triangle">
              <a:avLst>
                <a:gd name="adj" fmla="val 0"/>
              </a:avLst>
            </a:prstGeom>
            <a:solidFill>
              <a:srgbClr val="10B8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3" name="عنوان 1">
            <a:extLst>
              <a:ext uri="{FF2B5EF4-FFF2-40B4-BE49-F238E27FC236}">
                <a16:creationId xmlns:a16="http://schemas.microsoft.com/office/drawing/2014/main" id="{16CED25A-3047-41B4-B1A4-3FF01A5BDB47}"/>
              </a:ext>
            </a:extLst>
          </p:cNvPr>
          <p:cNvSpPr txBox="1">
            <a:spLocks/>
          </p:cNvSpPr>
          <p:nvPr/>
        </p:nvSpPr>
        <p:spPr>
          <a:xfrm>
            <a:off x="8701591" y="1084027"/>
            <a:ext cx="3225863" cy="749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SA" sz="2800" b="1" dirty="0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حساب تكاليف المشروع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E0846B1-F941-49FF-A8E5-C1E2C5D5CEA1}"/>
              </a:ext>
            </a:extLst>
          </p:cNvPr>
          <p:cNvGrpSpPr/>
          <p:nvPr/>
        </p:nvGrpSpPr>
        <p:grpSpPr>
          <a:xfrm>
            <a:off x="11494722" y="43638"/>
            <a:ext cx="638176" cy="638176"/>
            <a:chOff x="11289278" y="55505"/>
            <a:chExt cx="638176" cy="638176"/>
          </a:xfrm>
        </p:grpSpPr>
        <p:sp>
          <p:nvSpPr>
            <p:cNvPr id="67" name="دمعة 66">
              <a:extLst>
                <a:ext uri="{FF2B5EF4-FFF2-40B4-BE49-F238E27FC236}">
                  <a16:creationId xmlns:a16="http://schemas.microsoft.com/office/drawing/2014/main" id="{FFB13483-68B4-4602-8D8B-5C600906D198}"/>
                </a:ext>
              </a:extLst>
            </p:cNvPr>
            <p:cNvSpPr/>
            <p:nvPr/>
          </p:nvSpPr>
          <p:spPr>
            <a:xfrm rot="10800000">
              <a:off x="11289278" y="55505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DEB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38521D9D-41D3-4EB5-A99C-120CEA648F7C}"/>
                </a:ext>
              </a:extLst>
            </p:cNvPr>
            <p:cNvSpPr txBox="1"/>
            <p:nvPr/>
          </p:nvSpPr>
          <p:spPr>
            <a:xfrm>
              <a:off x="11360541" y="143760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02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581B352-DD4A-4BD1-80D4-9DF21B65288B}"/>
              </a:ext>
            </a:extLst>
          </p:cNvPr>
          <p:cNvSpPr/>
          <p:nvPr/>
        </p:nvSpPr>
        <p:spPr>
          <a:xfrm>
            <a:off x="10112913" y="2043005"/>
            <a:ext cx="1888659" cy="461665"/>
          </a:xfrm>
          <a:prstGeom prst="rect">
            <a:avLst/>
          </a:prstGeom>
          <a:gradFill flip="none" rotWithShape="1">
            <a:gsLst>
              <a:gs pos="45000">
                <a:srgbClr val="C0ECE4"/>
              </a:gs>
              <a:gs pos="100000">
                <a:srgbClr val="10B899">
                  <a:alpha val="43000"/>
                </a:srgbClr>
              </a:gs>
              <a:gs pos="0">
                <a:schemeClr val="bg1">
                  <a:alpha val="0"/>
                </a:schemeClr>
              </a:gs>
              <a:gs pos="17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none">
            <a:spAutoFit/>
          </a:bodyPr>
          <a:lstStyle/>
          <a:p>
            <a:r>
              <a:rPr lang="ar-SA" sz="2400" b="1" u="sng" dirty="0">
                <a:latin typeface="Simplified Arabic" panose="02020603050405020304" pitchFamily="18" charset="-78"/>
                <a:cs typeface="AL-Mohanad Bold" pitchFamily="2" charset="-78"/>
              </a:rPr>
              <a:t>تكاليف التأسيس: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96FBCE9-7420-41E9-946D-FFD404956FCC}"/>
              </a:ext>
            </a:extLst>
          </p:cNvPr>
          <p:cNvSpPr/>
          <p:nvPr/>
        </p:nvSpPr>
        <p:spPr>
          <a:xfrm>
            <a:off x="7225417" y="2718534"/>
            <a:ext cx="385874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ar-SA" sz="4000" b="1" dirty="0">
                <a:latin typeface="Simplified Arabic" pitchFamily="18" charset="-78"/>
                <a:cs typeface="AL-Mohanad Bold" pitchFamily="2" charset="-78"/>
              </a:rPr>
              <a:t>تكاليف تنفق لمرة واحدة</a:t>
            </a:r>
          </a:p>
          <a:p>
            <a:pPr algn="ctr" rtl="1">
              <a:lnSpc>
                <a:spcPct val="200000"/>
              </a:lnSpc>
            </a:pPr>
            <a:r>
              <a:rPr lang="ar-SA" sz="4000" b="1" dirty="0">
                <a:latin typeface="Simplified Arabic" pitchFamily="18" charset="-78"/>
                <a:cs typeface="AL-Mohanad Bold" pitchFamily="2" charset="-78"/>
              </a:rPr>
              <a:t> عند بداية المشروع.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4DDF9749-EBCA-4AF2-8EDB-A872AA7FCF1A}"/>
              </a:ext>
            </a:extLst>
          </p:cNvPr>
          <p:cNvSpPr/>
          <p:nvPr/>
        </p:nvSpPr>
        <p:spPr>
          <a:xfrm>
            <a:off x="1060765" y="2043005"/>
            <a:ext cx="3764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400" b="1" dirty="0">
                <a:latin typeface="Simplified Arabic" pitchFamily="18" charset="-78"/>
                <a:cs typeface="AL-Mohanad Bold" pitchFamily="2" charset="-78"/>
              </a:rPr>
              <a:t>تكاليف إنشاء مطعم يمكن أن تشمل:</a:t>
            </a:r>
          </a:p>
        </p:txBody>
      </p: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E82DB970-F0EA-4273-8887-87087B312954}"/>
              </a:ext>
            </a:extLst>
          </p:cNvPr>
          <p:cNvGrpSpPr/>
          <p:nvPr/>
        </p:nvGrpSpPr>
        <p:grpSpPr>
          <a:xfrm>
            <a:off x="-279193" y="3429000"/>
            <a:ext cx="7133884" cy="2255401"/>
            <a:chOff x="-118960" y="1505874"/>
            <a:chExt cx="7133884" cy="2255401"/>
          </a:xfrm>
        </p:grpSpPr>
        <p:sp>
          <p:nvSpPr>
            <p:cNvPr id="44" name="Freeform 3">
              <a:extLst>
                <a:ext uri="{FF2B5EF4-FFF2-40B4-BE49-F238E27FC236}">
                  <a16:creationId xmlns:a16="http://schemas.microsoft.com/office/drawing/2014/main" id="{6D2A95BF-3014-4446-B69C-9124F0DF5F16}"/>
                </a:ext>
              </a:extLst>
            </p:cNvPr>
            <p:cNvSpPr/>
            <p:nvPr/>
          </p:nvSpPr>
          <p:spPr>
            <a:xfrm>
              <a:off x="2975728" y="2854733"/>
              <a:ext cx="906542" cy="906542"/>
            </a:xfrm>
            <a:custGeom>
              <a:avLst/>
              <a:gdLst>
                <a:gd name="connsiteX0" fmla="*/ 0 w 1208722"/>
                <a:gd name="connsiteY0" fmla="*/ 604361 h 1208722"/>
                <a:gd name="connsiteX1" fmla="*/ 604361 w 1208722"/>
                <a:gd name="connsiteY1" fmla="*/ 0 h 1208722"/>
                <a:gd name="connsiteX2" fmla="*/ 1208722 w 1208722"/>
                <a:gd name="connsiteY2" fmla="*/ 604361 h 1208722"/>
                <a:gd name="connsiteX3" fmla="*/ 604361 w 1208722"/>
                <a:gd name="connsiteY3" fmla="*/ 1208722 h 1208722"/>
                <a:gd name="connsiteX4" fmla="*/ 0 w 1208722"/>
                <a:gd name="connsiteY4" fmla="*/ 604361 h 120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8722" h="1208722">
                  <a:moveTo>
                    <a:pt x="0" y="604361"/>
                  </a:moveTo>
                  <a:cubicBezTo>
                    <a:pt x="0" y="270582"/>
                    <a:pt x="270582" y="0"/>
                    <a:pt x="604361" y="0"/>
                  </a:cubicBezTo>
                  <a:cubicBezTo>
                    <a:pt x="938140" y="0"/>
                    <a:pt x="1208722" y="270582"/>
                    <a:pt x="1208722" y="604361"/>
                  </a:cubicBezTo>
                  <a:cubicBezTo>
                    <a:pt x="1208722" y="938140"/>
                    <a:pt x="938140" y="1208722"/>
                    <a:pt x="604361" y="1208722"/>
                  </a:cubicBezTo>
                  <a:cubicBezTo>
                    <a:pt x="270582" y="1208722"/>
                    <a:pt x="0" y="938140"/>
                    <a:pt x="0" y="604361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571" tIns="146571" rIns="146571" bIns="146571" numCol="1" spcCol="1270" anchor="ctr" anchorCtr="0">
              <a:noAutofit/>
            </a:bodyPr>
            <a:lstStyle/>
            <a:p>
              <a:pPr algn="ctr" defTabSz="9667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75"/>
            </a:p>
          </p:txBody>
        </p:sp>
        <p:sp>
          <p:nvSpPr>
            <p:cNvPr id="46" name="Left Arrow 4">
              <a:extLst>
                <a:ext uri="{FF2B5EF4-FFF2-40B4-BE49-F238E27FC236}">
                  <a16:creationId xmlns:a16="http://schemas.microsoft.com/office/drawing/2014/main" id="{CE3C2E7B-13B3-4FB9-924A-A44FB5FE2957}"/>
                </a:ext>
              </a:extLst>
            </p:cNvPr>
            <p:cNvSpPr/>
            <p:nvPr/>
          </p:nvSpPr>
          <p:spPr>
            <a:xfrm rot="14700000">
              <a:off x="2737379" y="2423860"/>
              <a:ext cx="621032" cy="25836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Left Arrow 6">
              <a:extLst>
                <a:ext uri="{FF2B5EF4-FFF2-40B4-BE49-F238E27FC236}">
                  <a16:creationId xmlns:a16="http://schemas.microsoft.com/office/drawing/2014/main" id="{2CD3D0EA-2F4C-4E27-81B3-28C3D0C2F2A6}"/>
                </a:ext>
              </a:extLst>
            </p:cNvPr>
            <p:cNvSpPr/>
            <p:nvPr/>
          </p:nvSpPr>
          <p:spPr>
            <a:xfrm rot="17916135">
              <a:off x="3474480" y="2423860"/>
              <a:ext cx="671252" cy="25836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F1B23F30-8C8E-4FE5-BD25-E3FF4F3FEA99}"/>
                </a:ext>
              </a:extLst>
            </p:cNvPr>
            <p:cNvSpPr/>
            <p:nvPr/>
          </p:nvSpPr>
          <p:spPr>
            <a:xfrm>
              <a:off x="2586949" y="1938759"/>
              <a:ext cx="605108" cy="606570"/>
            </a:xfrm>
            <a:custGeom>
              <a:avLst/>
              <a:gdLst>
                <a:gd name="connsiteX0" fmla="*/ 0 w 916412"/>
                <a:gd name="connsiteY0" fmla="*/ 459315 h 918629"/>
                <a:gd name="connsiteX1" fmla="*/ 458206 w 916412"/>
                <a:gd name="connsiteY1" fmla="*/ 0 h 918629"/>
                <a:gd name="connsiteX2" fmla="*/ 916412 w 916412"/>
                <a:gd name="connsiteY2" fmla="*/ 459315 h 918629"/>
                <a:gd name="connsiteX3" fmla="*/ 458206 w 916412"/>
                <a:gd name="connsiteY3" fmla="*/ 918630 h 918629"/>
                <a:gd name="connsiteX4" fmla="*/ 0 w 916412"/>
                <a:gd name="connsiteY4" fmla="*/ 459315 h 91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412" h="918629">
                  <a:moveTo>
                    <a:pt x="0" y="459315"/>
                  </a:moveTo>
                  <a:cubicBezTo>
                    <a:pt x="0" y="205642"/>
                    <a:pt x="205146" y="0"/>
                    <a:pt x="458206" y="0"/>
                  </a:cubicBezTo>
                  <a:cubicBezTo>
                    <a:pt x="711266" y="0"/>
                    <a:pt x="916412" y="205642"/>
                    <a:pt x="916412" y="459315"/>
                  </a:cubicBezTo>
                  <a:cubicBezTo>
                    <a:pt x="916412" y="712988"/>
                    <a:pt x="711266" y="918630"/>
                    <a:pt x="458206" y="918630"/>
                  </a:cubicBezTo>
                  <a:cubicBezTo>
                    <a:pt x="205146" y="918630"/>
                    <a:pt x="0" y="712988"/>
                    <a:pt x="0" y="459315"/>
                  </a:cubicBezTo>
                  <a:close/>
                </a:path>
              </a:pathLst>
            </a:custGeom>
            <a:solidFill>
              <a:schemeClr val="accent2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229" tIns="129473" rIns="129229" bIns="129473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09B912F0-1972-4AD3-9656-AF95EBCD7D03}"/>
                </a:ext>
              </a:extLst>
            </p:cNvPr>
            <p:cNvSpPr/>
            <p:nvPr/>
          </p:nvSpPr>
          <p:spPr>
            <a:xfrm>
              <a:off x="3665943" y="1938759"/>
              <a:ext cx="605108" cy="606570"/>
            </a:xfrm>
            <a:custGeom>
              <a:avLst/>
              <a:gdLst>
                <a:gd name="connsiteX0" fmla="*/ 0 w 916412"/>
                <a:gd name="connsiteY0" fmla="*/ 459315 h 918629"/>
                <a:gd name="connsiteX1" fmla="*/ 458206 w 916412"/>
                <a:gd name="connsiteY1" fmla="*/ 0 h 918629"/>
                <a:gd name="connsiteX2" fmla="*/ 916412 w 916412"/>
                <a:gd name="connsiteY2" fmla="*/ 459315 h 918629"/>
                <a:gd name="connsiteX3" fmla="*/ 458206 w 916412"/>
                <a:gd name="connsiteY3" fmla="*/ 918630 h 918629"/>
                <a:gd name="connsiteX4" fmla="*/ 0 w 916412"/>
                <a:gd name="connsiteY4" fmla="*/ 459315 h 91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412" h="918629">
                  <a:moveTo>
                    <a:pt x="0" y="459315"/>
                  </a:moveTo>
                  <a:cubicBezTo>
                    <a:pt x="0" y="205642"/>
                    <a:pt x="205146" y="0"/>
                    <a:pt x="458206" y="0"/>
                  </a:cubicBezTo>
                  <a:cubicBezTo>
                    <a:pt x="711266" y="0"/>
                    <a:pt x="916412" y="205642"/>
                    <a:pt x="916412" y="459315"/>
                  </a:cubicBezTo>
                  <a:cubicBezTo>
                    <a:pt x="916412" y="712988"/>
                    <a:pt x="711266" y="918630"/>
                    <a:pt x="458206" y="918630"/>
                  </a:cubicBezTo>
                  <a:cubicBezTo>
                    <a:pt x="205146" y="918630"/>
                    <a:pt x="0" y="712988"/>
                    <a:pt x="0" y="459315"/>
                  </a:cubicBezTo>
                  <a:close/>
                </a:path>
              </a:pathLst>
            </a:custGeom>
            <a:solidFill>
              <a:schemeClr val="accent3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229" tIns="129473" rIns="129229" bIns="129473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dirty="0"/>
            </a:p>
          </p:txBody>
        </p:sp>
        <p:sp>
          <p:nvSpPr>
            <p:cNvPr id="50" name="Left Arrow 10">
              <a:extLst>
                <a:ext uri="{FF2B5EF4-FFF2-40B4-BE49-F238E27FC236}">
                  <a16:creationId xmlns:a16="http://schemas.microsoft.com/office/drawing/2014/main" id="{C4BD29D9-0C17-4B9D-A9A8-D0D2D219FA08}"/>
                </a:ext>
              </a:extLst>
            </p:cNvPr>
            <p:cNvSpPr/>
            <p:nvPr/>
          </p:nvSpPr>
          <p:spPr>
            <a:xfrm rot="11483865">
              <a:off x="2250432" y="3008889"/>
              <a:ext cx="671252" cy="25836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Left Arrow 11">
              <a:extLst>
                <a:ext uri="{FF2B5EF4-FFF2-40B4-BE49-F238E27FC236}">
                  <a16:creationId xmlns:a16="http://schemas.microsoft.com/office/drawing/2014/main" id="{E4E19F33-9588-4FA6-B4C7-034A100A987F}"/>
                </a:ext>
              </a:extLst>
            </p:cNvPr>
            <p:cNvSpPr/>
            <p:nvPr/>
          </p:nvSpPr>
          <p:spPr>
            <a:xfrm rot="20916135">
              <a:off x="3936317" y="3008889"/>
              <a:ext cx="671252" cy="25836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023B1A83-D9F6-45D8-AA18-F5B80F9C6F41}"/>
                </a:ext>
              </a:extLst>
            </p:cNvPr>
            <p:cNvSpPr/>
            <p:nvPr/>
          </p:nvSpPr>
          <p:spPr>
            <a:xfrm>
              <a:off x="1926454" y="2762807"/>
              <a:ext cx="605108" cy="606570"/>
            </a:xfrm>
            <a:custGeom>
              <a:avLst/>
              <a:gdLst>
                <a:gd name="connsiteX0" fmla="*/ 0 w 916412"/>
                <a:gd name="connsiteY0" fmla="*/ 459315 h 918629"/>
                <a:gd name="connsiteX1" fmla="*/ 458206 w 916412"/>
                <a:gd name="connsiteY1" fmla="*/ 0 h 918629"/>
                <a:gd name="connsiteX2" fmla="*/ 916412 w 916412"/>
                <a:gd name="connsiteY2" fmla="*/ 459315 h 918629"/>
                <a:gd name="connsiteX3" fmla="*/ 458206 w 916412"/>
                <a:gd name="connsiteY3" fmla="*/ 918630 h 918629"/>
                <a:gd name="connsiteX4" fmla="*/ 0 w 916412"/>
                <a:gd name="connsiteY4" fmla="*/ 459315 h 91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412" h="918629">
                  <a:moveTo>
                    <a:pt x="0" y="459315"/>
                  </a:moveTo>
                  <a:cubicBezTo>
                    <a:pt x="0" y="205642"/>
                    <a:pt x="205146" y="0"/>
                    <a:pt x="458206" y="0"/>
                  </a:cubicBezTo>
                  <a:cubicBezTo>
                    <a:pt x="711266" y="0"/>
                    <a:pt x="916412" y="205642"/>
                    <a:pt x="916412" y="459315"/>
                  </a:cubicBezTo>
                  <a:cubicBezTo>
                    <a:pt x="916412" y="712988"/>
                    <a:pt x="711266" y="918630"/>
                    <a:pt x="458206" y="918630"/>
                  </a:cubicBezTo>
                  <a:cubicBezTo>
                    <a:pt x="205146" y="918630"/>
                    <a:pt x="0" y="712988"/>
                    <a:pt x="0" y="459315"/>
                  </a:cubicBezTo>
                  <a:close/>
                </a:path>
              </a:pathLst>
            </a:custGeom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229" tIns="129473" rIns="129229" bIns="129473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/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75BE8DAE-D488-4C9D-8F97-E098616557DC}"/>
                </a:ext>
              </a:extLst>
            </p:cNvPr>
            <p:cNvSpPr/>
            <p:nvPr/>
          </p:nvSpPr>
          <p:spPr>
            <a:xfrm>
              <a:off x="4326439" y="2762807"/>
              <a:ext cx="605108" cy="606570"/>
            </a:xfrm>
            <a:custGeom>
              <a:avLst/>
              <a:gdLst>
                <a:gd name="connsiteX0" fmla="*/ 0 w 916412"/>
                <a:gd name="connsiteY0" fmla="*/ 459315 h 918629"/>
                <a:gd name="connsiteX1" fmla="*/ 458206 w 916412"/>
                <a:gd name="connsiteY1" fmla="*/ 0 h 918629"/>
                <a:gd name="connsiteX2" fmla="*/ 916412 w 916412"/>
                <a:gd name="connsiteY2" fmla="*/ 459315 h 918629"/>
                <a:gd name="connsiteX3" fmla="*/ 458206 w 916412"/>
                <a:gd name="connsiteY3" fmla="*/ 918630 h 918629"/>
                <a:gd name="connsiteX4" fmla="*/ 0 w 916412"/>
                <a:gd name="connsiteY4" fmla="*/ 459315 h 91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412" h="918629">
                  <a:moveTo>
                    <a:pt x="0" y="459315"/>
                  </a:moveTo>
                  <a:cubicBezTo>
                    <a:pt x="0" y="205642"/>
                    <a:pt x="205146" y="0"/>
                    <a:pt x="458206" y="0"/>
                  </a:cubicBezTo>
                  <a:cubicBezTo>
                    <a:pt x="711266" y="0"/>
                    <a:pt x="916412" y="205642"/>
                    <a:pt x="916412" y="459315"/>
                  </a:cubicBezTo>
                  <a:cubicBezTo>
                    <a:pt x="916412" y="712988"/>
                    <a:pt x="711266" y="918630"/>
                    <a:pt x="458206" y="918630"/>
                  </a:cubicBezTo>
                  <a:cubicBezTo>
                    <a:pt x="205146" y="918630"/>
                    <a:pt x="0" y="712988"/>
                    <a:pt x="0" y="459315"/>
                  </a:cubicBezTo>
                  <a:close/>
                </a:path>
              </a:pathLst>
            </a:custGeom>
            <a:solidFill>
              <a:schemeClr val="accent4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229" tIns="129473" rIns="129229" bIns="129473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dirty="0"/>
            </a:p>
          </p:txBody>
        </p:sp>
        <p:sp>
          <p:nvSpPr>
            <p:cNvPr id="56" name="Freeform 72">
              <a:extLst>
                <a:ext uri="{FF2B5EF4-FFF2-40B4-BE49-F238E27FC236}">
                  <a16:creationId xmlns:a16="http://schemas.microsoft.com/office/drawing/2014/main" id="{6A30CDF3-E82C-4D1D-963C-29F4998E2A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9923" y="3088928"/>
              <a:ext cx="438152" cy="438152"/>
            </a:xfrm>
            <a:custGeom>
              <a:avLst/>
              <a:gdLst/>
              <a:ahLst/>
              <a:cxnLst>
                <a:cxn ang="0">
                  <a:pos x="121" y="1"/>
                </a:cxn>
                <a:cxn ang="0">
                  <a:pos x="119" y="0"/>
                </a:cxn>
                <a:cxn ang="0">
                  <a:pos x="117" y="1"/>
                </a:cxn>
                <a:cxn ang="0">
                  <a:pos x="2" y="77"/>
                </a:cxn>
                <a:cxn ang="0">
                  <a:pos x="0" y="81"/>
                </a:cxn>
                <a:cxn ang="0">
                  <a:pos x="2" y="84"/>
                </a:cxn>
                <a:cxn ang="0">
                  <a:pos x="32" y="96"/>
                </a:cxn>
                <a:cxn ang="0">
                  <a:pos x="46" y="121"/>
                </a:cxn>
                <a:cxn ang="0">
                  <a:pos x="50" y="123"/>
                </a:cxn>
                <a:cxn ang="0">
                  <a:pos x="50" y="123"/>
                </a:cxn>
                <a:cxn ang="0">
                  <a:pos x="53" y="121"/>
                </a:cxn>
                <a:cxn ang="0">
                  <a:pos x="61" y="107"/>
                </a:cxn>
                <a:cxn ang="0">
                  <a:pos x="98" y="122"/>
                </a:cxn>
                <a:cxn ang="0">
                  <a:pos x="100" y="123"/>
                </a:cxn>
                <a:cxn ang="0">
                  <a:pos x="101" y="122"/>
                </a:cxn>
                <a:cxn ang="0">
                  <a:pos x="103" y="119"/>
                </a:cxn>
                <a:cxn ang="0">
                  <a:pos x="123" y="4"/>
                </a:cxn>
                <a:cxn ang="0">
                  <a:pos x="121" y="1"/>
                </a:cxn>
                <a:cxn ang="0">
                  <a:pos x="12" y="80"/>
                </a:cxn>
                <a:cxn ang="0">
                  <a:pos x="101" y="20"/>
                </a:cxn>
                <a:cxn ang="0">
                  <a:pos x="36" y="89"/>
                </a:cxn>
                <a:cxn ang="0">
                  <a:pos x="35" y="89"/>
                </a:cxn>
                <a:cxn ang="0">
                  <a:pos x="12" y="80"/>
                </a:cxn>
                <a:cxn ang="0">
                  <a:pos x="39" y="92"/>
                </a:cxn>
                <a:cxn ang="0">
                  <a:pos x="39" y="92"/>
                </a:cxn>
                <a:cxn ang="0">
                  <a:pos x="112" y="14"/>
                </a:cxn>
                <a:cxn ang="0">
                  <a:pos x="50" y="111"/>
                </a:cxn>
                <a:cxn ang="0">
                  <a:pos x="39" y="92"/>
                </a:cxn>
                <a:cxn ang="0">
                  <a:pos x="97" y="113"/>
                </a:cxn>
                <a:cxn ang="0">
                  <a:pos x="64" y="100"/>
                </a:cxn>
                <a:cxn ang="0">
                  <a:pos x="61" y="100"/>
                </a:cxn>
                <a:cxn ang="0">
                  <a:pos x="112" y="22"/>
                </a:cxn>
                <a:cxn ang="0">
                  <a:pos x="97" y="113"/>
                </a:cxn>
                <a:cxn ang="0">
                  <a:pos x="97" y="113"/>
                </a:cxn>
                <a:cxn ang="0">
                  <a:pos x="97" y="113"/>
                </a:cxn>
              </a:cxnLst>
              <a:rect l="0" t="0" r="r" b="b"/>
              <a:pathLst>
                <a:path w="123" h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Inhaltsplatzhalter 4">
              <a:extLst>
                <a:ext uri="{FF2B5EF4-FFF2-40B4-BE49-F238E27FC236}">
                  <a16:creationId xmlns:a16="http://schemas.microsoft.com/office/drawing/2014/main" id="{7211EDBA-118F-4A49-A76B-EF4D5AD0D2B0}"/>
                </a:ext>
              </a:extLst>
            </p:cNvPr>
            <p:cNvSpPr txBox="1">
              <a:spLocks/>
            </p:cNvSpPr>
            <p:nvPr/>
          </p:nvSpPr>
          <p:spPr>
            <a:xfrm>
              <a:off x="4325000" y="1579995"/>
              <a:ext cx="1844802" cy="51244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ar-SA" sz="3600" b="1" dirty="0">
                  <a:solidFill>
                    <a:schemeClr val="accent3"/>
                  </a:solidFill>
                  <a:latin typeface="Simplified Arabic" panose="02020603050405020304" pitchFamily="18" charset="-78"/>
                  <a:cs typeface="AL-Mohanad Bold" pitchFamily="2" charset="-78"/>
                </a:rPr>
                <a:t>الأواني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AL-Mohanad Bold" pitchFamily="2" charset="-78"/>
              </a:endParaRPr>
            </a:p>
          </p:txBody>
        </p:sp>
        <p:sp>
          <p:nvSpPr>
            <p:cNvPr id="58" name="Inhaltsplatzhalter 4">
              <a:extLst>
                <a:ext uri="{FF2B5EF4-FFF2-40B4-BE49-F238E27FC236}">
                  <a16:creationId xmlns:a16="http://schemas.microsoft.com/office/drawing/2014/main" id="{066F2BC5-9585-4392-9E22-F7C118045159}"/>
                </a:ext>
              </a:extLst>
            </p:cNvPr>
            <p:cNvSpPr txBox="1">
              <a:spLocks/>
            </p:cNvSpPr>
            <p:nvPr/>
          </p:nvSpPr>
          <p:spPr>
            <a:xfrm>
              <a:off x="984812" y="1505874"/>
              <a:ext cx="1844802" cy="51244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ar-SA" sz="3600" b="1" dirty="0">
                  <a:solidFill>
                    <a:schemeClr val="accent2"/>
                  </a:solidFill>
                  <a:latin typeface="Simplified Arabic" panose="02020603050405020304" pitchFamily="18" charset="-78"/>
                  <a:cs typeface="AL-Mohanad Bold" pitchFamily="2" charset="-78"/>
                </a:rPr>
                <a:t>الأثاث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AL-Mohanad Bold" pitchFamily="2" charset="-78"/>
              </a:endParaRPr>
            </a:p>
          </p:txBody>
        </p:sp>
        <p:sp>
          <p:nvSpPr>
            <p:cNvPr id="59" name="Inhaltsplatzhalter 4">
              <a:extLst>
                <a:ext uri="{FF2B5EF4-FFF2-40B4-BE49-F238E27FC236}">
                  <a16:creationId xmlns:a16="http://schemas.microsoft.com/office/drawing/2014/main" id="{6C5298BF-68AD-4836-B5D0-AE54FAF1E044}"/>
                </a:ext>
              </a:extLst>
            </p:cNvPr>
            <p:cNvSpPr txBox="1">
              <a:spLocks/>
            </p:cNvSpPr>
            <p:nvPr/>
          </p:nvSpPr>
          <p:spPr>
            <a:xfrm>
              <a:off x="5170122" y="2905571"/>
              <a:ext cx="1844802" cy="51244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ar-SA" sz="3600" b="1" dirty="0">
                  <a:solidFill>
                    <a:schemeClr val="accent4"/>
                  </a:solidFill>
                  <a:latin typeface="Simplified Arabic" panose="02020603050405020304" pitchFamily="18" charset="-78"/>
                  <a:cs typeface="AL-Mohanad Bold" pitchFamily="2" charset="-78"/>
                </a:rPr>
                <a:t>الموقد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AL-Mohanad Bold" pitchFamily="2" charset="-78"/>
              </a:endParaRPr>
            </a:p>
          </p:txBody>
        </p:sp>
        <p:sp>
          <p:nvSpPr>
            <p:cNvPr id="60" name="Inhaltsplatzhalter 4">
              <a:extLst>
                <a:ext uri="{FF2B5EF4-FFF2-40B4-BE49-F238E27FC236}">
                  <a16:creationId xmlns:a16="http://schemas.microsoft.com/office/drawing/2014/main" id="{C456B0A1-5E3A-42EF-BB1C-2E5865519D26}"/>
                </a:ext>
              </a:extLst>
            </p:cNvPr>
            <p:cNvSpPr txBox="1">
              <a:spLocks/>
            </p:cNvSpPr>
            <p:nvPr/>
          </p:nvSpPr>
          <p:spPr>
            <a:xfrm>
              <a:off x="-118960" y="2841910"/>
              <a:ext cx="1844802" cy="51244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ar-SA" sz="3600" b="1" dirty="0">
                  <a:solidFill>
                    <a:schemeClr val="accent1"/>
                  </a:solidFill>
                  <a:latin typeface="Simplified Arabic" panose="02020603050405020304" pitchFamily="18" charset="-78"/>
                  <a:cs typeface="AL-Mohanad Bold" pitchFamily="2" charset="-78"/>
                </a:rPr>
                <a:t>الديكور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AL-Mohanad Bold" pitchFamily="2" charset="-78"/>
              </a:endParaRPr>
            </a:p>
          </p:txBody>
        </p:sp>
        <p:grpSp>
          <p:nvGrpSpPr>
            <p:cNvPr id="61" name="Group 18">
              <a:extLst>
                <a:ext uri="{FF2B5EF4-FFF2-40B4-BE49-F238E27FC236}">
                  <a16:creationId xmlns:a16="http://schemas.microsoft.com/office/drawing/2014/main" id="{7CA3FEFB-C0A6-4ACB-BFC8-570267A86661}"/>
                </a:ext>
              </a:extLst>
            </p:cNvPr>
            <p:cNvGrpSpPr/>
            <p:nvPr/>
          </p:nvGrpSpPr>
          <p:grpSpPr>
            <a:xfrm>
              <a:off x="3808434" y="2081981"/>
              <a:ext cx="320126" cy="320126"/>
              <a:chOff x="1630363" y="2689225"/>
              <a:chExt cx="554037" cy="554038"/>
            </a:xfrm>
            <a:solidFill>
              <a:schemeClr val="bg1"/>
            </a:solidFill>
          </p:grpSpPr>
          <p:sp>
            <p:nvSpPr>
              <p:cNvPr id="87" name="Freeform 197">
                <a:extLst>
                  <a:ext uri="{FF2B5EF4-FFF2-40B4-BE49-F238E27FC236}">
                    <a16:creationId xmlns:a16="http://schemas.microsoft.com/office/drawing/2014/main" id="{71221882-534B-4878-99A2-E7658667CC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30363" y="2689225"/>
                <a:ext cx="554037" cy="554038"/>
              </a:xfrm>
              <a:custGeom>
                <a:avLst/>
                <a:gdLst>
                  <a:gd name="T0" fmla="*/ 609 w 3491"/>
                  <a:gd name="T1" fmla="*/ 2824 h 3490"/>
                  <a:gd name="T2" fmla="*/ 160 w 3491"/>
                  <a:gd name="T3" fmla="*/ 3345 h 3490"/>
                  <a:gd name="T4" fmla="*/ 1843 w 3491"/>
                  <a:gd name="T5" fmla="*/ 2609 h 3490"/>
                  <a:gd name="T6" fmla="*/ 1646 w 3491"/>
                  <a:gd name="T7" fmla="*/ 2910 h 3490"/>
                  <a:gd name="T8" fmla="*/ 1170 w 3491"/>
                  <a:gd name="T9" fmla="*/ 1657 h 3490"/>
                  <a:gd name="T10" fmla="*/ 811 w 3491"/>
                  <a:gd name="T11" fmla="*/ 1917 h 3490"/>
                  <a:gd name="T12" fmla="*/ 764 w 3491"/>
                  <a:gd name="T13" fmla="*/ 2370 h 3490"/>
                  <a:gd name="T14" fmla="*/ 1060 w 3491"/>
                  <a:gd name="T15" fmla="*/ 2699 h 3490"/>
                  <a:gd name="T16" fmla="*/ 1517 w 3491"/>
                  <a:gd name="T17" fmla="*/ 2699 h 3490"/>
                  <a:gd name="T18" fmla="*/ 1812 w 3491"/>
                  <a:gd name="T19" fmla="*/ 2370 h 3490"/>
                  <a:gd name="T20" fmla="*/ 1766 w 3491"/>
                  <a:gd name="T21" fmla="*/ 1917 h 3490"/>
                  <a:gd name="T22" fmla="*/ 1406 w 3491"/>
                  <a:gd name="T23" fmla="*/ 1657 h 3490"/>
                  <a:gd name="T24" fmla="*/ 564 w 3491"/>
                  <a:gd name="T25" fmla="*/ 2077 h 3490"/>
                  <a:gd name="T26" fmla="*/ 747 w 3491"/>
                  <a:gd name="T27" fmla="*/ 1765 h 3490"/>
                  <a:gd name="T28" fmla="*/ 2801 w 3491"/>
                  <a:gd name="T29" fmla="*/ 1950 h 3490"/>
                  <a:gd name="T30" fmla="*/ 2570 w 3491"/>
                  <a:gd name="T31" fmla="*/ 2665 h 3490"/>
                  <a:gd name="T32" fmla="*/ 2613 w 3491"/>
                  <a:gd name="T33" fmla="*/ 2829 h 3490"/>
                  <a:gd name="T34" fmla="*/ 3131 w 3491"/>
                  <a:gd name="T35" fmla="*/ 2338 h 3490"/>
                  <a:gd name="T36" fmla="*/ 3350 w 3491"/>
                  <a:gd name="T37" fmla="*/ 1641 h 3490"/>
                  <a:gd name="T38" fmla="*/ 1700 w 3491"/>
                  <a:gd name="T39" fmla="*/ 1641 h 3490"/>
                  <a:gd name="T40" fmla="*/ 2648 w 3491"/>
                  <a:gd name="T41" fmla="*/ 643 h 3490"/>
                  <a:gd name="T42" fmla="*/ 2821 w 3491"/>
                  <a:gd name="T43" fmla="*/ 1398 h 3490"/>
                  <a:gd name="T44" fmla="*/ 3215 w 3491"/>
                  <a:gd name="T45" fmla="*/ 968 h 3490"/>
                  <a:gd name="T46" fmla="*/ 2764 w 3491"/>
                  <a:gd name="T47" fmla="*/ 418 h 3490"/>
                  <a:gd name="T48" fmla="*/ 1293 w 3491"/>
                  <a:gd name="T49" fmla="*/ 279 h 3490"/>
                  <a:gd name="T50" fmla="*/ 746 w 3491"/>
                  <a:gd name="T51" fmla="*/ 735 h 3490"/>
                  <a:gd name="T52" fmla="*/ 483 w 3491"/>
                  <a:gd name="T53" fmla="*/ 1408 h 3490"/>
                  <a:gd name="T54" fmla="*/ 1084 w 3491"/>
                  <a:gd name="T55" fmla="*/ 906 h 3490"/>
                  <a:gd name="T56" fmla="*/ 1373 w 3491"/>
                  <a:gd name="T57" fmla="*/ 308 h 3490"/>
                  <a:gd name="T58" fmla="*/ 2184 w 3491"/>
                  <a:gd name="T59" fmla="*/ 2906 h 3490"/>
                  <a:gd name="T60" fmla="*/ 2522 w 3491"/>
                  <a:gd name="T61" fmla="*/ 2449 h 3490"/>
                  <a:gd name="T62" fmla="*/ 2682 w 3491"/>
                  <a:gd name="T63" fmla="*/ 1740 h 3490"/>
                  <a:gd name="T64" fmla="*/ 2330 w 3491"/>
                  <a:gd name="T65" fmla="*/ 1572 h 3490"/>
                  <a:gd name="T66" fmla="*/ 2681 w 3491"/>
                  <a:gd name="T67" fmla="*/ 1395 h 3490"/>
                  <a:gd name="T68" fmla="*/ 2491 w 3491"/>
                  <a:gd name="T69" fmla="*/ 632 h 3490"/>
                  <a:gd name="T70" fmla="*/ 2135 w 3491"/>
                  <a:gd name="T71" fmla="*/ 213 h 3490"/>
                  <a:gd name="T72" fmla="*/ 1641 w 3491"/>
                  <a:gd name="T73" fmla="*/ 243 h 3490"/>
                  <a:gd name="T74" fmla="*/ 1296 w 3491"/>
                  <a:gd name="T75" fmla="*/ 715 h 3490"/>
                  <a:gd name="T76" fmla="*/ 1138 w 3491"/>
                  <a:gd name="T77" fmla="*/ 1503 h 3490"/>
                  <a:gd name="T78" fmla="*/ 2383 w 3491"/>
                  <a:gd name="T79" fmla="*/ 71 h 3490"/>
                  <a:gd name="T80" fmla="*/ 3028 w 3491"/>
                  <a:gd name="T81" fmla="*/ 461 h 3490"/>
                  <a:gd name="T82" fmla="*/ 3419 w 3491"/>
                  <a:gd name="T83" fmla="*/ 1105 h 3490"/>
                  <a:gd name="T84" fmla="*/ 3465 w 3491"/>
                  <a:gd name="T85" fmla="*/ 1861 h 3490"/>
                  <a:gd name="T86" fmla="*/ 3156 w 3491"/>
                  <a:gd name="T87" fmla="*/ 2545 h 3490"/>
                  <a:gd name="T88" fmla="*/ 2559 w 3491"/>
                  <a:gd name="T89" fmla="*/ 3012 h 3490"/>
                  <a:gd name="T90" fmla="*/ 1821 w 3491"/>
                  <a:gd name="T91" fmla="*/ 3147 h 3490"/>
                  <a:gd name="T92" fmla="*/ 1139 w 3491"/>
                  <a:gd name="T93" fmla="*/ 2950 h 3490"/>
                  <a:gd name="T94" fmla="*/ 834 w 3491"/>
                  <a:gd name="T95" fmla="*/ 2864 h 3490"/>
                  <a:gd name="T96" fmla="*/ 237 w 3491"/>
                  <a:gd name="T97" fmla="*/ 3482 h 3490"/>
                  <a:gd name="T98" fmla="*/ 35 w 3491"/>
                  <a:gd name="T99" fmla="*/ 3416 h 3490"/>
                  <a:gd name="T100" fmla="*/ 35 w 3491"/>
                  <a:gd name="T101" fmla="*/ 3204 h 3490"/>
                  <a:gd name="T102" fmla="*/ 659 w 3491"/>
                  <a:gd name="T103" fmla="*/ 2676 h 3490"/>
                  <a:gd name="T104" fmla="*/ 458 w 3491"/>
                  <a:gd name="T105" fmla="*/ 2189 h 3490"/>
                  <a:gd name="T106" fmla="*/ 337 w 3491"/>
                  <a:gd name="T107" fmla="*/ 1478 h 3490"/>
                  <a:gd name="T108" fmla="*/ 560 w 3491"/>
                  <a:gd name="T109" fmla="*/ 761 h 3490"/>
                  <a:gd name="T110" fmla="*/ 1097 w 3491"/>
                  <a:gd name="T111" fmla="*/ 225 h 3490"/>
                  <a:gd name="T112" fmla="*/ 1815 w 3491"/>
                  <a:gd name="T113" fmla="*/ 3 h 3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491" h="3490">
                    <a:moveTo>
                      <a:pt x="1403" y="2877"/>
                    </a:moveTo>
                    <a:lnTo>
                      <a:pt x="1364" y="2883"/>
                    </a:lnTo>
                    <a:lnTo>
                      <a:pt x="1325" y="2886"/>
                    </a:lnTo>
                    <a:lnTo>
                      <a:pt x="1393" y="2914"/>
                    </a:lnTo>
                    <a:lnTo>
                      <a:pt x="1462" y="2939"/>
                    </a:lnTo>
                    <a:lnTo>
                      <a:pt x="1433" y="2909"/>
                    </a:lnTo>
                    <a:lnTo>
                      <a:pt x="1403" y="2877"/>
                    </a:lnTo>
                    <a:close/>
                    <a:moveTo>
                      <a:pt x="609" y="2824"/>
                    </a:moveTo>
                    <a:lnTo>
                      <a:pt x="151" y="3281"/>
                    </a:lnTo>
                    <a:lnTo>
                      <a:pt x="145" y="3289"/>
                    </a:lnTo>
                    <a:lnTo>
                      <a:pt x="141" y="3299"/>
                    </a:lnTo>
                    <a:lnTo>
                      <a:pt x="140" y="3310"/>
                    </a:lnTo>
                    <a:lnTo>
                      <a:pt x="141" y="3321"/>
                    </a:lnTo>
                    <a:lnTo>
                      <a:pt x="145" y="3330"/>
                    </a:lnTo>
                    <a:lnTo>
                      <a:pt x="151" y="3339"/>
                    </a:lnTo>
                    <a:lnTo>
                      <a:pt x="160" y="3345"/>
                    </a:lnTo>
                    <a:lnTo>
                      <a:pt x="171" y="3349"/>
                    </a:lnTo>
                    <a:lnTo>
                      <a:pt x="181" y="3351"/>
                    </a:lnTo>
                    <a:lnTo>
                      <a:pt x="192" y="3349"/>
                    </a:lnTo>
                    <a:lnTo>
                      <a:pt x="201" y="3345"/>
                    </a:lnTo>
                    <a:lnTo>
                      <a:pt x="210" y="3339"/>
                    </a:lnTo>
                    <a:lnTo>
                      <a:pt x="669" y="2882"/>
                    </a:lnTo>
                    <a:lnTo>
                      <a:pt x="609" y="2824"/>
                    </a:lnTo>
                    <a:close/>
                    <a:moveTo>
                      <a:pt x="1843" y="2609"/>
                    </a:moveTo>
                    <a:lnTo>
                      <a:pt x="1804" y="2657"/>
                    </a:lnTo>
                    <a:lnTo>
                      <a:pt x="1760" y="2700"/>
                    </a:lnTo>
                    <a:lnTo>
                      <a:pt x="1714" y="2740"/>
                    </a:lnTo>
                    <a:lnTo>
                      <a:pt x="1664" y="2776"/>
                    </a:lnTo>
                    <a:lnTo>
                      <a:pt x="1610" y="2807"/>
                    </a:lnTo>
                    <a:lnTo>
                      <a:pt x="1554" y="2833"/>
                    </a:lnTo>
                    <a:lnTo>
                      <a:pt x="1599" y="2874"/>
                    </a:lnTo>
                    <a:lnTo>
                      <a:pt x="1646" y="2910"/>
                    </a:lnTo>
                    <a:lnTo>
                      <a:pt x="1695" y="2940"/>
                    </a:lnTo>
                    <a:lnTo>
                      <a:pt x="1743" y="2963"/>
                    </a:lnTo>
                    <a:lnTo>
                      <a:pt x="1792" y="2981"/>
                    </a:lnTo>
                    <a:lnTo>
                      <a:pt x="1843" y="2993"/>
                    </a:lnTo>
                    <a:lnTo>
                      <a:pt x="1843" y="2609"/>
                    </a:lnTo>
                    <a:close/>
                    <a:moveTo>
                      <a:pt x="1288" y="1645"/>
                    </a:moveTo>
                    <a:lnTo>
                      <a:pt x="1228" y="1648"/>
                    </a:lnTo>
                    <a:lnTo>
                      <a:pt x="1170" y="1657"/>
                    </a:lnTo>
                    <a:lnTo>
                      <a:pt x="1114" y="1673"/>
                    </a:lnTo>
                    <a:lnTo>
                      <a:pt x="1060" y="1693"/>
                    </a:lnTo>
                    <a:lnTo>
                      <a:pt x="1009" y="1720"/>
                    </a:lnTo>
                    <a:lnTo>
                      <a:pt x="962" y="1751"/>
                    </a:lnTo>
                    <a:lnTo>
                      <a:pt x="918" y="1787"/>
                    </a:lnTo>
                    <a:lnTo>
                      <a:pt x="877" y="1826"/>
                    </a:lnTo>
                    <a:lnTo>
                      <a:pt x="843" y="1871"/>
                    </a:lnTo>
                    <a:lnTo>
                      <a:pt x="811" y="1917"/>
                    </a:lnTo>
                    <a:lnTo>
                      <a:pt x="784" y="1968"/>
                    </a:lnTo>
                    <a:lnTo>
                      <a:pt x="764" y="2022"/>
                    </a:lnTo>
                    <a:lnTo>
                      <a:pt x="748" y="2078"/>
                    </a:lnTo>
                    <a:lnTo>
                      <a:pt x="739" y="2136"/>
                    </a:lnTo>
                    <a:lnTo>
                      <a:pt x="735" y="2197"/>
                    </a:lnTo>
                    <a:lnTo>
                      <a:pt x="739" y="2256"/>
                    </a:lnTo>
                    <a:lnTo>
                      <a:pt x="748" y="2314"/>
                    </a:lnTo>
                    <a:lnTo>
                      <a:pt x="764" y="2370"/>
                    </a:lnTo>
                    <a:lnTo>
                      <a:pt x="784" y="2424"/>
                    </a:lnTo>
                    <a:lnTo>
                      <a:pt x="811" y="2475"/>
                    </a:lnTo>
                    <a:lnTo>
                      <a:pt x="843" y="2521"/>
                    </a:lnTo>
                    <a:lnTo>
                      <a:pt x="877" y="2566"/>
                    </a:lnTo>
                    <a:lnTo>
                      <a:pt x="918" y="2606"/>
                    </a:lnTo>
                    <a:lnTo>
                      <a:pt x="962" y="2641"/>
                    </a:lnTo>
                    <a:lnTo>
                      <a:pt x="1009" y="2672"/>
                    </a:lnTo>
                    <a:lnTo>
                      <a:pt x="1060" y="2699"/>
                    </a:lnTo>
                    <a:lnTo>
                      <a:pt x="1114" y="2719"/>
                    </a:lnTo>
                    <a:lnTo>
                      <a:pt x="1170" y="2735"/>
                    </a:lnTo>
                    <a:lnTo>
                      <a:pt x="1228" y="2744"/>
                    </a:lnTo>
                    <a:lnTo>
                      <a:pt x="1288" y="2748"/>
                    </a:lnTo>
                    <a:lnTo>
                      <a:pt x="1348" y="2744"/>
                    </a:lnTo>
                    <a:lnTo>
                      <a:pt x="1406" y="2735"/>
                    </a:lnTo>
                    <a:lnTo>
                      <a:pt x="1462" y="2719"/>
                    </a:lnTo>
                    <a:lnTo>
                      <a:pt x="1517" y="2699"/>
                    </a:lnTo>
                    <a:lnTo>
                      <a:pt x="1566" y="2672"/>
                    </a:lnTo>
                    <a:lnTo>
                      <a:pt x="1614" y="2641"/>
                    </a:lnTo>
                    <a:lnTo>
                      <a:pt x="1659" y="2606"/>
                    </a:lnTo>
                    <a:lnTo>
                      <a:pt x="1698" y="2566"/>
                    </a:lnTo>
                    <a:lnTo>
                      <a:pt x="1734" y="2521"/>
                    </a:lnTo>
                    <a:lnTo>
                      <a:pt x="1766" y="2475"/>
                    </a:lnTo>
                    <a:lnTo>
                      <a:pt x="1791" y="2424"/>
                    </a:lnTo>
                    <a:lnTo>
                      <a:pt x="1812" y="2370"/>
                    </a:lnTo>
                    <a:lnTo>
                      <a:pt x="1828" y="2314"/>
                    </a:lnTo>
                    <a:lnTo>
                      <a:pt x="1838" y="2256"/>
                    </a:lnTo>
                    <a:lnTo>
                      <a:pt x="1841" y="2197"/>
                    </a:lnTo>
                    <a:lnTo>
                      <a:pt x="1838" y="2136"/>
                    </a:lnTo>
                    <a:lnTo>
                      <a:pt x="1828" y="2078"/>
                    </a:lnTo>
                    <a:lnTo>
                      <a:pt x="1812" y="2022"/>
                    </a:lnTo>
                    <a:lnTo>
                      <a:pt x="1791" y="1968"/>
                    </a:lnTo>
                    <a:lnTo>
                      <a:pt x="1766" y="1917"/>
                    </a:lnTo>
                    <a:lnTo>
                      <a:pt x="1734" y="1871"/>
                    </a:lnTo>
                    <a:lnTo>
                      <a:pt x="1698" y="1826"/>
                    </a:lnTo>
                    <a:lnTo>
                      <a:pt x="1659" y="1787"/>
                    </a:lnTo>
                    <a:lnTo>
                      <a:pt x="1614" y="1751"/>
                    </a:lnTo>
                    <a:lnTo>
                      <a:pt x="1566" y="1720"/>
                    </a:lnTo>
                    <a:lnTo>
                      <a:pt x="1517" y="1693"/>
                    </a:lnTo>
                    <a:lnTo>
                      <a:pt x="1462" y="1673"/>
                    </a:lnTo>
                    <a:lnTo>
                      <a:pt x="1406" y="1657"/>
                    </a:lnTo>
                    <a:lnTo>
                      <a:pt x="1348" y="1648"/>
                    </a:lnTo>
                    <a:lnTo>
                      <a:pt x="1288" y="1645"/>
                    </a:lnTo>
                    <a:close/>
                    <a:moveTo>
                      <a:pt x="475" y="1641"/>
                    </a:moveTo>
                    <a:lnTo>
                      <a:pt x="482" y="1732"/>
                    </a:lnTo>
                    <a:lnTo>
                      <a:pt x="495" y="1821"/>
                    </a:lnTo>
                    <a:lnTo>
                      <a:pt x="513" y="1909"/>
                    </a:lnTo>
                    <a:lnTo>
                      <a:pt x="536" y="1994"/>
                    </a:lnTo>
                    <a:lnTo>
                      <a:pt x="564" y="2077"/>
                    </a:lnTo>
                    <a:lnTo>
                      <a:pt x="597" y="2157"/>
                    </a:lnTo>
                    <a:lnTo>
                      <a:pt x="603" y="2095"/>
                    </a:lnTo>
                    <a:lnTo>
                      <a:pt x="616" y="2034"/>
                    </a:lnTo>
                    <a:lnTo>
                      <a:pt x="633" y="1976"/>
                    </a:lnTo>
                    <a:lnTo>
                      <a:pt x="654" y="1918"/>
                    </a:lnTo>
                    <a:lnTo>
                      <a:pt x="681" y="1865"/>
                    </a:lnTo>
                    <a:lnTo>
                      <a:pt x="712" y="1814"/>
                    </a:lnTo>
                    <a:lnTo>
                      <a:pt x="747" y="1765"/>
                    </a:lnTo>
                    <a:lnTo>
                      <a:pt x="786" y="1721"/>
                    </a:lnTo>
                    <a:lnTo>
                      <a:pt x="830" y="1679"/>
                    </a:lnTo>
                    <a:lnTo>
                      <a:pt x="876" y="1641"/>
                    </a:lnTo>
                    <a:lnTo>
                      <a:pt x="475" y="1641"/>
                    </a:lnTo>
                    <a:close/>
                    <a:moveTo>
                      <a:pt x="2826" y="1641"/>
                    </a:moveTo>
                    <a:lnTo>
                      <a:pt x="2821" y="1746"/>
                    </a:lnTo>
                    <a:lnTo>
                      <a:pt x="2813" y="1849"/>
                    </a:lnTo>
                    <a:lnTo>
                      <a:pt x="2801" y="1950"/>
                    </a:lnTo>
                    <a:lnTo>
                      <a:pt x="2785" y="2050"/>
                    </a:lnTo>
                    <a:lnTo>
                      <a:pt x="2765" y="2147"/>
                    </a:lnTo>
                    <a:lnTo>
                      <a:pt x="2742" y="2241"/>
                    </a:lnTo>
                    <a:lnTo>
                      <a:pt x="2714" y="2333"/>
                    </a:lnTo>
                    <a:lnTo>
                      <a:pt x="2683" y="2421"/>
                    </a:lnTo>
                    <a:lnTo>
                      <a:pt x="2649" y="2506"/>
                    </a:lnTo>
                    <a:lnTo>
                      <a:pt x="2611" y="2588"/>
                    </a:lnTo>
                    <a:lnTo>
                      <a:pt x="2570" y="2665"/>
                    </a:lnTo>
                    <a:lnTo>
                      <a:pt x="2532" y="2729"/>
                    </a:lnTo>
                    <a:lnTo>
                      <a:pt x="2493" y="2788"/>
                    </a:lnTo>
                    <a:lnTo>
                      <a:pt x="2451" y="2843"/>
                    </a:lnTo>
                    <a:lnTo>
                      <a:pt x="2408" y="2892"/>
                    </a:lnTo>
                    <a:lnTo>
                      <a:pt x="2362" y="2939"/>
                    </a:lnTo>
                    <a:lnTo>
                      <a:pt x="2449" y="2907"/>
                    </a:lnTo>
                    <a:lnTo>
                      <a:pt x="2532" y="2870"/>
                    </a:lnTo>
                    <a:lnTo>
                      <a:pt x="2613" y="2829"/>
                    </a:lnTo>
                    <a:lnTo>
                      <a:pt x="2691" y="2782"/>
                    </a:lnTo>
                    <a:lnTo>
                      <a:pt x="2765" y="2731"/>
                    </a:lnTo>
                    <a:lnTo>
                      <a:pt x="2836" y="2676"/>
                    </a:lnTo>
                    <a:lnTo>
                      <a:pt x="2903" y="2615"/>
                    </a:lnTo>
                    <a:lnTo>
                      <a:pt x="2966" y="2552"/>
                    </a:lnTo>
                    <a:lnTo>
                      <a:pt x="3026" y="2484"/>
                    </a:lnTo>
                    <a:lnTo>
                      <a:pt x="3080" y="2412"/>
                    </a:lnTo>
                    <a:lnTo>
                      <a:pt x="3131" y="2338"/>
                    </a:lnTo>
                    <a:lnTo>
                      <a:pt x="3176" y="2260"/>
                    </a:lnTo>
                    <a:lnTo>
                      <a:pt x="3218" y="2179"/>
                    </a:lnTo>
                    <a:lnTo>
                      <a:pt x="3254" y="2095"/>
                    </a:lnTo>
                    <a:lnTo>
                      <a:pt x="3284" y="2009"/>
                    </a:lnTo>
                    <a:lnTo>
                      <a:pt x="3309" y="1921"/>
                    </a:lnTo>
                    <a:lnTo>
                      <a:pt x="3329" y="1830"/>
                    </a:lnTo>
                    <a:lnTo>
                      <a:pt x="3343" y="1737"/>
                    </a:lnTo>
                    <a:lnTo>
                      <a:pt x="3350" y="1641"/>
                    </a:lnTo>
                    <a:lnTo>
                      <a:pt x="2826" y="1641"/>
                    </a:lnTo>
                    <a:close/>
                    <a:moveTo>
                      <a:pt x="1700" y="1641"/>
                    </a:moveTo>
                    <a:lnTo>
                      <a:pt x="1739" y="1673"/>
                    </a:lnTo>
                    <a:lnTo>
                      <a:pt x="1776" y="1707"/>
                    </a:lnTo>
                    <a:lnTo>
                      <a:pt x="1811" y="1744"/>
                    </a:lnTo>
                    <a:lnTo>
                      <a:pt x="1843" y="1783"/>
                    </a:lnTo>
                    <a:lnTo>
                      <a:pt x="1843" y="1641"/>
                    </a:lnTo>
                    <a:lnTo>
                      <a:pt x="1700" y="1641"/>
                    </a:lnTo>
                    <a:close/>
                    <a:moveTo>
                      <a:pt x="2362" y="212"/>
                    </a:moveTo>
                    <a:lnTo>
                      <a:pt x="2408" y="257"/>
                    </a:lnTo>
                    <a:lnTo>
                      <a:pt x="2451" y="308"/>
                    </a:lnTo>
                    <a:lnTo>
                      <a:pt x="2493" y="363"/>
                    </a:lnTo>
                    <a:lnTo>
                      <a:pt x="2532" y="422"/>
                    </a:lnTo>
                    <a:lnTo>
                      <a:pt x="2570" y="485"/>
                    </a:lnTo>
                    <a:lnTo>
                      <a:pt x="2611" y="563"/>
                    </a:lnTo>
                    <a:lnTo>
                      <a:pt x="2648" y="643"/>
                    </a:lnTo>
                    <a:lnTo>
                      <a:pt x="2682" y="728"/>
                    </a:lnTo>
                    <a:lnTo>
                      <a:pt x="2713" y="815"/>
                    </a:lnTo>
                    <a:lnTo>
                      <a:pt x="2741" y="906"/>
                    </a:lnTo>
                    <a:lnTo>
                      <a:pt x="2764" y="1000"/>
                    </a:lnTo>
                    <a:lnTo>
                      <a:pt x="2784" y="1097"/>
                    </a:lnTo>
                    <a:lnTo>
                      <a:pt x="2800" y="1195"/>
                    </a:lnTo>
                    <a:lnTo>
                      <a:pt x="2813" y="1296"/>
                    </a:lnTo>
                    <a:lnTo>
                      <a:pt x="2821" y="1398"/>
                    </a:lnTo>
                    <a:lnTo>
                      <a:pt x="2826" y="1503"/>
                    </a:lnTo>
                    <a:lnTo>
                      <a:pt x="3349" y="1503"/>
                    </a:lnTo>
                    <a:lnTo>
                      <a:pt x="3342" y="1408"/>
                    </a:lnTo>
                    <a:lnTo>
                      <a:pt x="3328" y="1316"/>
                    </a:lnTo>
                    <a:lnTo>
                      <a:pt x="3308" y="1225"/>
                    </a:lnTo>
                    <a:lnTo>
                      <a:pt x="3282" y="1137"/>
                    </a:lnTo>
                    <a:lnTo>
                      <a:pt x="3251" y="1050"/>
                    </a:lnTo>
                    <a:lnTo>
                      <a:pt x="3215" y="968"/>
                    </a:lnTo>
                    <a:lnTo>
                      <a:pt x="3175" y="886"/>
                    </a:lnTo>
                    <a:lnTo>
                      <a:pt x="3129" y="809"/>
                    </a:lnTo>
                    <a:lnTo>
                      <a:pt x="3079" y="735"/>
                    </a:lnTo>
                    <a:lnTo>
                      <a:pt x="3024" y="664"/>
                    </a:lnTo>
                    <a:lnTo>
                      <a:pt x="2964" y="596"/>
                    </a:lnTo>
                    <a:lnTo>
                      <a:pt x="2901" y="533"/>
                    </a:lnTo>
                    <a:lnTo>
                      <a:pt x="2834" y="474"/>
                    </a:lnTo>
                    <a:lnTo>
                      <a:pt x="2764" y="418"/>
                    </a:lnTo>
                    <a:lnTo>
                      <a:pt x="2690" y="367"/>
                    </a:lnTo>
                    <a:lnTo>
                      <a:pt x="2612" y="320"/>
                    </a:lnTo>
                    <a:lnTo>
                      <a:pt x="2532" y="279"/>
                    </a:lnTo>
                    <a:lnTo>
                      <a:pt x="2448" y="242"/>
                    </a:lnTo>
                    <a:lnTo>
                      <a:pt x="2362" y="212"/>
                    </a:lnTo>
                    <a:close/>
                    <a:moveTo>
                      <a:pt x="1461" y="212"/>
                    </a:moveTo>
                    <a:lnTo>
                      <a:pt x="1376" y="242"/>
                    </a:lnTo>
                    <a:lnTo>
                      <a:pt x="1293" y="279"/>
                    </a:lnTo>
                    <a:lnTo>
                      <a:pt x="1212" y="320"/>
                    </a:lnTo>
                    <a:lnTo>
                      <a:pt x="1135" y="367"/>
                    </a:lnTo>
                    <a:lnTo>
                      <a:pt x="1061" y="418"/>
                    </a:lnTo>
                    <a:lnTo>
                      <a:pt x="990" y="474"/>
                    </a:lnTo>
                    <a:lnTo>
                      <a:pt x="923" y="533"/>
                    </a:lnTo>
                    <a:lnTo>
                      <a:pt x="861" y="596"/>
                    </a:lnTo>
                    <a:lnTo>
                      <a:pt x="801" y="664"/>
                    </a:lnTo>
                    <a:lnTo>
                      <a:pt x="746" y="735"/>
                    </a:lnTo>
                    <a:lnTo>
                      <a:pt x="695" y="809"/>
                    </a:lnTo>
                    <a:lnTo>
                      <a:pt x="650" y="886"/>
                    </a:lnTo>
                    <a:lnTo>
                      <a:pt x="608" y="968"/>
                    </a:lnTo>
                    <a:lnTo>
                      <a:pt x="572" y="1050"/>
                    </a:lnTo>
                    <a:lnTo>
                      <a:pt x="542" y="1137"/>
                    </a:lnTo>
                    <a:lnTo>
                      <a:pt x="516" y="1225"/>
                    </a:lnTo>
                    <a:lnTo>
                      <a:pt x="497" y="1316"/>
                    </a:lnTo>
                    <a:lnTo>
                      <a:pt x="483" y="1408"/>
                    </a:lnTo>
                    <a:lnTo>
                      <a:pt x="475" y="1503"/>
                    </a:lnTo>
                    <a:lnTo>
                      <a:pt x="998" y="1503"/>
                    </a:lnTo>
                    <a:lnTo>
                      <a:pt x="1004" y="1398"/>
                    </a:lnTo>
                    <a:lnTo>
                      <a:pt x="1012" y="1296"/>
                    </a:lnTo>
                    <a:lnTo>
                      <a:pt x="1024" y="1195"/>
                    </a:lnTo>
                    <a:lnTo>
                      <a:pt x="1041" y="1097"/>
                    </a:lnTo>
                    <a:lnTo>
                      <a:pt x="1061" y="1000"/>
                    </a:lnTo>
                    <a:lnTo>
                      <a:pt x="1084" y="906"/>
                    </a:lnTo>
                    <a:lnTo>
                      <a:pt x="1111" y="815"/>
                    </a:lnTo>
                    <a:lnTo>
                      <a:pt x="1141" y="728"/>
                    </a:lnTo>
                    <a:lnTo>
                      <a:pt x="1175" y="643"/>
                    </a:lnTo>
                    <a:lnTo>
                      <a:pt x="1213" y="563"/>
                    </a:lnTo>
                    <a:lnTo>
                      <a:pt x="1254" y="485"/>
                    </a:lnTo>
                    <a:lnTo>
                      <a:pt x="1292" y="422"/>
                    </a:lnTo>
                    <a:lnTo>
                      <a:pt x="1332" y="363"/>
                    </a:lnTo>
                    <a:lnTo>
                      <a:pt x="1373" y="308"/>
                    </a:lnTo>
                    <a:lnTo>
                      <a:pt x="1417" y="257"/>
                    </a:lnTo>
                    <a:lnTo>
                      <a:pt x="1461" y="212"/>
                    </a:lnTo>
                    <a:close/>
                    <a:moveTo>
                      <a:pt x="1982" y="158"/>
                    </a:moveTo>
                    <a:lnTo>
                      <a:pt x="1982" y="2993"/>
                    </a:lnTo>
                    <a:lnTo>
                      <a:pt x="2034" y="2980"/>
                    </a:lnTo>
                    <a:lnTo>
                      <a:pt x="2085" y="2962"/>
                    </a:lnTo>
                    <a:lnTo>
                      <a:pt x="2135" y="2937"/>
                    </a:lnTo>
                    <a:lnTo>
                      <a:pt x="2184" y="2906"/>
                    </a:lnTo>
                    <a:lnTo>
                      <a:pt x="2232" y="2869"/>
                    </a:lnTo>
                    <a:lnTo>
                      <a:pt x="2279" y="2826"/>
                    </a:lnTo>
                    <a:lnTo>
                      <a:pt x="2324" y="2777"/>
                    </a:lnTo>
                    <a:lnTo>
                      <a:pt x="2368" y="2723"/>
                    </a:lnTo>
                    <a:lnTo>
                      <a:pt x="2409" y="2662"/>
                    </a:lnTo>
                    <a:lnTo>
                      <a:pt x="2449" y="2596"/>
                    </a:lnTo>
                    <a:lnTo>
                      <a:pt x="2487" y="2524"/>
                    </a:lnTo>
                    <a:lnTo>
                      <a:pt x="2522" y="2449"/>
                    </a:lnTo>
                    <a:lnTo>
                      <a:pt x="2554" y="2370"/>
                    </a:lnTo>
                    <a:lnTo>
                      <a:pt x="2583" y="2288"/>
                    </a:lnTo>
                    <a:lnTo>
                      <a:pt x="2607" y="2202"/>
                    </a:lnTo>
                    <a:lnTo>
                      <a:pt x="2629" y="2114"/>
                    </a:lnTo>
                    <a:lnTo>
                      <a:pt x="2648" y="2023"/>
                    </a:lnTo>
                    <a:lnTo>
                      <a:pt x="2663" y="1931"/>
                    </a:lnTo>
                    <a:lnTo>
                      <a:pt x="2675" y="1836"/>
                    </a:lnTo>
                    <a:lnTo>
                      <a:pt x="2682" y="1740"/>
                    </a:lnTo>
                    <a:lnTo>
                      <a:pt x="2687" y="1641"/>
                    </a:lnTo>
                    <a:lnTo>
                      <a:pt x="2400" y="1641"/>
                    </a:lnTo>
                    <a:lnTo>
                      <a:pt x="2382" y="1639"/>
                    </a:lnTo>
                    <a:lnTo>
                      <a:pt x="2365" y="1632"/>
                    </a:lnTo>
                    <a:lnTo>
                      <a:pt x="2352" y="1621"/>
                    </a:lnTo>
                    <a:lnTo>
                      <a:pt x="2340" y="1606"/>
                    </a:lnTo>
                    <a:lnTo>
                      <a:pt x="2334" y="1591"/>
                    </a:lnTo>
                    <a:lnTo>
                      <a:pt x="2330" y="1572"/>
                    </a:lnTo>
                    <a:lnTo>
                      <a:pt x="2334" y="1554"/>
                    </a:lnTo>
                    <a:lnTo>
                      <a:pt x="2340" y="1537"/>
                    </a:lnTo>
                    <a:lnTo>
                      <a:pt x="2352" y="1523"/>
                    </a:lnTo>
                    <a:lnTo>
                      <a:pt x="2365" y="1512"/>
                    </a:lnTo>
                    <a:lnTo>
                      <a:pt x="2382" y="1505"/>
                    </a:lnTo>
                    <a:lnTo>
                      <a:pt x="2400" y="1503"/>
                    </a:lnTo>
                    <a:lnTo>
                      <a:pt x="2687" y="1503"/>
                    </a:lnTo>
                    <a:lnTo>
                      <a:pt x="2681" y="1395"/>
                    </a:lnTo>
                    <a:lnTo>
                      <a:pt x="2672" y="1290"/>
                    </a:lnTo>
                    <a:lnTo>
                      <a:pt x="2658" y="1187"/>
                    </a:lnTo>
                    <a:lnTo>
                      <a:pt x="2640" y="1086"/>
                    </a:lnTo>
                    <a:lnTo>
                      <a:pt x="2618" y="989"/>
                    </a:lnTo>
                    <a:lnTo>
                      <a:pt x="2592" y="894"/>
                    </a:lnTo>
                    <a:lnTo>
                      <a:pt x="2563" y="803"/>
                    </a:lnTo>
                    <a:lnTo>
                      <a:pt x="2529" y="715"/>
                    </a:lnTo>
                    <a:lnTo>
                      <a:pt x="2491" y="632"/>
                    </a:lnTo>
                    <a:lnTo>
                      <a:pt x="2449" y="553"/>
                    </a:lnTo>
                    <a:lnTo>
                      <a:pt x="2409" y="488"/>
                    </a:lnTo>
                    <a:lnTo>
                      <a:pt x="2368" y="427"/>
                    </a:lnTo>
                    <a:lnTo>
                      <a:pt x="2324" y="372"/>
                    </a:lnTo>
                    <a:lnTo>
                      <a:pt x="2279" y="324"/>
                    </a:lnTo>
                    <a:lnTo>
                      <a:pt x="2232" y="280"/>
                    </a:lnTo>
                    <a:lnTo>
                      <a:pt x="2184" y="243"/>
                    </a:lnTo>
                    <a:lnTo>
                      <a:pt x="2135" y="213"/>
                    </a:lnTo>
                    <a:lnTo>
                      <a:pt x="2085" y="188"/>
                    </a:lnTo>
                    <a:lnTo>
                      <a:pt x="2034" y="169"/>
                    </a:lnTo>
                    <a:lnTo>
                      <a:pt x="1982" y="158"/>
                    </a:lnTo>
                    <a:close/>
                    <a:moveTo>
                      <a:pt x="1843" y="158"/>
                    </a:moveTo>
                    <a:lnTo>
                      <a:pt x="1791" y="169"/>
                    </a:lnTo>
                    <a:lnTo>
                      <a:pt x="1739" y="188"/>
                    </a:lnTo>
                    <a:lnTo>
                      <a:pt x="1689" y="213"/>
                    </a:lnTo>
                    <a:lnTo>
                      <a:pt x="1641" y="243"/>
                    </a:lnTo>
                    <a:lnTo>
                      <a:pt x="1592" y="280"/>
                    </a:lnTo>
                    <a:lnTo>
                      <a:pt x="1545" y="324"/>
                    </a:lnTo>
                    <a:lnTo>
                      <a:pt x="1501" y="372"/>
                    </a:lnTo>
                    <a:lnTo>
                      <a:pt x="1457" y="427"/>
                    </a:lnTo>
                    <a:lnTo>
                      <a:pt x="1415" y="488"/>
                    </a:lnTo>
                    <a:lnTo>
                      <a:pt x="1376" y="553"/>
                    </a:lnTo>
                    <a:lnTo>
                      <a:pt x="1334" y="632"/>
                    </a:lnTo>
                    <a:lnTo>
                      <a:pt x="1296" y="715"/>
                    </a:lnTo>
                    <a:lnTo>
                      <a:pt x="1262" y="803"/>
                    </a:lnTo>
                    <a:lnTo>
                      <a:pt x="1233" y="894"/>
                    </a:lnTo>
                    <a:lnTo>
                      <a:pt x="1206" y="989"/>
                    </a:lnTo>
                    <a:lnTo>
                      <a:pt x="1184" y="1086"/>
                    </a:lnTo>
                    <a:lnTo>
                      <a:pt x="1166" y="1187"/>
                    </a:lnTo>
                    <a:lnTo>
                      <a:pt x="1152" y="1290"/>
                    </a:lnTo>
                    <a:lnTo>
                      <a:pt x="1143" y="1395"/>
                    </a:lnTo>
                    <a:lnTo>
                      <a:pt x="1138" y="1503"/>
                    </a:lnTo>
                    <a:lnTo>
                      <a:pt x="1843" y="1503"/>
                    </a:lnTo>
                    <a:lnTo>
                      <a:pt x="1843" y="158"/>
                    </a:lnTo>
                    <a:close/>
                    <a:moveTo>
                      <a:pt x="1912" y="0"/>
                    </a:moveTo>
                    <a:lnTo>
                      <a:pt x="2009" y="3"/>
                    </a:lnTo>
                    <a:lnTo>
                      <a:pt x="2105" y="12"/>
                    </a:lnTo>
                    <a:lnTo>
                      <a:pt x="2199" y="25"/>
                    </a:lnTo>
                    <a:lnTo>
                      <a:pt x="2292" y="45"/>
                    </a:lnTo>
                    <a:lnTo>
                      <a:pt x="2383" y="71"/>
                    </a:lnTo>
                    <a:lnTo>
                      <a:pt x="2473" y="102"/>
                    </a:lnTo>
                    <a:lnTo>
                      <a:pt x="2559" y="137"/>
                    </a:lnTo>
                    <a:lnTo>
                      <a:pt x="2645" y="179"/>
                    </a:lnTo>
                    <a:lnTo>
                      <a:pt x="2727" y="225"/>
                    </a:lnTo>
                    <a:lnTo>
                      <a:pt x="2807" y="277"/>
                    </a:lnTo>
                    <a:lnTo>
                      <a:pt x="2884" y="333"/>
                    </a:lnTo>
                    <a:lnTo>
                      <a:pt x="2958" y="396"/>
                    </a:lnTo>
                    <a:lnTo>
                      <a:pt x="3028" y="461"/>
                    </a:lnTo>
                    <a:lnTo>
                      <a:pt x="3095" y="532"/>
                    </a:lnTo>
                    <a:lnTo>
                      <a:pt x="3156" y="605"/>
                    </a:lnTo>
                    <a:lnTo>
                      <a:pt x="3213" y="682"/>
                    </a:lnTo>
                    <a:lnTo>
                      <a:pt x="3264" y="761"/>
                    </a:lnTo>
                    <a:lnTo>
                      <a:pt x="3311" y="844"/>
                    </a:lnTo>
                    <a:lnTo>
                      <a:pt x="3352" y="929"/>
                    </a:lnTo>
                    <a:lnTo>
                      <a:pt x="3388" y="1015"/>
                    </a:lnTo>
                    <a:lnTo>
                      <a:pt x="3419" y="1105"/>
                    </a:lnTo>
                    <a:lnTo>
                      <a:pt x="3444" y="1196"/>
                    </a:lnTo>
                    <a:lnTo>
                      <a:pt x="3465" y="1288"/>
                    </a:lnTo>
                    <a:lnTo>
                      <a:pt x="3479" y="1383"/>
                    </a:lnTo>
                    <a:lnTo>
                      <a:pt x="3488" y="1478"/>
                    </a:lnTo>
                    <a:lnTo>
                      <a:pt x="3491" y="1575"/>
                    </a:lnTo>
                    <a:lnTo>
                      <a:pt x="3488" y="1672"/>
                    </a:lnTo>
                    <a:lnTo>
                      <a:pt x="3479" y="1767"/>
                    </a:lnTo>
                    <a:lnTo>
                      <a:pt x="3465" y="1861"/>
                    </a:lnTo>
                    <a:lnTo>
                      <a:pt x="3444" y="1954"/>
                    </a:lnTo>
                    <a:lnTo>
                      <a:pt x="3419" y="2045"/>
                    </a:lnTo>
                    <a:lnTo>
                      <a:pt x="3388" y="2134"/>
                    </a:lnTo>
                    <a:lnTo>
                      <a:pt x="3352" y="2221"/>
                    </a:lnTo>
                    <a:lnTo>
                      <a:pt x="3311" y="2307"/>
                    </a:lnTo>
                    <a:lnTo>
                      <a:pt x="3264" y="2388"/>
                    </a:lnTo>
                    <a:lnTo>
                      <a:pt x="3213" y="2468"/>
                    </a:lnTo>
                    <a:lnTo>
                      <a:pt x="3156" y="2545"/>
                    </a:lnTo>
                    <a:lnTo>
                      <a:pt x="3095" y="2619"/>
                    </a:lnTo>
                    <a:lnTo>
                      <a:pt x="3028" y="2688"/>
                    </a:lnTo>
                    <a:lnTo>
                      <a:pt x="2958" y="2755"/>
                    </a:lnTo>
                    <a:lnTo>
                      <a:pt x="2884" y="2816"/>
                    </a:lnTo>
                    <a:lnTo>
                      <a:pt x="2807" y="2872"/>
                    </a:lnTo>
                    <a:lnTo>
                      <a:pt x="2727" y="2924"/>
                    </a:lnTo>
                    <a:lnTo>
                      <a:pt x="2645" y="2971"/>
                    </a:lnTo>
                    <a:lnTo>
                      <a:pt x="2559" y="3012"/>
                    </a:lnTo>
                    <a:lnTo>
                      <a:pt x="2473" y="3048"/>
                    </a:lnTo>
                    <a:lnTo>
                      <a:pt x="2383" y="3079"/>
                    </a:lnTo>
                    <a:lnTo>
                      <a:pt x="2292" y="3104"/>
                    </a:lnTo>
                    <a:lnTo>
                      <a:pt x="2199" y="3124"/>
                    </a:lnTo>
                    <a:lnTo>
                      <a:pt x="2105" y="3139"/>
                    </a:lnTo>
                    <a:lnTo>
                      <a:pt x="2009" y="3147"/>
                    </a:lnTo>
                    <a:lnTo>
                      <a:pt x="1912" y="3149"/>
                    </a:lnTo>
                    <a:lnTo>
                      <a:pt x="1821" y="3147"/>
                    </a:lnTo>
                    <a:lnTo>
                      <a:pt x="1731" y="3140"/>
                    </a:lnTo>
                    <a:lnTo>
                      <a:pt x="1642" y="3127"/>
                    </a:lnTo>
                    <a:lnTo>
                      <a:pt x="1554" y="3109"/>
                    </a:lnTo>
                    <a:lnTo>
                      <a:pt x="1467" y="3087"/>
                    </a:lnTo>
                    <a:lnTo>
                      <a:pt x="1382" y="3060"/>
                    </a:lnTo>
                    <a:lnTo>
                      <a:pt x="1299" y="3027"/>
                    </a:lnTo>
                    <a:lnTo>
                      <a:pt x="1219" y="2991"/>
                    </a:lnTo>
                    <a:lnTo>
                      <a:pt x="1139" y="2950"/>
                    </a:lnTo>
                    <a:lnTo>
                      <a:pt x="1063" y="2903"/>
                    </a:lnTo>
                    <a:lnTo>
                      <a:pt x="989" y="2852"/>
                    </a:lnTo>
                    <a:lnTo>
                      <a:pt x="918" y="2797"/>
                    </a:lnTo>
                    <a:lnTo>
                      <a:pt x="849" y="2739"/>
                    </a:lnTo>
                    <a:lnTo>
                      <a:pt x="785" y="2802"/>
                    </a:lnTo>
                    <a:lnTo>
                      <a:pt x="816" y="2832"/>
                    </a:lnTo>
                    <a:lnTo>
                      <a:pt x="828" y="2847"/>
                    </a:lnTo>
                    <a:lnTo>
                      <a:pt x="834" y="2864"/>
                    </a:lnTo>
                    <a:lnTo>
                      <a:pt x="836" y="2882"/>
                    </a:lnTo>
                    <a:lnTo>
                      <a:pt x="834" y="2899"/>
                    </a:lnTo>
                    <a:lnTo>
                      <a:pt x="828" y="2916"/>
                    </a:lnTo>
                    <a:lnTo>
                      <a:pt x="816" y="2931"/>
                    </a:lnTo>
                    <a:lnTo>
                      <a:pt x="308" y="3437"/>
                    </a:lnTo>
                    <a:lnTo>
                      <a:pt x="287" y="3456"/>
                    </a:lnTo>
                    <a:lnTo>
                      <a:pt x="263" y="3471"/>
                    </a:lnTo>
                    <a:lnTo>
                      <a:pt x="237" y="3482"/>
                    </a:lnTo>
                    <a:lnTo>
                      <a:pt x="210" y="3488"/>
                    </a:lnTo>
                    <a:lnTo>
                      <a:pt x="181" y="3490"/>
                    </a:lnTo>
                    <a:lnTo>
                      <a:pt x="153" y="3488"/>
                    </a:lnTo>
                    <a:lnTo>
                      <a:pt x="125" y="3482"/>
                    </a:lnTo>
                    <a:lnTo>
                      <a:pt x="99" y="3471"/>
                    </a:lnTo>
                    <a:lnTo>
                      <a:pt x="75" y="3456"/>
                    </a:lnTo>
                    <a:lnTo>
                      <a:pt x="53" y="3437"/>
                    </a:lnTo>
                    <a:lnTo>
                      <a:pt x="35" y="3416"/>
                    </a:lnTo>
                    <a:lnTo>
                      <a:pt x="20" y="3392"/>
                    </a:lnTo>
                    <a:lnTo>
                      <a:pt x="9" y="3365"/>
                    </a:lnTo>
                    <a:lnTo>
                      <a:pt x="2" y="3338"/>
                    </a:lnTo>
                    <a:lnTo>
                      <a:pt x="0" y="3310"/>
                    </a:lnTo>
                    <a:lnTo>
                      <a:pt x="2" y="3282"/>
                    </a:lnTo>
                    <a:lnTo>
                      <a:pt x="9" y="3254"/>
                    </a:lnTo>
                    <a:lnTo>
                      <a:pt x="20" y="3228"/>
                    </a:lnTo>
                    <a:lnTo>
                      <a:pt x="35" y="3204"/>
                    </a:lnTo>
                    <a:lnTo>
                      <a:pt x="53" y="3182"/>
                    </a:lnTo>
                    <a:lnTo>
                      <a:pt x="561" y="2676"/>
                    </a:lnTo>
                    <a:lnTo>
                      <a:pt x="575" y="2665"/>
                    </a:lnTo>
                    <a:lnTo>
                      <a:pt x="591" y="2658"/>
                    </a:lnTo>
                    <a:lnTo>
                      <a:pt x="609" y="2656"/>
                    </a:lnTo>
                    <a:lnTo>
                      <a:pt x="628" y="2658"/>
                    </a:lnTo>
                    <a:lnTo>
                      <a:pt x="644" y="2665"/>
                    </a:lnTo>
                    <a:lnTo>
                      <a:pt x="659" y="2676"/>
                    </a:lnTo>
                    <a:lnTo>
                      <a:pt x="687" y="2703"/>
                    </a:lnTo>
                    <a:lnTo>
                      <a:pt x="750" y="2641"/>
                    </a:lnTo>
                    <a:lnTo>
                      <a:pt x="690" y="2572"/>
                    </a:lnTo>
                    <a:lnTo>
                      <a:pt x="635" y="2500"/>
                    </a:lnTo>
                    <a:lnTo>
                      <a:pt x="584" y="2426"/>
                    </a:lnTo>
                    <a:lnTo>
                      <a:pt x="537" y="2349"/>
                    </a:lnTo>
                    <a:lnTo>
                      <a:pt x="495" y="2271"/>
                    </a:lnTo>
                    <a:lnTo>
                      <a:pt x="458" y="2189"/>
                    </a:lnTo>
                    <a:lnTo>
                      <a:pt x="426" y="2106"/>
                    </a:lnTo>
                    <a:lnTo>
                      <a:pt x="397" y="2021"/>
                    </a:lnTo>
                    <a:lnTo>
                      <a:pt x="375" y="1934"/>
                    </a:lnTo>
                    <a:lnTo>
                      <a:pt x="357" y="1847"/>
                    </a:lnTo>
                    <a:lnTo>
                      <a:pt x="344" y="1757"/>
                    </a:lnTo>
                    <a:lnTo>
                      <a:pt x="337" y="1667"/>
                    </a:lnTo>
                    <a:lnTo>
                      <a:pt x="334" y="1575"/>
                    </a:lnTo>
                    <a:lnTo>
                      <a:pt x="337" y="1478"/>
                    </a:lnTo>
                    <a:lnTo>
                      <a:pt x="345" y="1383"/>
                    </a:lnTo>
                    <a:lnTo>
                      <a:pt x="359" y="1288"/>
                    </a:lnTo>
                    <a:lnTo>
                      <a:pt x="379" y="1196"/>
                    </a:lnTo>
                    <a:lnTo>
                      <a:pt x="405" y="1105"/>
                    </a:lnTo>
                    <a:lnTo>
                      <a:pt x="436" y="1015"/>
                    </a:lnTo>
                    <a:lnTo>
                      <a:pt x="472" y="929"/>
                    </a:lnTo>
                    <a:lnTo>
                      <a:pt x="513" y="844"/>
                    </a:lnTo>
                    <a:lnTo>
                      <a:pt x="560" y="761"/>
                    </a:lnTo>
                    <a:lnTo>
                      <a:pt x="611" y="682"/>
                    </a:lnTo>
                    <a:lnTo>
                      <a:pt x="669" y="605"/>
                    </a:lnTo>
                    <a:lnTo>
                      <a:pt x="730" y="532"/>
                    </a:lnTo>
                    <a:lnTo>
                      <a:pt x="796" y="461"/>
                    </a:lnTo>
                    <a:lnTo>
                      <a:pt x="867" y="396"/>
                    </a:lnTo>
                    <a:lnTo>
                      <a:pt x="940" y="333"/>
                    </a:lnTo>
                    <a:lnTo>
                      <a:pt x="1017" y="277"/>
                    </a:lnTo>
                    <a:lnTo>
                      <a:pt x="1097" y="225"/>
                    </a:lnTo>
                    <a:lnTo>
                      <a:pt x="1180" y="179"/>
                    </a:lnTo>
                    <a:lnTo>
                      <a:pt x="1264" y="137"/>
                    </a:lnTo>
                    <a:lnTo>
                      <a:pt x="1352" y="102"/>
                    </a:lnTo>
                    <a:lnTo>
                      <a:pt x="1441" y="71"/>
                    </a:lnTo>
                    <a:lnTo>
                      <a:pt x="1532" y="45"/>
                    </a:lnTo>
                    <a:lnTo>
                      <a:pt x="1626" y="25"/>
                    </a:lnTo>
                    <a:lnTo>
                      <a:pt x="1720" y="12"/>
                    </a:lnTo>
                    <a:lnTo>
                      <a:pt x="1815" y="3"/>
                    </a:lnTo>
                    <a:lnTo>
                      <a:pt x="19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8" name="Freeform 198">
                <a:extLst>
                  <a:ext uri="{FF2B5EF4-FFF2-40B4-BE49-F238E27FC236}">
                    <a16:creationId xmlns:a16="http://schemas.microsoft.com/office/drawing/2014/main" id="{1A47037C-9E7B-4283-B6ED-160DA6094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975" y="2927350"/>
                <a:ext cx="26987" cy="22225"/>
              </a:xfrm>
              <a:custGeom>
                <a:avLst/>
                <a:gdLst>
                  <a:gd name="T0" fmla="*/ 70 w 177"/>
                  <a:gd name="T1" fmla="*/ 0 h 138"/>
                  <a:gd name="T2" fmla="*/ 107 w 177"/>
                  <a:gd name="T3" fmla="*/ 0 h 138"/>
                  <a:gd name="T4" fmla="*/ 126 w 177"/>
                  <a:gd name="T5" fmla="*/ 2 h 138"/>
                  <a:gd name="T6" fmla="*/ 143 w 177"/>
                  <a:gd name="T7" fmla="*/ 9 h 138"/>
                  <a:gd name="T8" fmla="*/ 157 w 177"/>
                  <a:gd name="T9" fmla="*/ 20 h 138"/>
                  <a:gd name="T10" fmla="*/ 167 w 177"/>
                  <a:gd name="T11" fmla="*/ 34 h 138"/>
                  <a:gd name="T12" fmla="*/ 175 w 177"/>
                  <a:gd name="T13" fmla="*/ 51 h 138"/>
                  <a:gd name="T14" fmla="*/ 177 w 177"/>
                  <a:gd name="T15" fmla="*/ 69 h 138"/>
                  <a:gd name="T16" fmla="*/ 175 w 177"/>
                  <a:gd name="T17" fmla="*/ 88 h 138"/>
                  <a:gd name="T18" fmla="*/ 167 w 177"/>
                  <a:gd name="T19" fmla="*/ 103 h 138"/>
                  <a:gd name="T20" fmla="*/ 157 w 177"/>
                  <a:gd name="T21" fmla="*/ 118 h 138"/>
                  <a:gd name="T22" fmla="*/ 143 w 177"/>
                  <a:gd name="T23" fmla="*/ 129 h 138"/>
                  <a:gd name="T24" fmla="*/ 126 w 177"/>
                  <a:gd name="T25" fmla="*/ 136 h 138"/>
                  <a:gd name="T26" fmla="*/ 107 w 177"/>
                  <a:gd name="T27" fmla="*/ 138 h 138"/>
                  <a:gd name="T28" fmla="*/ 70 w 177"/>
                  <a:gd name="T29" fmla="*/ 138 h 138"/>
                  <a:gd name="T30" fmla="*/ 51 w 177"/>
                  <a:gd name="T31" fmla="*/ 136 h 138"/>
                  <a:gd name="T32" fmla="*/ 35 w 177"/>
                  <a:gd name="T33" fmla="*/ 129 h 138"/>
                  <a:gd name="T34" fmla="*/ 20 w 177"/>
                  <a:gd name="T35" fmla="*/ 118 h 138"/>
                  <a:gd name="T36" fmla="*/ 9 w 177"/>
                  <a:gd name="T37" fmla="*/ 103 h 138"/>
                  <a:gd name="T38" fmla="*/ 3 w 177"/>
                  <a:gd name="T39" fmla="*/ 88 h 138"/>
                  <a:gd name="T40" fmla="*/ 0 w 177"/>
                  <a:gd name="T41" fmla="*/ 69 h 138"/>
                  <a:gd name="T42" fmla="*/ 3 w 177"/>
                  <a:gd name="T43" fmla="*/ 51 h 138"/>
                  <a:gd name="T44" fmla="*/ 9 w 177"/>
                  <a:gd name="T45" fmla="*/ 34 h 138"/>
                  <a:gd name="T46" fmla="*/ 20 w 177"/>
                  <a:gd name="T47" fmla="*/ 20 h 138"/>
                  <a:gd name="T48" fmla="*/ 35 w 177"/>
                  <a:gd name="T49" fmla="*/ 9 h 138"/>
                  <a:gd name="T50" fmla="*/ 51 w 177"/>
                  <a:gd name="T51" fmla="*/ 2 h 138"/>
                  <a:gd name="T52" fmla="*/ 70 w 177"/>
                  <a:gd name="T5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7" h="138">
                    <a:moveTo>
                      <a:pt x="70" y="0"/>
                    </a:moveTo>
                    <a:lnTo>
                      <a:pt x="107" y="0"/>
                    </a:lnTo>
                    <a:lnTo>
                      <a:pt x="126" y="2"/>
                    </a:lnTo>
                    <a:lnTo>
                      <a:pt x="143" y="9"/>
                    </a:lnTo>
                    <a:lnTo>
                      <a:pt x="157" y="20"/>
                    </a:lnTo>
                    <a:lnTo>
                      <a:pt x="167" y="34"/>
                    </a:lnTo>
                    <a:lnTo>
                      <a:pt x="175" y="51"/>
                    </a:lnTo>
                    <a:lnTo>
                      <a:pt x="177" y="69"/>
                    </a:lnTo>
                    <a:lnTo>
                      <a:pt x="175" y="88"/>
                    </a:lnTo>
                    <a:lnTo>
                      <a:pt x="167" y="103"/>
                    </a:lnTo>
                    <a:lnTo>
                      <a:pt x="157" y="118"/>
                    </a:lnTo>
                    <a:lnTo>
                      <a:pt x="143" y="129"/>
                    </a:lnTo>
                    <a:lnTo>
                      <a:pt x="126" y="136"/>
                    </a:lnTo>
                    <a:lnTo>
                      <a:pt x="107" y="138"/>
                    </a:lnTo>
                    <a:lnTo>
                      <a:pt x="70" y="138"/>
                    </a:lnTo>
                    <a:lnTo>
                      <a:pt x="51" y="136"/>
                    </a:lnTo>
                    <a:lnTo>
                      <a:pt x="35" y="129"/>
                    </a:lnTo>
                    <a:lnTo>
                      <a:pt x="20" y="118"/>
                    </a:lnTo>
                    <a:lnTo>
                      <a:pt x="9" y="103"/>
                    </a:lnTo>
                    <a:lnTo>
                      <a:pt x="3" y="88"/>
                    </a:lnTo>
                    <a:lnTo>
                      <a:pt x="0" y="69"/>
                    </a:lnTo>
                    <a:lnTo>
                      <a:pt x="3" y="51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62" name="Group 21">
              <a:extLst>
                <a:ext uri="{FF2B5EF4-FFF2-40B4-BE49-F238E27FC236}">
                  <a16:creationId xmlns:a16="http://schemas.microsoft.com/office/drawing/2014/main" id="{60B3F867-88E7-4394-8B51-2CAA832A2696}"/>
                </a:ext>
              </a:extLst>
            </p:cNvPr>
            <p:cNvGrpSpPr/>
            <p:nvPr/>
          </p:nvGrpSpPr>
          <p:grpSpPr>
            <a:xfrm>
              <a:off x="2728981" y="2081523"/>
              <a:ext cx="321044" cy="321042"/>
              <a:chOff x="5367338" y="5005388"/>
              <a:chExt cx="555625" cy="555625"/>
            </a:xfrm>
            <a:solidFill>
              <a:schemeClr val="bg1"/>
            </a:solidFill>
          </p:grpSpPr>
          <p:sp>
            <p:nvSpPr>
              <p:cNvPr id="83" name="Freeform 569">
                <a:extLst>
                  <a:ext uri="{FF2B5EF4-FFF2-40B4-BE49-F238E27FC236}">
                    <a16:creationId xmlns:a16="http://schemas.microsoft.com/office/drawing/2014/main" id="{154DE0C6-E2C1-4D3A-9D6A-063485B220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67338" y="5005388"/>
                <a:ext cx="555625" cy="555625"/>
              </a:xfrm>
              <a:custGeom>
                <a:avLst/>
                <a:gdLst>
                  <a:gd name="T0" fmla="*/ 1450 w 3500"/>
                  <a:gd name="T1" fmla="*/ 168 h 3500"/>
                  <a:gd name="T2" fmla="*/ 1080 w 3500"/>
                  <a:gd name="T3" fmla="*/ 285 h 3500"/>
                  <a:gd name="T4" fmla="*/ 754 w 3500"/>
                  <a:gd name="T5" fmla="*/ 486 h 3500"/>
                  <a:gd name="T6" fmla="*/ 486 w 3500"/>
                  <a:gd name="T7" fmla="*/ 754 h 3500"/>
                  <a:gd name="T8" fmla="*/ 285 w 3500"/>
                  <a:gd name="T9" fmla="*/ 1080 h 3500"/>
                  <a:gd name="T10" fmla="*/ 168 w 3500"/>
                  <a:gd name="T11" fmla="*/ 1450 h 3500"/>
                  <a:gd name="T12" fmla="*/ 142 w 3500"/>
                  <a:gd name="T13" fmla="*/ 1852 h 3500"/>
                  <a:gd name="T14" fmla="*/ 215 w 3500"/>
                  <a:gd name="T15" fmla="*/ 2240 h 3500"/>
                  <a:gd name="T16" fmla="*/ 377 w 3500"/>
                  <a:gd name="T17" fmla="*/ 2590 h 3500"/>
                  <a:gd name="T18" fmla="*/ 612 w 3500"/>
                  <a:gd name="T19" fmla="*/ 2888 h 3500"/>
                  <a:gd name="T20" fmla="*/ 910 w 3500"/>
                  <a:gd name="T21" fmla="*/ 3123 h 3500"/>
                  <a:gd name="T22" fmla="*/ 1260 w 3500"/>
                  <a:gd name="T23" fmla="*/ 3285 h 3500"/>
                  <a:gd name="T24" fmla="*/ 1648 w 3500"/>
                  <a:gd name="T25" fmla="*/ 3358 h 3500"/>
                  <a:gd name="T26" fmla="*/ 2050 w 3500"/>
                  <a:gd name="T27" fmla="*/ 3332 h 3500"/>
                  <a:gd name="T28" fmla="*/ 2420 w 3500"/>
                  <a:gd name="T29" fmla="*/ 3215 h 3500"/>
                  <a:gd name="T30" fmla="*/ 2746 w 3500"/>
                  <a:gd name="T31" fmla="*/ 3014 h 3500"/>
                  <a:gd name="T32" fmla="*/ 3014 w 3500"/>
                  <a:gd name="T33" fmla="*/ 2746 h 3500"/>
                  <a:gd name="T34" fmla="*/ 3215 w 3500"/>
                  <a:gd name="T35" fmla="*/ 2420 h 3500"/>
                  <a:gd name="T36" fmla="*/ 3332 w 3500"/>
                  <a:gd name="T37" fmla="*/ 2050 h 3500"/>
                  <a:gd name="T38" fmla="*/ 3358 w 3500"/>
                  <a:gd name="T39" fmla="*/ 1648 h 3500"/>
                  <a:gd name="T40" fmla="*/ 3285 w 3500"/>
                  <a:gd name="T41" fmla="*/ 1260 h 3500"/>
                  <a:gd name="T42" fmla="*/ 3123 w 3500"/>
                  <a:gd name="T43" fmla="*/ 910 h 3500"/>
                  <a:gd name="T44" fmla="*/ 2888 w 3500"/>
                  <a:gd name="T45" fmla="*/ 612 h 3500"/>
                  <a:gd name="T46" fmla="*/ 2590 w 3500"/>
                  <a:gd name="T47" fmla="*/ 377 h 3500"/>
                  <a:gd name="T48" fmla="*/ 2240 w 3500"/>
                  <a:gd name="T49" fmla="*/ 215 h 3500"/>
                  <a:gd name="T50" fmla="*/ 1852 w 3500"/>
                  <a:gd name="T51" fmla="*/ 142 h 3500"/>
                  <a:gd name="T52" fmla="*/ 1948 w 3500"/>
                  <a:gd name="T53" fmla="*/ 11 h 3500"/>
                  <a:gd name="T54" fmla="*/ 2329 w 3500"/>
                  <a:gd name="T55" fmla="*/ 98 h 3500"/>
                  <a:gd name="T56" fmla="*/ 2679 w 3500"/>
                  <a:gd name="T57" fmla="*/ 266 h 3500"/>
                  <a:gd name="T58" fmla="*/ 2988 w 3500"/>
                  <a:gd name="T59" fmla="*/ 512 h 3500"/>
                  <a:gd name="T60" fmla="*/ 3234 w 3500"/>
                  <a:gd name="T61" fmla="*/ 821 h 3500"/>
                  <a:gd name="T62" fmla="*/ 3402 w 3500"/>
                  <a:gd name="T63" fmla="*/ 1171 h 3500"/>
                  <a:gd name="T64" fmla="*/ 3489 w 3500"/>
                  <a:gd name="T65" fmla="*/ 1552 h 3500"/>
                  <a:gd name="T66" fmla="*/ 3489 w 3500"/>
                  <a:gd name="T67" fmla="*/ 1948 h 3500"/>
                  <a:gd name="T68" fmla="*/ 3402 w 3500"/>
                  <a:gd name="T69" fmla="*/ 2329 h 3500"/>
                  <a:gd name="T70" fmla="*/ 3234 w 3500"/>
                  <a:gd name="T71" fmla="*/ 2679 h 3500"/>
                  <a:gd name="T72" fmla="*/ 2988 w 3500"/>
                  <a:gd name="T73" fmla="*/ 2988 h 3500"/>
                  <a:gd name="T74" fmla="*/ 2679 w 3500"/>
                  <a:gd name="T75" fmla="*/ 3234 h 3500"/>
                  <a:gd name="T76" fmla="*/ 2329 w 3500"/>
                  <a:gd name="T77" fmla="*/ 3402 h 3500"/>
                  <a:gd name="T78" fmla="*/ 1948 w 3500"/>
                  <a:gd name="T79" fmla="*/ 3489 h 3500"/>
                  <a:gd name="T80" fmla="*/ 1552 w 3500"/>
                  <a:gd name="T81" fmla="*/ 3489 h 3500"/>
                  <a:gd name="T82" fmla="*/ 1171 w 3500"/>
                  <a:gd name="T83" fmla="*/ 3402 h 3500"/>
                  <a:gd name="T84" fmla="*/ 821 w 3500"/>
                  <a:gd name="T85" fmla="*/ 3234 h 3500"/>
                  <a:gd name="T86" fmla="*/ 512 w 3500"/>
                  <a:gd name="T87" fmla="*/ 2988 h 3500"/>
                  <a:gd name="T88" fmla="*/ 266 w 3500"/>
                  <a:gd name="T89" fmla="*/ 2679 h 3500"/>
                  <a:gd name="T90" fmla="*/ 98 w 3500"/>
                  <a:gd name="T91" fmla="*/ 2329 h 3500"/>
                  <a:gd name="T92" fmla="*/ 11 w 3500"/>
                  <a:gd name="T93" fmla="*/ 1948 h 3500"/>
                  <a:gd name="T94" fmla="*/ 11 w 3500"/>
                  <a:gd name="T95" fmla="*/ 1552 h 3500"/>
                  <a:gd name="T96" fmla="*/ 98 w 3500"/>
                  <a:gd name="T97" fmla="*/ 1171 h 3500"/>
                  <a:gd name="T98" fmla="*/ 266 w 3500"/>
                  <a:gd name="T99" fmla="*/ 821 h 3500"/>
                  <a:gd name="T100" fmla="*/ 512 w 3500"/>
                  <a:gd name="T101" fmla="*/ 512 h 3500"/>
                  <a:gd name="T102" fmla="*/ 821 w 3500"/>
                  <a:gd name="T103" fmla="*/ 266 h 3500"/>
                  <a:gd name="T104" fmla="*/ 1171 w 3500"/>
                  <a:gd name="T105" fmla="*/ 98 h 3500"/>
                  <a:gd name="T106" fmla="*/ 1552 w 3500"/>
                  <a:gd name="T107" fmla="*/ 11 h 3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00" h="3500">
                    <a:moveTo>
                      <a:pt x="1750" y="139"/>
                    </a:moveTo>
                    <a:lnTo>
                      <a:pt x="1648" y="142"/>
                    </a:lnTo>
                    <a:lnTo>
                      <a:pt x="1548" y="152"/>
                    </a:lnTo>
                    <a:lnTo>
                      <a:pt x="1450" y="168"/>
                    </a:lnTo>
                    <a:lnTo>
                      <a:pt x="1354" y="189"/>
                    </a:lnTo>
                    <a:lnTo>
                      <a:pt x="1260" y="215"/>
                    </a:lnTo>
                    <a:lnTo>
                      <a:pt x="1169" y="248"/>
                    </a:lnTo>
                    <a:lnTo>
                      <a:pt x="1080" y="285"/>
                    </a:lnTo>
                    <a:lnTo>
                      <a:pt x="994" y="329"/>
                    </a:lnTo>
                    <a:lnTo>
                      <a:pt x="910" y="377"/>
                    </a:lnTo>
                    <a:lnTo>
                      <a:pt x="830" y="428"/>
                    </a:lnTo>
                    <a:lnTo>
                      <a:pt x="754" y="486"/>
                    </a:lnTo>
                    <a:lnTo>
                      <a:pt x="681" y="546"/>
                    </a:lnTo>
                    <a:lnTo>
                      <a:pt x="612" y="612"/>
                    </a:lnTo>
                    <a:lnTo>
                      <a:pt x="546" y="681"/>
                    </a:lnTo>
                    <a:lnTo>
                      <a:pt x="486" y="754"/>
                    </a:lnTo>
                    <a:lnTo>
                      <a:pt x="428" y="830"/>
                    </a:lnTo>
                    <a:lnTo>
                      <a:pt x="377" y="910"/>
                    </a:lnTo>
                    <a:lnTo>
                      <a:pt x="329" y="994"/>
                    </a:lnTo>
                    <a:lnTo>
                      <a:pt x="285" y="1080"/>
                    </a:lnTo>
                    <a:lnTo>
                      <a:pt x="248" y="1169"/>
                    </a:lnTo>
                    <a:lnTo>
                      <a:pt x="215" y="1260"/>
                    </a:lnTo>
                    <a:lnTo>
                      <a:pt x="189" y="1354"/>
                    </a:lnTo>
                    <a:lnTo>
                      <a:pt x="168" y="1450"/>
                    </a:lnTo>
                    <a:lnTo>
                      <a:pt x="152" y="1548"/>
                    </a:lnTo>
                    <a:lnTo>
                      <a:pt x="142" y="1648"/>
                    </a:lnTo>
                    <a:lnTo>
                      <a:pt x="139" y="1750"/>
                    </a:lnTo>
                    <a:lnTo>
                      <a:pt x="142" y="1852"/>
                    </a:lnTo>
                    <a:lnTo>
                      <a:pt x="152" y="1952"/>
                    </a:lnTo>
                    <a:lnTo>
                      <a:pt x="168" y="2050"/>
                    </a:lnTo>
                    <a:lnTo>
                      <a:pt x="189" y="2146"/>
                    </a:lnTo>
                    <a:lnTo>
                      <a:pt x="215" y="2240"/>
                    </a:lnTo>
                    <a:lnTo>
                      <a:pt x="248" y="2331"/>
                    </a:lnTo>
                    <a:lnTo>
                      <a:pt x="285" y="2420"/>
                    </a:lnTo>
                    <a:lnTo>
                      <a:pt x="329" y="2506"/>
                    </a:lnTo>
                    <a:lnTo>
                      <a:pt x="377" y="2590"/>
                    </a:lnTo>
                    <a:lnTo>
                      <a:pt x="428" y="2670"/>
                    </a:lnTo>
                    <a:lnTo>
                      <a:pt x="486" y="2746"/>
                    </a:lnTo>
                    <a:lnTo>
                      <a:pt x="546" y="2819"/>
                    </a:lnTo>
                    <a:lnTo>
                      <a:pt x="612" y="2888"/>
                    </a:lnTo>
                    <a:lnTo>
                      <a:pt x="681" y="2954"/>
                    </a:lnTo>
                    <a:lnTo>
                      <a:pt x="754" y="3014"/>
                    </a:lnTo>
                    <a:lnTo>
                      <a:pt x="830" y="3072"/>
                    </a:lnTo>
                    <a:lnTo>
                      <a:pt x="910" y="3123"/>
                    </a:lnTo>
                    <a:lnTo>
                      <a:pt x="994" y="3171"/>
                    </a:lnTo>
                    <a:lnTo>
                      <a:pt x="1080" y="3215"/>
                    </a:lnTo>
                    <a:lnTo>
                      <a:pt x="1169" y="3252"/>
                    </a:lnTo>
                    <a:lnTo>
                      <a:pt x="1260" y="3285"/>
                    </a:lnTo>
                    <a:lnTo>
                      <a:pt x="1354" y="3311"/>
                    </a:lnTo>
                    <a:lnTo>
                      <a:pt x="1450" y="3332"/>
                    </a:lnTo>
                    <a:lnTo>
                      <a:pt x="1548" y="3348"/>
                    </a:lnTo>
                    <a:lnTo>
                      <a:pt x="1648" y="3358"/>
                    </a:lnTo>
                    <a:lnTo>
                      <a:pt x="1750" y="3361"/>
                    </a:lnTo>
                    <a:lnTo>
                      <a:pt x="1852" y="3358"/>
                    </a:lnTo>
                    <a:lnTo>
                      <a:pt x="1952" y="3348"/>
                    </a:lnTo>
                    <a:lnTo>
                      <a:pt x="2050" y="3332"/>
                    </a:lnTo>
                    <a:lnTo>
                      <a:pt x="2146" y="3311"/>
                    </a:lnTo>
                    <a:lnTo>
                      <a:pt x="2240" y="3285"/>
                    </a:lnTo>
                    <a:lnTo>
                      <a:pt x="2331" y="3252"/>
                    </a:lnTo>
                    <a:lnTo>
                      <a:pt x="2420" y="3215"/>
                    </a:lnTo>
                    <a:lnTo>
                      <a:pt x="2506" y="3171"/>
                    </a:lnTo>
                    <a:lnTo>
                      <a:pt x="2590" y="3123"/>
                    </a:lnTo>
                    <a:lnTo>
                      <a:pt x="2670" y="3072"/>
                    </a:lnTo>
                    <a:lnTo>
                      <a:pt x="2746" y="3014"/>
                    </a:lnTo>
                    <a:lnTo>
                      <a:pt x="2819" y="2954"/>
                    </a:lnTo>
                    <a:lnTo>
                      <a:pt x="2888" y="2888"/>
                    </a:lnTo>
                    <a:lnTo>
                      <a:pt x="2954" y="2819"/>
                    </a:lnTo>
                    <a:lnTo>
                      <a:pt x="3014" y="2746"/>
                    </a:lnTo>
                    <a:lnTo>
                      <a:pt x="3072" y="2670"/>
                    </a:lnTo>
                    <a:lnTo>
                      <a:pt x="3123" y="2590"/>
                    </a:lnTo>
                    <a:lnTo>
                      <a:pt x="3171" y="2506"/>
                    </a:lnTo>
                    <a:lnTo>
                      <a:pt x="3215" y="2420"/>
                    </a:lnTo>
                    <a:lnTo>
                      <a:pt x="3252" y="2331"/>
                    </a:lnTo>
                    <a:lnTo>
                      <a:pt x="3285" y="2240"/>
                    </a:lnTo>
                    <a:lnTo>
                      <a:pt x="3311" y="2146"/>
                    </a:lnTo>
                    <a:lnTo>
                      <a:pt x="3332" y="2050"/>
                    </a:lnTo>
                    <a:lnTo>
                      <a:pt x="3348" y="1952"/>
                    </a:lnTo>
                    <a:lnTo>
                      <a:pt x="3358" y="1852"/>
                    </a:lnTo>
                    <a:lnTo>
                      <a:pt x="3361" y="1750"/>
                    </a:lnTo>
                    <a:lnTo>
                      <a:pt x="3358" y="1648"/>
                    </a:lnTo>
                    <a:lnTo>
                      <a:pt x="3348" y="1548"/>
                    </a:lnTo>
                    <a:lnTo>
                      <a:pt x="3332" y="1450"/>
                    </a:lnTo>
                    <a:lnTo>
                      <a:pt x="3311" y="1354"/>
                    </a:lnTo>
                    <a:lnTo>
                      <a:pt x="3285" y="1260"/>
                    </a:lnTo>
                    <a:lnTo>
                      <a:pt x="3252" y="1169"/>
                    </a:lnTo>
                    <a:lnTo>
                      <a:pt x="3215" y="1080"/>
                    </a:lnTo>
                    <a:lnTo>
                      <a:pt x="3171" y="994"/>
                    </a:lnTo>
                    <a:lnTo>
                      <a:pt x="3123" y="910"/>
                    </a:lnTo>
                    <a:lnTo>
                      <a:pt x="3072" y="830"/>
                    </a:lnTo>
                    <a:lnTo>
                      <a:pt x="3014" y="754"/>
                    </a:lnTo>
                    <a:lnTo>
                      <a:pt x="2954" y="681"/>
                    </a:lnTo>
                    <a:lnTo>
                      <a:pt x="2888" y="612"/>
                    </a:lnTo>
                    <a:lnTo>
                      <a:pt x="2819" y="546"/>
                    </a:lnTo>
                    <a:lnTo>
                      <a:pt x="2746" y="486"/>
                    </a:lnTo>
                    <a:lnTo>
                      <a:pt x="2670" y="428"/>
                    </a:lnTo>
                    <a:lnTo>
                      <a:pt x="2590" y="377"/>
                    </a:lnTo>
                    <a:lnTo>
                      <a:pt x="2506" y="329"/>
                    </a:lnTo>
                    <a:lnTo>
                      <a:pt x="2420" y="285"/>
                    </a:lnTo>
                    <a:lnTo>
                      <a:pt x="2331" y="248"/>
                    </a:lnTo>
                    <a:lnTo>
                      <a:pt x="2240" y="215"/>
                    </a:lnTo>
                    <a:lnTo>
                      <a:pt x="2146" y="189"/>
                    </a:lnTo>
                    <a:lnTo>
                      <a:pt x="2050" y="168"/>
                    </a:lnTo>
                    <a:lnTo>
                      <a:pt x="1952" y="152"/>
                    </a:lnTo>
                    <a:lnTo>
                      <a:pt x="1852" y="142"/>
                    </a:lnTo>
                    <a:lnTo>
                      <a:pt x="1750" y="139"/>
                    </a:lnTo>
                    <a:close/>
                    <a:moveTo>
                      <a:pt x="1750" y="0"/>
                    </a:moveTo>
                    <a:lnTo>
                      <a:pt x="1850" y="3"/>
                    </a:lnTo>
                    <a:lnTo>
                      <a:pt x="1948" y="11"/>
                    </a:lnTo>
                    <a:lnTo>
                      <a:pt x="2046" y="24"/>
                    </a:lnTo>
                    <a:lnTo>
                      <a:pt x="2142" y="43"/>
                    </a:lnTo>
                    <a:lnTo>
                      <a:pt x="2237" y="68"/>
                    </a:lnTo>
                    <a:lnTo>
                      <a:pt x="2329" y="98"/>
                    </a:lnTo>
                    <a:lnTo>
                      <a:pt x="2420" y="133"/>
                    </a:lnTo>
                    <a:lnTo>
                      <a:pt x="2508" y="172"/>
                    </a:lnTo>
                    <a:lnTo>
                      <a:pt x="2595" y="216"/>
                    </a:lnTo>
                    <a:lnTo>
                      <a:pt x="2679" y="266"/>
                    </a:lnTo>
                    <a:lnTo>
                      <a:pt x="2761" y="321"/>
                    </a:lnTo>
                    <a:lnTo>
                      <a:pt x="2839" y="380"/>
                    </a:lnTo>
                    <a:lnTo>
                      <a:pt x="2915" y="444"/>
                    </a:lnTo>
                    <a:lnTo>
                      <a:pt x="2988" y="512"/>
                    </a:lnTo>
                    <a:lnTo>
                      <a:pt x="3056" y="585"/>
                    </a:lnTo>
                    <a:lnTo>
                      <a:pt x="3120" y="661"/>
                    </a:lnTo>
                    <a:lnTo>
                      <a:pt x="3179" y="739"/>
                    </a:lnTo>
                    <a:lnTo>
                      <a:pt x="3234" y="821"/>
                    </a:lnTo>
                    <a:lnTo>
                      <a:pt x="3284" y="905"/>
                    </a:lnTo>
                    <a:lnTo>
                      <a:pt x="3328" y="992"/>
                    </a:lnTo>
                    <a:lnTo>
                      <a:pt x="3367" y="1080"/>
                    </a:lnTo>
                    <a:lnTo>
                      <a:pt x="3402" y="1171"/>
                    </a:lnTo>
                    <a:lnTo>
                      <a:pt x="3432" y="1263"/>
                    </a:lnTo>
                    <a:lnTo>
                      <a:pt x="3457" y="1358"/>
                    </a:lnTo>
                    <a:lnTo>
                      <a:pt x="3476" y="1454"/>
                    </a:lnTo>
                    <a:lnTo>
                      <a:pt x="3489" y="1552"/>
                    </a:lnTo>
                    <a:lnTo>
                      <a:pt x="3497" y="1650"/>
                    </a:lnTo>
                    <a:lnTo>
                      <a:pt x="3500" y="1750"/>
                    </a:lnTo>
                    <a:lnTo>
                      <a:pt x="3497" y="1850"/>
                    </a:lnTo>
                    <a:lnTo>
                      <a:pt x="3489" y="1948"/>
                    </a:lnTo>
                    <a:lnTo>
                      <a:pt x="3476" y="2046"/>
                    </a:lnTo>
                    <a:lnTo>
                      <a:pt x="3457" y="2142"/>
                    </a:lnTo>
                    <a:lnTo>
                      <a:pt x="3432" y="2237"/>
                    </a:lnTo>
                    <a:lnTo>
                      <a:pt x="3402" y="2329"/>
                    </a:lnTo>
                    <a:lnTo>
                      <a:pt x="3367" y="2420"/>
                    </a:lnTo>
                    <a:lnTo>
                      <a:pt x="3328" y="2508"/>
                    </a:lnTo>
                    <a:lnTo>
                      <a:pt x="3284" y="2595"/>
                    </a:lnTo>
                    <a:lnTo>
                      <a:pt x="3234" y="2679"/>
                    </a:lnTo>
                    <a:lnTo>
                      <a:pt x="3179" y="2761"/>
                    </a:lnTo>
                    <a:lnTo>
                      <a:pt x="3120" y="2839"/>
                    </a:lnTo>
                    <a:lnTo>
                      <a:pt x="3056" y="2915"/>
                    </a:lnTo>
                    <a:lnTo>
                      <a:pt x="2988" y="2988"/>
                    </a:lnTo>
                    <a:lnTo>
                      <a:pt x="2915" y="3056"/>
                    </a:lnTo>
                    <a:lnTo>
                      <a:pt x="2839" y="3120"/>
                    </a:lnTo>
                    <a:lnTo>
                      <a:pt x="2761" y="3179"/>
                    </a:lnTo>
                    <a:lnTo>
                      <a:pt x="2679" y="3234"/>
                    </a:lnTo>
                    <a:lnTo>
                      <a:pt x="2595" y="3284"/>
                    </a:lnTo>
                    <a:lnTo>
                      <a:pt x="2508" y="3328"/>
                    </a:lnTo>
                    <a:lnTo>
                      <a:pt x="2420" y="3367"/>
                    </a:lnTo>
                    <a:lnTo>
                      <a:pt x="2329" y="3402"/>
                    </a:lnTo>
                    <a:lnTo>
                      <a:pt x="2237" y="3432"/>
                    </a:lnTo>
                    <a:lnTo>
                      <a:pt x="2142" y="3457"/>
                    </a:lnTo>
                    <a:lnTo>
                      <a:pt x="2046" y="3476"/>
                    </a:lnTo>
                    <a:lnTo>
                      <a:pt x="1948" y="3489"/>
                    </a:lnTo>
                    <a:lnTo>
                      <a:pt x="1850" y="3497"/>
                    </a:lnTo>
                    <a:lnTo>
                      <a:pt x="1750" y="3500"/>
                    </a:lnTo>
                    <a:lnTo>
                      <a:pt x="1650" y="3497"/>
                    </a:lnTo>
                    <a:lnTo>
                      <a:pt x="1552" y="3489"/>
                    </a:lnTo>
                    <a:lnTo>
                      <a:pt x="1454" y="3476"/>
                    </a:lnTo>
                    <a:lnTo>
                      <a:pt x="1358" y="3457"/>
                    </a:lnTo>
                    <a:lnTo>
                      <a:pt x="1263" y="3432"/>
                    </a:lnTo>
                    <a:lnTo>
                      <a:pt x="1171" y="3402"/>
                    </a:lnTo>
                    <a:lnTo>
                      <a:pt x="1080" y="3367"/>
                    </a:lnTo>
                    <a:lnTo>
                      <a:pt x="992" y="3328"/>
                    </a:lnTo>
                    <a:lnTo>
                      <a:pt x="905" y="3284"/>
                    </a:lnTo>
                    <a:lnTo>
                      <a:pt x="821" y="3234"/>
                    </a:lnTo>
                    <a:lnTo>
                      <a:pt x="739" y="3179"/>
                    </a:lnTo>
                    <a:lnTo>
                      <a:pt x="661" y="3120"/>
                    </a:lnTo>
                    <a:lnTo>
                      <a:pt x="585" y="3056"/>
                    </a:lnTo>
                    <a:lnTo>
                      <a:pt x="512" y="2988"/>
                    </a:lnTo>
                    <a:lnTo>
                      <a:pt x="444" y="2915"/>
                    </a:lnTo>
                    <a:lnTo>
                      <a:pt x="380" y="2839"/>
                    </a:lnTo>
                    <a:lnTo>
                      <a:pt x="321" y="2761"/>
                    </a:lnTo>
                    <a:lnTo>
                      <a:pt x="266" y="2679"/>
                    </a:lnTo>
                    <a:lnTo>
                      <a:pt x="216" y="2595"/>
                    </a:lnTo>
                    <a:lnTo>
                      <a:pt x="172" y="2508"/>
                    </a:lnTo>
                    <a:lnTo>
                      <a:pt x="133" y="2420"/>
                    </a:lnTo>
                    <a:lnTo>
                      <a:pt x="98" y="2329"/>
                    </a:lnTo>
                    <a:lnTo>
                      <a:pt x="68" y="2237"/>
                    </a:lnTo>
                    <a:lnTo>
                      <a:pt x="43" y="2142"/>
                    </a:lnTo>
                    <a:lnTo>
                      <a:pt x="24" y="2046"/>
                    </a:lnTo>
                    <a:lnTo>
                      <a:pt x="11" y="1948"/>
                    </a:lnTo>
                    <a:lnTo>
                      <a:pt x="3" y="1850"/>
                    </a:lnTo>
                    <a:lnTo>
                      <a:pt x="0" y="1750"/>
                    </a:lnTo>
                    <a:lnTo>
                      <a:pt x="3" y="1650"/>
                    </a:lnTo>
                    <a:lnTo>
                      <a:pt x="11" y="1552"/>
                    </a:lnTo>
                    <a:lnTo>
                      <a:pt x="24" y="1454"/>
                    </a:lnTo>
                    <a:lnTo>
                      <a:pt x="43" y="1358"/>
                    </a:lnTo>
                    <a:lnTo>
                      <a:pt x="68" y="1263"/>
                    </a:lnTo>
                    <a:lnTo>
                      <a:pt x="98" y="1171"/>
                    </a:lnTo>
                    <a:lnTo>
                      <a:pt x="133" y="1080"/>
                    </a:lnTo>
                    <a:lnTo>
                      <a:pt x="172" y="992"/>
                    </a:lnTo>
                    <a:lnTo>
                      <a:pt x="216" y="905"/>
                    </a:lnTo>
                    <a:lnTo>
                      <a:pt x="266" y="821"/>
                    </a:lnTo>
                    <a:lnTo>
                      <a:pt x="321" y="739"/>
                    </a:lnTo>
                    <a:lnTo>
                      <a:pt x="380" y="661"/>
                    </a:lnTo>
                    <a:lnTo>
                      <a:pt x="444" y="585"/>
                    </a:lnTo>
                    <a:lnTo>
                      <a:pt x="512" y="512"/>
                    </a:lnTo>
                    <a:lnTo>
                      <a:pt x="585" y="444"/>
                    </a:lnTo>
                    <a:lnTo>
                      <a:pt x="661" y="380"/>
                    </a:lnTo>
                    <a:lnTo>
                      <a:pt x="739" y="321"/>
                    </a:lnTo>
                    <a:lnTo>
                      <a:pt x="821" y="266"/>
                    </a:lnTo>
                    <a:lnTo>
                      <a:pt x="905" y="216"/>
                    </a:lnTo>
                    <a:lnTo>
                      <a:pt x="992" y="172"/>
                    </a:lnTo>
                    <a:lnTo>
                      <a:pt x="1080" y="133"/>
                    </a:lnTo>
                    <a:lnTo>
                      <a:pt x="1171" y="98"/>
                    </a:lnTo>
                    <a:lnTo>
                      <a:pt x="1263" y="68"/>
                    </a:lnTo>
                    <a:lnTo>
                      <a:pt x="1358" y="43"/>
                    </a:lnTo>
                    <a:lnTo>
                      <a:pt x="1454" y="24"/>
                    </a:lnTo>
                    <a:lnTo>
                      <a:pt x="1552" y="11"/>
                    </a:lnTo>
                    <a:lnTo>
                      <a:pt x="1650" y="3"/>
                    </a:lnTo>
                    <a:lnTo>
                      <a:pt x="17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4" name="Freeform 570">
                <a:extLst>
                  <a:ext uri="{FF2B5EF4-FFF2-40B4-BE49-F238E27FC236}">
                    <a16:creationId xmlns:a16="http://schemas.microsoft.com/office/drawing/2014/main" id="{781D7B8E-9D46-4485-8837-6FFBA3D5FD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10201" y="5048251"/>
                <a:ext cx="469900" cy="469900"/>
              </a:xfrm>
              <a:custGeom>
                <a:avLst/>
                <a:gdLst>
                  <a:gd name="T0" fmla="*/ 1013 w 2950"/>
                  <a:gd name="T1" fmla="*/ 221 h 2950"/>
                  <a:gd name="T2" fmla="*/ 991 w 2950"/>
                  <a:gd name="T3" fmla="*/ 540 h 2950"/>
                  <a:gd name="T4" fmla="*/ 907 w 2950"/>
                  <a:gd name="T5" fmla="*/ 588 h 2950"/>
                  <a:gd name="T6" fmla="*/ 619 w 2950"/>
                  <a:gd name="T7" fmla="*/ 450 h 2950"/>
                  <a:gd name="T8" fmla="*/ 555 w 2950"/>
                  <a:gd name="T9" fmla="*/ 864 h 2950"/>
                  <a:gd name="T10" fmla="*/ 581 w 2950"/>
                  <a:gd name="T11" fmla="*/ 960 h 2950"/>
                  <a:gd name="T12" fmla="*/ 487 w 2950"/>
                  <a:gd name="T13" fmla="*/ 985 h 2950"/>
                  <a:gd name="T14" fmla="*/ 160 w 2950"/>
                  <a:gd name="T15" fmla="*/ 1243 h 2950"/>
                  <a:gd name="T16" fmla="*/ 423 w 2950"/>
                  <a:gd name="T17" fmla="*/ 1426 h 2950"/>
                  <a:gd name="T18" fmla="*/ 423 w 2950"/>
                  <a:gd name="T19" fmla="*/ 1524 h 2950"/>
                  <a:gd name="T20" fmla="*/ 160 w 2950"/>
                  <a:gd name="T21" fmla="*/ 1707 h 2950"/>
                  <a:gd name="T22" fmla="*/ 487 w 2950"/>
                  <a:gd name="T23" fmla="*/ 1965 h 2950"/>
                  <a:gd name="T24" fmla="*/ 581 w 2950"/>
                  <a:gd name="T25" fmla="*/ 1990 h 2950"/>
                  <a:gd name="T26" fmla="*/ 555 w 2950"/>
                  <a:gd name="T27" fmla="*/ 2086 h 2950"/>
                  <a:gd name="T28" fmla="*/ 619 w 2950"/>
                  <a:gd name="T29" fmla="*/ 2500 h 2950"/>
                  <a:gd name="T30" fmla="*/ 907 w 2950"/>
                  <a:gd name="T31" fmla="*/ 2362 h 2950"/>
                  <a:gd name="T32" fmla="*/ 991 w 2950"/>
                  <a:gd name="T33" fmla="*/ 2410 h 2950"/>
                  <a:gd name="T34" fmla="*/ 1013 w 2950"/>
                  <a:gd name="T35" fmla="*/ 2729 h 2950"/>
                  <a:gd name="T36" fmla="*/ 1405 w 2950"/>
                  <a:gd name="T37" fmla="*/ 2577 h 2950"/>
                  <a:gd name="T38" fmla="*/ 1475 w 2950"/>
                  <a:gd name="T39" fmla="*/ 2507 h 2950"/>
                  <a:gd name="T40" fmla="*/ 1545 w 2950"/>
                  <a:gd name="T41" fmla="*/ 2577 h 2950"/>
                  <a:gd name="T42" fmla="*/ 1937 w 2950"/>
                  <a:gd name="T43" fmla="*/ 2729 h 2950"/>
                  <a:gd name="T44" fmla="*/ 1959 w 2950"/>
                  <a:gd name="T45" fmla="*/ 2410 h 2950"/>
                  <a:gd name="T46" fmla="*/ 2043 w 2950"/>
                  <a:gd name="T47" fmla="*/ 2362 h 2950"/>
                  <a:gd name="T48" fmla="*/ 2331 w 2950"/>
                  <a:gd name="T49" fmla="*/ 2500 h 2950"/>
                  <a:gd name="T50" fmla="*/ 2395 w 2950"/>
                  <a:gd name="T51" fmla="*/ 2086 h 2950"/>
                  <a:gd name="T52" fmla="*/ 2369 w 2950"/>
                  <a:gd name="T53" fmla="*/ 1990 h 2950"/>
                  <a:gd name="T54" fmla="*/ 2463 w 2950"/>
                  <a:gd name="T55" fmla="*/ 1965 h 2950"/>
                  <a:gd name="T56" fmla="*/ 2790 w 2950"/>
                  <a:gd name="T57" fmla="*/ 1707 h 2950"/>
                  <a:gd name="T58" fmla="*/ 2527 w 2950"/>
                  <a:gd name="T59" fmla="*/ 1524 h 2950"/>
                  <a:gd name="T60" fmla="*/ 2527 w 2950"/>
                  <a:gd name="T61" fmla="*/ 1426 h 2950"/>
                  <a:gd name="T62" fmla="*/ 2790 w 2950"/>
                  <a:gd name="T63" fmla="*/ 1243 h 2950"/>
                  <a:gd name="T64" fmla="*/ 2463 w 2950"/>
                  <a:gd name="T65" fmla="*/ 985 h 2950"/>
                  <a:gd name="T66" fmla="*/ 2369 w 2950"/>
                  <a:gd name="T67" fmla="*/ 960 h 2950"/>
                  <a:gd name="T68" fmla="*/ 2395 w 2950"/>
                  <a:gd name="T69" fmla="*/ 864 h 2950"/>
                  <a:gd name="T70" fmla="*/ 2331 w 2950"/>
                  <a:gd name="T71" fmla="*/ 450 h 2950"/>
                  <a:gd name="T72" fmla="*/ 2043 w 2950"/>
                  <a:gd name="T73" fmla="*/ 588 h 2950"/>
                  <a:gd name="T74" fmla="*/ 1959 w 2950"/>
                  <a:gd name="T75" fmla="*/ 540 h 2950"/>
                  <a:gd name="T76" fmla="*/ 1937 w 2950"/>
                  <a:gd name="T77" fmla="*/ 221 h 2950"/>
                  <a:gd name="T78" fmla="*/ 1545 w 2950"/>
                  <a:gd name="T79" fmla="*/ 373 h 2950"/>
                  <a:gd name="T80" fmla="*/ 1475 w 2950"/>
                  <a:gd name="T81" fmla="*/ 443 h 2950"/>
                  <a:gd name="T82" fmla="*/ 1405 w 2950"/>
                  <a:gd name="T83" fmla="*/ 373 h 2950"/>
                  <a:gd name="T84" fmla="*/ 1866 w 2950"/>
                  <a:gd name="T85" fmla="*/ 53 h 2950"/>
                  <a:gd name="T86" fmla="*/ 2375 w 2950"/>
                  <a:gd name="T87" fmla="*/ 307 h 2950"/>
                  <a:gd name="T88" fmla="*/ 2749 w 2950"/>
                  <a:gd name="T89" fmla="*/ 732 h 2950"/>
                  <a:gd name="T90" fmla="*/ 2937 w 2950"/>
                  <a:gd name="T91" fmla="*/ 1276 h 2950"/>
                  <a:gd name="T92" fmla="*/ 2897 w 2950"/>
                  <a:gd name="T93" fmla="*/ 1866 h 2950"/>
                  <a:gd name="T94" fmla="*/ 2643 w 2950"/>
                  <a:gd name="T95" fmla="*/ 2375 h 2950"/>
                  <a:gd name="T96" fmla="*/ 2218 w 2950"/>
                  <a:gd name="T97" fmla="*/ 2749 h 2950"/>
                  <a:gd name="T98" fmla="*/ 1674 w 2950"/>
                  <a:gd name="T99" fmla="*/ 2937 h 2950"/>
                  <a:gd name="T100" fmla="*/ 1084 w 2950"/>
                  <a:gd name="T101" fmla="*/ 2897 h 2950"/>
                  <a:gd name="T102" fmla="*/ 575 w 2950"/>
                  <a:gd name="T103" fmla="*/ 2643 h 2950"/>
                  <a:gd name="T104" fmla="*/ 201 w 2950"/>
                  <a:gd name="T105" fmla="*/ 2218 h 2950"/>
                  <a:gd name="T106" fmla="*/ 13 w 2950"/>
                  <a:gd name="T107" fmla="*/ 1674 h 2950"/>
                  <a:gd name="T108" fmla="*/ 53 w 2950"/>
                  <a:gd name="T109" fmla="*/ 1084 h 2950"/>
                  <a:gd name="T110" fmla="*/ 307 w 2950"/>
                  <a:gd name="T111" fmla="*/ 575 h 2950"/>
                  <a:gd name="T112" fmla="*/ 732 w 2950"/>
                  <a:gd name="T113" fmla="*/ 201 h 2950"/>
                  <a:gd name="T114" fmla="*/ 1276 w 2950"/>
                  <a:gd name="T115" fmla="*/ 13 h 2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50" h="2950">
                    <a:moveTo>
                      <a:pt x="1405" y="141"/>
                    </a:moveTo>
                    <a:lnTo>
                      <a:pt x="1323" y="148"/>
                    </a:lnTo>
                    <a:lnTo>
                      <a:pt x="1243" y="160"/>
                    </a:lnTo>
                    <a:lnTo>
                      <a:pt x="1164" y="176"/>
                    </a:lnTo>
                    <a:lnTo>
                      <a:pt x="1088" y="197"/>
                    </a:lnTo>
                    <a:lnTo>
                      <a:pt x="1013" y="221"/>
                    </a:lnTo>
                    <a:lnTo>
                      <a:pt x="939" y="251"/>
                    </a:lnTo>
                    <a:lnTo>
                      <a:pt x="868" y="285"/>
                    </a:lnTo>
                    <a:lnTo>
                      <a:pt x="985" y="487"/>
                    </a:lnTo>
                    <a:lnTo>
                      <a:pt x="991" y="503"/>
                    </a:lnTo>
                    <a:lnTo>
                      <a:pt x="993" y="522"/>
                    </a:lnTo>
                    <a:lnTo>
                      <a:pt x="991" y="540"/>
                    </a:lnTo>
                    <a:lnTo>
                      <a:pt x="985" y="555"/>
                    </a:lnTo>
                    <a:lnTo>
                      <a:pt x="974" y="570"/>
                    </a:lnTo>
                    <a:lnTo>
                      <a:pt x="960" y="581"/>
                    </a:lnTo>
                    <a:lnTo>
                      <a:pt x="942" y="588"/>
                    </a:lnTo>
                    <a:lnTo>
                      <a:pt x="925" y="590"/>
                    </a:lnTo>
                    <a:lnTo>
                      <a:pt x="907" y="588"/>
                    </a:lnTo>
                    <a:lnTo>
                      <a:pt x="890" y="582"/>
                    </a:lnTo>
                    <a:lnTo>
                      <a:pt x="876" y="570"/>
                    </a:lnTo>
                    <a:lnTo>
                      <a:pt x="864" y="555"/>
                    </a:lnTo>
                    <a:lnTo>
                      <a:pt x="747" y="355"/>
                    </a:lnTo>
                    <a:lnTo>
                      <a:pt x="682" y="401"/>
                    </a:lnTo>
                    <a:lnTo>
                      <a:pt x="619" y="450"/>
                    </a:lnTo>
                    <a:lnTo>
                      <a:pt x="560" y="503"/>
                    </a:lnTo>
                    <a:lnTo>
                      <a:pt x="503" y="560"/>
                    </a:lnTo>
                    <a:lnTo>
                      <a:pt x="450" y="619"/>
                    </a:lnTo>
                    <a:lnTo>
                      <a:pt x="401" y="682"/>
                    </a:lnTo>
                    <a:lnTo>
                      <a:pt x="355" y="747"/>
                    </a:lnTo>
                    <a:lnTo>
                      <a:pt x="555" y="864"/>
                    </a:lnTo>
                    <a:lnTo>
                      <a:pt x="570" y="876"/>
                    </a:lnTo>
                    <a:lnTo>
                      <a:pt x="582" y="890"/>
                    </a:lnTo>
                    <a:lnTo>
                      <a:pt x="588" y="907"/>
                    </a:lnTo>
                    <a:lnTo>
                      <a:pt x="590" y="923"/>
                    </a:lnTo>
                    <a:lnTo>
                      <a:pt x="588" y="942"/>
                    </a:lnTo>
                    <a:lnTo>
                      <a:pt x="581" y="960"/>
                    </a:lnTo>
                    <a:lnTo>
                      <a:pt x="570" y="974"/>
                    </a:lnTo>
                    <a:lnTo>
                      <a:pt x="555" y="985"/>
                    </a:lnTo>
                    <a:lnTo>
                      <a:pt x="538" y="991"/>
                    </a:lnTo>
                    <a:lnTo>
                      <a:pt x="520" y="993"/>
                    </a:lnTo>
                    <a:lnTo>
                      <a:pt x="503" y="991"/>
                    </a:lnTo>
                    <a:lnTo>
                      <a:pt x="487" y="985"/>
                    </a:lnTo>
                    <a:lnTo>
                      <a:pt x="285" y="868"/>
                    </a:lnTo>
                    <a:lnTo>
                      <a:pt x="251" y="939"/>
                    </a:lnTo>
                    <a:lnTo>
                      <a:pt x="221" y="1013"/>
                    </a:lnTo>
                    <a:lnTo>
                      <a:pt x="197" y="1088"/>
                    </a:lnTo>
                    <a:lnTo>
                      <a:pt x="176" y="1164"/>
                    </a:lnTo>
                    <a:lnTo>
                      <a:pt x="160" y="1243"/>
                    </a:lnTo>
                    <a:lnTo>
                      <a:pt x="148" y="1323"/>
                    </a:lnTo>
                    <a:lnTo>
                      <a:pt x="141" y="1405"/>
                    </a:lnTo>
                    <a:lnTo>
                      <a:pt x="373" y="1405"/>
                    </a:lnTo>
                    <a:lnTo>
                      <a:pt x="392" y="1408"/>
                    </a:lnTo>
                    <a:lnTo>
                      <a:pt x="409" y="1415"/>
                    </a:lnTo>
                    <a:lnTo>
                      <a:pt x="423" y="1426"/>
                    </a:lnTo>
                    <a:lnTo>
                      <a:pt x="433" y="1440"/>
                    </a:lnTo>
                    <a:lnTo>
                      <a:pt x="441" y="1457"/>
                    </a:lnTo>
                    <a:lnTo>
                      <a:pt x="443" y="1475"/>
                    </a:lnTo>
                    <a:lnTo>
                      <a:pt x="441" y="1493"/>
                    </a:lnTo>
                    <a:lnTo>
                      <a:pt x="433" y="1510"/>
                    </a:lnTo>
                    <a:lnTo>
                      <a:pt x="423" y="1524"/>
                    </a:lnTo>
                    <a:lnTo>
                      <a:pt x="409" y="1535"/>
                    </a:lnTo>
                    <a:lnTo>
                      <a:pt x="392" y="1542"/>
                    </a:lnTo>
                    <a:lnTo>
                      <a:pt x="373" y="1545"/>
                    </a:lnTo>
                    <a:lnTo>
                      <a:pt x="141" y="1545"/>
                    </a:lnTo>
                    <a:lnTo>
                      <a:pt x="148" y="1627"/>
                    </a:lnTo>
                    <a:lnTo>
                      <a:pt x="160" y="1707"/>
                    </a:lnTo>
                    <a:lnTo>
                      <a:pt x="176" y="1786"/>
                    </a:lnTo>
                    <a:lnTo>
                      <a:pt x="197" y="1862"/>
                    </a:lnTo>
                    <a:lnTo>
                      <a:pt x="221" y="1937"/>
                    </a:lnTo>
                    <a:lnTo>
                      <a:pt x="251" y="2011"/>
                    </a:lnTo>
                    <a:lnTo>
                      <a:pt x="285" y="2082"/>
                    </a:lnTo>
                    <a:lnTo>
                      <a:pt x="487" y="1965"/>
                    </a:lnTo>
                    <a:lnTo>
                      <a:pt x="503" y="1959"/>
                    </a:lnTo>
                    <a:lnTo>
                      <a:pt x="522" y="1957"/>
                    </a:lnTo>
                    <a:lnTo>
                      <a:pt x="540" y="1959"/>
                    </a:lnTo>
                    <a:lnTo>
                      <a:pt x="555" y="1965"/>
                    </a:lnTo>
                    <a:lnTo>
                      <a:pt x="570" y="1976"/>
                    </a:lnTo>
                    <a:lnTo>
                      <a:pt x="581" y="1990"/>
                    </a:lnTo>
                    <a:lnTo>
                      <a:pt x="588" y="2008"/>
                    </a:lnTo>
                    <a:lnTo>
                      <a:pt x="590" y="2027"/>
                    </a:lnTo>
                    <a:lnTo>
                      <a:pt x="588" y="2043"/>
                    </a:lnTo>
                    <a:lnTo>
                      <a:pt x="582" y="2060"/>
                    </a:lnTo>
                    <a:lnTo>
                      <a:pt x="570" y="2074"/>
                    </a:lnTo>
                    <a:lnTo>
                      <a:pt x="555" y="2086"/>
                    </a:lnTo>
                    <a:lnTo>
                      <a:pt x="355" y="2203"/>
                    </a:lnTo>
                    <a:lnTo>
                      <a:pt x="401" y="2268"/>
                    </a:lnTo>
                    <a:lnTo>
                      <a:pt x="450" y="2331"/>
                    </a:lnTo>
                    <a:lnTo>
                      <a:pt x="503" y="2390"/>
                    </a:lnTo>
                    <a:lnTo>
                      <a:pt x="560" y="2447"/>
                    </a:lnTo>
                    <a:lnTo>
                      <a:pt x="619" y="2500"/>
                    </a:lnTo>
                    <a:lnTo>
                      <a:pt x="682" y="2549"/>
                    </a:lnTo>
                    <a:lnTo>
                      <a:pt x="747" y="2595"/>
                    </a:lnTo>
                    <a:lnTo>
                      <a:pt x="864" y="2395"/>
                    </a:lnTo>
                    <a:lnTo>
                      <a:pt x="876" y="2380"/>
                    </a:lnTo>
                    <a:lnTo>
                      <a:pt x="890" y="2368"/>
                    </a:lnTo>
                    <a:lnTo>
                      <a:pt x="907" y="2362"/>
                    </a:lnTo>
                    <a:lnTo>
                      <a:pt x="923" y="2360"/>
                    </a:lnTo>
                    <a:lnTo>
                      <a:pt x="942" y="2362"/>
                    </a:lnTo>
                    <a:lnTo>
                      <a:pt x="960" y="2369"/>
                    </a:lnTo>
                    <a:lnTo>
                      <a:pt x="974" y="2380"/>
                    </a:lnTo>
                    <a:lnTo>
                      <a:pt x="985" y="2395"/>
                    </a:lnTo>
                    <a:lnTo>
                      <a:pt x="991" y="2410"/>
                    </a:lnTo>
                    <a:lnTo>
                      <a:pt x="993" y="2428"/>
                    </a:lnTo>
                    <a:lnTo>
                      <a:pt x="991" y="2447"/>
                    </a:lnTo>
                    <a:lnTo>
                      <a:pt x="985" y="2463"/>
                    </a:lnTo>
                    <a:lnTo>
                      <a:pt x="868" y="2665"/>
                    </a:lnTo>
                    <a:lnTo>
                      <a:pt x="939" y="2699"/>
                    </a:lnTo>
                    <a:lnTo>
                      <a:pt x="1013" y="2729"/>
                    </a:lnTo>
                    <a:lnTo>
                      <a:pt x="1088" y="2753"/>
                    </a:lnTo>
                    <a:lnTo>
                      <a:pt x="1164" y="2774"/>
                    </a:lnTo>
                    <a:lnTo>
                      <a:pt x="1243" y="2790"/>
                    </a:lnTo>
                    <a:lnTo>
                      <a:pt x="1323" y="2802"/>
                    </a:lnTo>
                    <a:lnTo>
                      <a:pt x="1405" y="2809"/>
                    </a:lnTo>
                    <a:lnTo>
                      <a:pt x="1405" y="2577"/>
                    </a:lnTo>
                    <a:lnTo>
                      <a:pt x="1408" y="2558"/>
                    </a:lnTo>
                    <a:lnTo>
                      <a:pt x="1415" y="2541"/>
                    </a:lnTo>
                    <a:lnTo>
                      <a:pt x="1426" y="2527"/>
                    </a:lnTo>
                    <a:lnTo>
                      <a:pt x="1440" y="2517"/>
                    </a:lnTo>
                    <a:lnTo>
                      <a:pt x="1457" y="2509"/>
                    </a:lnTo>
                    <a:lnTo>
                      <a:pt x="1475" y="2507"/>
                    </a:lnTo>
                    <a:lnTo>
                      <a:pt x="1493" y="2509"/>
                    </a:lnTo>
                    <a:lnTo>
                      <a:pt x="1510" y="2517"/>
                    </a:lnTo>
                    <a:lnTo>
                      <a:pt x="1524" y="2527"/>
                    </a:lnTo>
                    <a:lnTo>
                      <a:pt x="1535" y="2541"/>
                    </a:lnTo>
                    <a:lnTo>
                      <a:pt x="1542" y="2558"/>
                    </a:lnTo>
                    <a:lnTo>
                      <a:pt x="1545" y="2577"/>
                    </a:lnTo>
                    <a:lnTo>
                      <a:pt x="1545" y="2809"/>
                    </a:lnTo>
                    <a:lnTo>
                      <a:pt x="1627" y="2802"/>
                    </a:lnTo>
                    <a:lnTo>
                      <a:pt x="1707" y="2790"/>
                    </a:lnTo>
                    <a:lnTo>
                      <a:pt x="1786" y="2774"/>
                    </a:lnTo>
                    <a:lnTo>
                      <a:pt x="1862" y="2753"/>
                    </a:lnTo>
                    <a:lnTo>
                      <a:pt x="1937" y="2729"/>
                    </a:lnTo>
                    <a:lnTo>
                      <a:pt x="2011" y="2699"/>
                    </a:lnTo>
                    <a:lnTo>
                      <a:pt x="2082" y="2665"/>
                    </a:lnTo>
                    <a:lnTo>
                      <a:pt x="1965" y="2463"/>
                    </a:lnTo>
                    <a:lnTo>
                      <a:pt x="1959" y="2447"/>
                    </a:lnTo>
                    <a:lnTo>
                      <a:pt x="1957" y="2428"/>
                    </a:lnTo>
                    <a:lnTo>
                      <a:pt x="1959" y="2410"/>
                    </a:lnTo>
                    <a:lnTo>
                      <a:pt x="1965" y="2395"/>
                    </a:lnTo>
                    <a:lnTo>
                      <a:pt x="1976" y="2380"/>
                    </a:lnTo>
                    <a:lnTo>
                      <a:pt x="1990" y="2369"/>
                    </a:lnTo>
                    <a:lnTo>
                      <a:pt x="2008" y="2362"/>
                    </a:lnTo>
                    <a:lnTo>
                      <a:pt x="2027" y="2360"/>
                    </a:lnTo>
                    <a:lnTo>
                      <a:pt x="2043" y="2362"/>
                    </a:lnTo>
                    <a:lnTo>
                      <a:pt x="2060" y="2368"/>
                    </a:lnTo>
                    <a:lnTo>
                      <a:pt x="2074" y="2380"/>
                    </a:lnTo>
                    <a:lnTo>
                      <a:pt x="2086" y="2395"/>
                    </a:lnTo>
                    <a:lnTo>
                      <a:pt x="2203" y="2595"/>
                    </a:lnTo>
                    <a:lnTo>
                      <a:pt x="2268" y="2549"/>
                    </a:lnTo>
                    <a:lnTo>
                      <a:pt x="2331" y="2500"/>
                    </a:lnTo>
                    <a:lnTo>
                      <a:pt x="2390" y="2447"/>
                    </a:lnTo>
                    <a:lnTo>
                      <a:pt x="2447" y="2390"/>
                    </a:lnTo>
                    <a:lnTo>
                      <a:pt x="2500" y="2331"/>
                    </a:lnTo>
                    <a:lnTo>
                      <a:pt x="2549" y="2268"/>
                    </a:lnTo>
                    <a:lnTo>
                      <a:pt x="2595" y="2203"/>
                    </a:lnTo>
                    <a:lnTo>
                      <a:pt x="2395" y="2086"/>
                    </a:lnTo>
                    <a:lnTo>
                      <a:pt x="2380" y="2074"/>
                    </a:lnTo>
                    <a:lnTo>
                      <a:pt x="2368" y="2060"/>
                    </a:lnTo>
                    <a:lnTo>
                      <a:pt x="2362" y="2043"/>
                    </a:lnTo>
                    <a:lnTo>
                      <a:pt x="2360" y="2027"/>
                    </a:lnTo>
                    <a:lnTo>
                      <a:pt x="2362" y="2008"/>
                    </a:lnTo>
                    <a:lnTo>
                      <a:pt x="2369" y="1990"/>
                    </a:lnTo>
                    <a:lnTo>
                      <a:pt x="2380" y="1976"/>
                    </a:lnTo>
                    <a:lnTo>
                      <a:pt x="2395" y="1965"/>
                    </a:lnTo>
                    <a:lnTo>
                      <a:pt x="2410" y="1959"/>
                    </a:lnTo>
                    <a:lnTo>
                      <a:pt x="2428" y="1957"/>
                    </a:lnTo>
                    <a:lnTo>
                      <a:pt x="2447" y="1959"/>
                    </a:lnTo>
                    <a:lnTo>
                      <a:pt x="2463" y="1965"/>
                    </a:lnTo>
                    <a:lnTo>
                      <a:pt x="2665" y="2082"/>
                    </a:lnTo>
                    <a:lnTo>
                      <a:pt x="2699" y="2011"/>
                    </a:lnTo>
                    <a:lnTo>
                      <a:pt x="2729" y="1937"/>
                    </a:lnTo>
                    <a:lnTo>
                      <a:pt x="2753" y="1862"/>
                    </a:lnTo>
                    <a:lnTo>
                      <a:pt x="2774" y="1786"/>
                    </a:lnTo>
                    <a:lnTo>
                      <a:pt x="2790" y="1707"/>
                    </a:lnTo>
                    <a:lnTo>
                      <a:pt x="2802" y="1627"/>
                    </a:lnTo>
                    <a:lnTo>
                      <a:pt x="2809" y="1545"/>
                    </a:lnTo>
                    <a:lnTo>
                      <a:pt x="2577" y="1545"/>
                    </a:lnTo>
                    <a:lnTo>
                      <a:pt x="2558" y="1542"/>
                    </a:lnTo>
                    <a:lnTo>
                      <a:pt x="2541" y="1535"/>
                    </a:lnTo>
                    <a:lnTo>
                      <a:pt x="2527" y="1524"/>
                    </a:lnTo>
                    <a:lnTo>
                      <a:pt x="2517" y="1510"/>
                    </a:lnTo>
                    <a:lnTo>
                      <a:pt x="2509" y="1493"/>
                    </a:lnTo>
                    <a:lnTo>
                      <a:pt x="2507" y="1475"/>
                    </a:lnTo>
                    <a:lnTo>
                      <a:pt x="2509" y="1457"/>
                    </a:lnTo>
                    <a:lnTo>
                      <a:pt x="2517" y="1440"/>
                    </a:lnTo>
                    <a:lnTo>
                      <a:pt x="2527" y="1426"/>
                    </a:lnTo>
                    <a:lnTo>
                      <a:pt x="2541" y="1415"/>
                    </a:lnTo>
                    <a:lnTo>
                      <a:pt x="2558" y="1408"/>
                    </a:lnTo>
                    <a:lnTo>
                      <a:pt x="2577" y="1405"/>
                    </a:lnTo>
                    <a:lnTo>
                      <a:pt x="2809" y="1405"/>
                    </a:lnTo>
                    <a:lnTo>
                      <a:pt x="2802" y="1323"/>
                    </a:lnTo>
                    <a:lnTo>
                      <a:pt x="2790" y="1243"/>
                    </a:lnTo>
                    <a:lnTo>
                      <a:pt x="2774" y="1164"/>
                    </a:lnTo>
                    <a:lnTo>
                      <a:pt x="2753" y="1088"/>
                    </a:lnTo>
                    <a:lnTo>
                      <a:pt x="2729" y="1013"/>
                    </a:lnTo>
                    <a:lnTo>
                      <a:pt x="2699" y="939"/>
                    </a:lnTo>
                    <a:lnTo>
                      <a:pt x="2665" y="868"/>
                    </a:lnTo>
                    <a:lnTo>
                      <a:pt x="2463" y="985"/>
                    </a:lnTo>
                    <a:lnTo>
                      <a:pt x="2447" y="991"/>
                    </a:lnTo>
                    <a:lnTo>
                      <a:pt x="2430" y="993"/>
                    </a:lnTo>
                    <a:lnTo>
                      <a:pt x="2412" y="991"/>
                    </a:lnTo>
                    <a:lnTo>
                      <a:pt x="2395" y="985"/>
                    </a:lnTo>
                    <a:lnTo>
                      <a:pt x="2380" y="974"/>
                    </a:lnTo>
                    <a:lnTo>
                      <a:pt x="2369" y="960"/>
                    </a:lnTo>
                    <a:lnTo>
                      <a:pt x="2362" y="942"/>
                    </a:lnTo>
                    <a:lnTo>
                      <a:pt x="2360" y="923"/>
                    </a:lnTo>
                    <a:lnTo>
                      <a:pt x="2362" y="907"/>
                    </a:lnTo>
                    <a:lnTo>
                      <a:pt x="2368" y="890"/>
                    </a:lnTo>
                    <a:lnTo>
                      <a:pt x="2380" y="876"/>
                    </a:lnTo>
                    <a:lnTo>
                      <a:pt x="2395" y="864"/>
                    </a:lnTo>
                    <a:lnTo>
                      <a:pt x="2595" y="747"/>
                    </a:lnTo>
                    <a:lnTo>
                      <a:pt x="2549" y="682"/>
                    </a:lnTo>
                    <a:lnTo>
                      <a:pt x="2500" y="619"/>
                    </a:lnTo>
                    <a:lnTo>
                      <a:pt x="2447" y="560"/>
                    </a:lnTo>
                    <a:lnTo>
                      <a:pt x="2390" y="503"/>
                    </a:lnTo>
                    <a:lnTo>
                      <a:pt x="2331" y="450"/>
                    </a:lnTo>
                    <a:lnTo>
                      <a:pt x="2268" y="401"/>
                    </a:lnTo>
                    <a:lnTo>
                      <a:pt x="2203" y="355"/>
                    </a:lnTo>
                    <a:lnTo>
                      <a:pt x="2086" y="555"/>
                    </a:lnTo>
                    <a:lnTo>
                      <a:pt x="2074" y="570"/>
                    </a:lnTo>
                    <a:lnTo>
                      <a:pt x="2060" y="582"/>
                    </a:lnTo>
                    <a:lnTo>
                      <a:pt x="2043" y="588"/>
                    </a:lnTo>
                    <a:lnTo>
                      <a:pt x="2025" y="590"/>
                    </a:lnTo>
                    <a:lnTo>
                      <a:pt x="2008" y="588"/>
                    </a:lnTo>
                    <a:lnTo>
                      <a:pt x="1990" y="581"/>
                    </a:lnTo>
                    <a:lnTo>
                      <a:pt x="1976" y="570"/>
                    </a:lnTo>
                    <a:lnTo>
                      <a:pt x="1965" y="555"/>
                    </a:lnTo>
                    <a:lnTo>
                      <a:pt x="1959" y="540"/>
                    </a:lnTo>
                    <a:lnTo>
                      <a:pt x="1957" y="522"/>
                    </a:lnTo>
                    <a:lnTo>
                      <a:pt x="1959" y="503"/>
                    </a:lnTo>
                    <a:lnTo>
                      <a:pt x="1965" y="487"/>
                    </a:lnTo>
                    <a:lnTo>
                      <a:pt x="2082" y="285"/>
                    </a:lnTo>
                    <a:lnTo>
                      <a:pt x="2011" y="251"/>
                    </a:lnTo>
                    <a:lnTo>
                      <a:pt x="1937" y="221"/>
                    </a:lnTo>
                    <a:lnTo>
                      <a:pt x="1862" y="197"/>
                    </a:lnTo>
                    <a:lnTo>
                      <a:pt x="1786" y="176"/>
                    </a:lnTo>
                    <a:lnTo>
                      <a:pt x="1707" y="160"/>
                    </a:lnTo>
                    <a:lnTo>
                      <a:pt x="1627" y="148"/>
                    </a:lnTo>
                    <a:lnTo>
                      <a:pt x="1545" y="141"/>
                    </a:lnTo>
                    <a:lnTo>
                      <a:pt x="1545" y="373"/>
                    </a:lnTo>
                    <a:lnTo>
                      <a:pt x="1542" y="392"/>
                    </a:lnTo>
                    <a:lnTo>
                      <a:pt x="1535" y="409"/>
                    </a:lnTo>
                    <a:lnTo>
                      <a:pt x="1524" y="423"/>
                    </a:lnTo>
                    <a:lnTo>
                      <a:pt x="1510" y="433"/>
                    </a:lnTo>
                    <a:lnTo>
                      <a:pt x="1493" y="441"/>
                    </a:lnTo>
                    <a:lnTo>
                      <a:pt x="1475" y="443"/>
                    </a:lnTo>
                    <a:lnTo>
                      <a:pt x="1457" y="441"/>
                    </a:lnTo>
                    <a:lnTo>
                      <a:pt x="1440" y="433"/>
                    </a:lnTo>
                    <a:lnTo>
                      <a:pt x="1426" y="423"/>
                    </a:lnTo>
                    <a:lnTo>
                      <a:pt x="1415" y="409"/>
                    </a:lnTo>
                    <a:lnTo>
                      <a:pt x="1408" y="392"/>
                    </a:lnTo>
                    <a:lnTo>
                      <a:pt x="1405" y="373"/>
                    </a:lnTo>
                    <a:lnTo>
                      <a:pt x="1405" y="141"/>
                    </a:lnTo>
                    <a:close/>
                    <a:moveTo>
                      <a:pt x="1475" y="0"/>
                    </a:moveTo>
                    <a:lnTo>
                      <a:pt x="1576" y="3"/>
                    </a:lnTo>
                    <a:lnTo>
                      <a:pt x="1674" y="13"/>
                    </a:lnTo>
                    <a:lnTo>
                      <a:pt x="1772" y="29"/>
                    </a:lnTo>
                    <a:lnTo>
                      <a:pt x="1866" y="53"/>
                    </a:lnTo>
                    <a:lnTo>
                      <a:pt x="1959" y="81"/>
                    </a:lnTo>
                    <a:lnTo>
                      <a:pt x="2049" y="116"/>
                    </a:lnTo>
                    <a:lnTo>
                      <a:pt x="2136" y="156"/>
                    </a:lnTo>
                    <a:lnTo>
                      <a:pt x="2218" y="201"/>
                    </a:lnTo>
                    <a:lnTo>
                      <a:pt x="2299" y="252"/>
                    </a:lnTo>
                    <a:lnTo>
                      <a:pt x="2375" y="307"/>
                    </a:lnTo>
                    <a:lnTo>
                      <a:pt x="2449" y="368"/>
                    </a:lnTo>
                    <a:lnTo>
                      <a:pt x="2518" y="432"/>
                    </a:lnTo>
                    <a:lnTo>
                      <a:pt x="2582" y="501"/>
                    </a:lnTo>
                    <a:lnTo>
                      <a:pt x="2643" y="575"/>
                    </a:lnTo>
                    <a:lnTo>
                      <a:pt x="2698" y="651"/>
                    </a:lnTo>
                    <a:lnTo>
                      <a:pt x="2749" y="732"/>
                    </a:lnTo>
                    <a:lnTo>
                      <a:pt x="2794" y="814"/>
                    </a:lnTo>
                    <a:lnTo>
                      <a:pt x="2834" y="901"/>
                    </a:lnTo>
                    <a:lnTo>
                      <a:pt x="2869" y="991"/>
                    </a:lnTo>
                    <a:lnTo>
                      <a:pt x="2897" y="1084"/>
                    </a:lnTo>
                    <a:lnTo>
                      <a:pt x="2921" y="1178"/>
                    </a:lnTo>
                    <a:lnTo>
                      <a:pt x="2937" y="1276"/>
                    </a:lnTo>
                    <a:lnTo>
                      <a:pt x="2947" y="1374"/>
                    </a:lnTo>
                    <a:lnTo>
                      <a:pt x="2950" y="1475"/>
                    </a:lnTo>
                    <a:lnTo>
                      <a:pt x="2947" y="1576"/>
                    </a:lnTo>
                    <a:lnTo>
                      <a:pt x="2937" y="1674"/>
                    </a:lnTo>
                    <a:lnTo>
                      <a:pt x="2921" y="1772"/>
                    </a:lnTo>
                    <a:lnTo>
                      <a:pt x="2897" y="1866"/>
                    </a:lnTo>
                    <a:lnTo>
                      <a:pt x="2869" y="1959"/>
                    </a:lnTo>
                    <a:lnTo>
                      <a:pt x="2834" y="2049"/>
                    </a:lnTo>
                    <a:lnTo>
                      <a:pt x="2794" y="2136"/>
                    </a:lnTo>
                    <a:lnTo>
                      <a:pt x="2749" y="2218"/>
                    </a:lnTo>
                    <a:lnTo>
                      <a:pt x="2698" y="2299"/>
                    </a:lnTo>
                    <a:lnTo>
                      <a:pt x="2643" y="2375"/>
                    </a:lnTo>
                    <a:lnTo>
                      <a:pt x="2582" y="2449"/>
                    </a:lnTo>
                    <a:lnTo>
                      <a:pt x="2518" y="2518"/>
                    </a:lnTo>
                    <a:lnTo>
                      <a:pt x="2449" y="2582"/>
                    </a:lnTo>
                    <a:lnTo>
                      <a:pt x="2375" y="2643"/>
                    </a:lnTo>
                    <a:lnTo>
                      <a:pt x="2299" y="2698"/>
                    </a:lnTo>
                    <a:lnTo>
                      <a:pt x="2218" y="2749"/>
                    </a:lnTo>
                    <a:lnTo>
                      <a:pt x="2136" y="2794"/>
                    </a:lnTo>
                    <a:lnTo>
                      <a:pt x="2049" y="2834"/>
                    </a:lnTo>
                    <a:lnTo>
                      <a:pt x="1959" y="2869"/>
                    </a:lnTo>
                    <a:lnTo>
                      <a:pt x="1866" y="2897"/>
                    </a:lnTo>
                    <a:lnTo>
                      <a:pt x="1772" y="2921"/>
                    </a:lnTo>
                    <a:lnTo>
                      <a:pt x="1674" y="2937"/>
                    </a:lnTo>
                    <a:lnTo>
                      <a:pt x="1576" y="2947"/>
                    </a:lnTo>
                    <a:lnTo>
                      <a:pt x="1475" y="2950"/>
                    </a:lnTo>
                    <a:lnTo>
                      <a:pt x="1374" y="2947"/>
                    </a:lnTo>
                    <a:lnTo>
                      <a:pt x="1276" y="2937"/>
                    </a:lnTo>
                    <a:lnTo>
                      <a:pt x="1178" y="2921"/>
                    </a:lnTo>
                    <a:lnTo>
                      <a:pt x="1084" y="2897"/>
                    </a:lnTo>
                    <a:lnTo>
                      <a:pt x="991" y="2869"/>
                    </a:lnTo>
                    <a:lnTo>
                      <a:pt x="901" y="2834"/>
                    </a:lnTo>
                    <a:lnTo>
                      <a:pt x="814" y="2794"/>
                    </a:lnTo>
                    <a:lnTo>
                      <a:pt x="732" y="2749"/>
                    </a:lnTo>
                    <a:lnTo>
                      <a:pt x="651" y="2698"/>
                    </a:lnTo>
                    <a:lnTo>
                      <a:pt x="575" y="2643"/>
                    </a:lnTo>
                    <a:lnTo>
                      <a:pt x="501" y="2582"/>
                    </a:lnTo>
                    <a:lnTo>
                      <a:pt x="432" y="2518"/>
                    </a:lnTo>
                    <a:lnTo>
                      <a:pt x="368" y="2449"/>
                    </a:lnTo>
                    <a:lnTo>
                      <a:pt x="307" y="2375"/>
                    </a:lnTo>
                    <a:lnTo>
                      <a:pt x="252" y="2299"/>
                    </a:lnTo>
                    <a:lnTo>
                      <a:pt x="201" y="2218"/>
                    </a:lnTo>
                    <a:lnTo>
                      <a:pt x="156" y="2136"/>
                    </a:lnTo>
                    <a:lnTo>
                      <a:pt x="116" y="2049"/>
                    </a:lnTo>
                    <a:lnTo>
                      <a:pt x="81" y="1959"/>
                    </a:lnTo>
                    <a:lnTo>
                      <a:pt x="53" y="1866"/>
                    </a:lnTo>
                    <a:lnTo>
                      <a:pt x="29" y="1772"/>
                    </a:lnTo>
                    <a:lnTo>
                      <a:pt x="13" y="1674"/>
                    </a:lnTo>
                    <a:lnTo>
                      <a:pt x="3" y="1576"/>
                    </a:lnTo>
                    <a:lnTo>
                      <a:pt x="0" y="1475"/>
                    </a:lnTo>
                    <a:lnTo>
                      <a:pt x="3" y="1374"/>
                    </a:lnTo>
                    <a:lnTo>
                      <a:pt x="13" y="1276"/>
                    </a:lnTo>
                    <a:lnTo>
                      <a:pt x="29" y="1178"/>
                    </a:lnTo>
                    <a:lnTo>
                      <a:pt x="53" y="1084"/>
                    </a:lnTo>
                    <a:lnTo>
                      <a:pt x="81" y="991"/>
                    </a:lnTo>
                    <a:lnTo>
                      <a:pt x="116" y="901"/>
                    </a:lnTo>
                    <a:lnTo>
                      <a:pt x="156" y="814"/>
                    </a:lnTo>
                    <a:lnTo>
                      <a:pt x="201" y="732"/>
                    </a:lnTo>
                    <a:lnTo>
                      <a:pt x="252" y="651"/>
                    </a:lnTo>
                    <a:lnTo>
                      <a:pt x="307" y="575"/>
                    </a:lnTo>
                    <a:lnTo>
                      <a:pt x="368" y="501"/>
                    </a:lnTo>
                    <a:lnTo>
                      <a:pt x="432" y="432"/>
                    </a:lnTo>
                    <a:lnTo>
                      <a:pt x="501" y="368"/>
                    </a:lnTo>
                    <a:lnTo>
                      <a:pt x="575" y="307"/>
                    </a:lnTo>
                    <a:lnTo>
                      <a:pt x="651" y="252"/>
                    </a:lnTo>
                    <a:lnTo>
                      <a:pt x="732" y="201"/>
                    </a:lnTo>
                    <a:lnTo>
                      <a:pt x="814" y="156"/>
                    </a:lnTo>
                    <a:lnTo>
                      <a:pt x="901" y="116"/>
                    </a:lnTo>
                    <a:lnTo>
                      <a:pt x="991" y="81"/>
                    </a:lnTo>
                    <a:lnTo>
                      <a:pt x="1084" y="53"/>
                    </a:lnTo>
                    <a:lnTo>
                      <a:pt x="1178" y="29"/>
                    </a:lnTo>
                    <a:lnTo>
                      <a:pt x="1276" y="13"/>
                    </a:lnTo>
                    <a:lnTo>
                      <a:pt x="1374" y="3"/>
                    </a:lnTo>
                    <a:lnTo>
                      <a:pt x="14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5" name="Freeform 571">
                <a:extLst>
                  <a:ext uri="{FF2B5EF4-FFF2-40B4-BE49-F238E27FC236}">
                    <a16:creationId xmlns:a16="http://schemas.microsoft.com/office/drawing/2014/main" id="{5E20336F-4BFF-455D-8A08-FA27F1AF4C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00701" y="5170488"/>
                <a:ext cx="77788" cy="180975"/>
              </a:xfrm>
              <a:custGeom>
                <a:avLst/>
                <a:gdLst>
                  <a:gd name="T0" fmla="*/ 260 w 484"/>
                  <a:gd name="T1" fmla="*/ 647 h 1142"/>
                  <a:gd name="T2" fmla="*/ 230 w 484"/>
                  <a:gd name="T3" fmla="*/ 664 h 1142"/>
                  <a:gd name="T4" fmla="*/ 213 w 484"/>
                  <a:gd name="T5" fmla="*/ 694 h 1142"/>
                  <a:gd name="T6" fmla="*/ 213 w 484"/>
                  <a:gd name="T7" fmla="*/ 730 h 1142"/>
                  <a:gd name="T8" fmla="*/ 230 w 484"/>
                  <a:gd name="T9" fmla="*/ 760 h 1142"/>
                  <a:gd name="T10" fmla="*/ 260 w 484"/>
                  <a:gd name="T11" fmla="*/ 777 h 1142"/>
                  <a:gd name="T12" fmla="*/ 296 w 484"/>
                  <a:gd name="T13" fmla="*/ 777 h 1142"/>
                  <a:gd name="T14" fmla="*/ 326 w 484"/>
                  <a:gd name="T15" fmla="*/ 760 h 1142"/>
                  <a:gd name="T16" fmla="*/ 343 w 484"/>
                  <a:gd name="T17" fmla="*/ 730 h 1142"/>
                  <a:gd name="T18" fmla="*/ 343 w 484"/>
                  <a:gd name="T19" fmla="*/ 694 h 1142"/>
                  <a:gd name="T20" fmla="*/ 326 w 484"/>
                  <a:gd name="T21" fmla="*/ 664 h 1142"/>
                  <a:gd name="T22" fmla="*/ 296 w 484"/>
                  <a:gd name="T23" fmla="*/ 647 h 1142"/>
                  <a:gd name="T24" fmla="*/ 278 w 484"/>
                  <a:gd name="T25" fmla="*/ 0 h 1142"/>
                  <a:gd name="T26" fmla="*/ 313 w 484"/>
                  <a:gd name="T27" fmla="*/ 10 h 1142"/>
                  <a:gd name="T28" fmla="*/ 338 w 484"/>
                  <a:gd name="T29" fmla="*/ 35 h 1142"/>
                  <a:gd name="T30" fmla="*/ 348 w 484"/>
                  <a:gd name="T31" fmla="*/ 70 h 1142"/>
                  <a:gd name="T32" fmla="*/ 377 w 484"/>
                  <a:gd name="T33" fmla="*/ 531 h 1142"/>
                  <a:gd name="T34" fmla="*/ 425 w 484"/>
                  <a:gd name="T35" fmla="*/ 569 h 1142"/>
                  <a:gd name="T36" fmla="*/ 463 w 484"/>
                  <a:gd name="T37" fmla="*/ 619 h 1142"/>
                  <a:gd name="T38" fmla="*/ 482 w 484"/>
                  <a:gd name="T39" fmla="*/ 679 h 1142"/>
                  <a:gd name="T40" fmla="*/ 481 w 484"/>
                  <a:gd name="T41" fmla="*/ 749 h 1142"/>
                  <a:gd name="T42" fmla="*/ 456 w 484"/>
                  <a:gd name="T43" fmla="*/ 816 h 1142"/>
                  <a:gd name="T44" fmla="*/ 411 w 484"/>
                  <a:gd name="T45" fmla="*/ 870 h 1142"/>
                  <a:gd name="T46" fmla="*/ 350 w 484"/>
                  <a:gd name="T47" fmla="*/ 905 h 1142"/>
                  <a:gd name="T48" fmla="*/ 277 w 484"/>
                  <a:gd name="T49" fmla="*/ 918 h 1142"/>
                  <a:gd name="T50" fmla="*/ 241 w 484"/>
                  <a:gd name="T51" fmla="*/ 915 h 1142"/>
                  <a:gd name="T52" fmla="*/ 119 w 484"/>
                  <a:gd name="T53" fmla="*/ 1121 h 1142"/>
                  <a:gd name="T54" fmla="*/ 88 w 484"/>
                  <a:gd name="T55" fmla="*/ 1139 h 1142"/>
                  <a:gd name="T56" fmla="*/ 52 w 484"/>
                  <a:gd name="T57" fmla="*/ 1139 h 1142"/>
                  <a:gd name="T58" fmla="*/ 20 w 484"/>
                  <a:gd name="T59" fmla="*/ 1120 h 1142"/>
                  <a:gd name="T60" fmla="*/ 3 w 484"/>
                  <a:gd name="T61" fmla="*/ 1090 h 1142"/>
                  <a:gd name="T62" fmla="*/ 3 w 484"/>
                  <a:gd name="T63" fmla="*/ 1055 h 1142"/>
                  <a:gd name="T64" fmla="*/ 121 w 484"/>
                  <a:gd name="T65" fmla="*/ 846 h 1142"/>
                  <a:gd name="T66" fmla="*/ 90 w 484"/>
                  <a:gd name="T67" fmla="*/ 797 h 1142"/>
                  <a:gd name="T68" fmla="*/ 74 w 484"/>
                  <a:gd name="T69" fmla="*/ 742 h 1142"/>
                  <a:gd name="T70" fmla="*/ 74 w 484"/>
                  <a:gd name="T71" fmla="*/ 679 h 1142"/>
                  <a:gd name="T72" fmla="*/ 93 w 484"/>
                  <a:gd name="T73" fmla="*/ 619 h 1142"/>
                  <a:gd name="T74" fmla="*/ 131 w 484"/>
                  <a:gd name="T75" fmla="*/ 569 h 1142"/>
                  <a:gd name="T76" fmla="*/ 179 w 484"/>
                  <a:gd name="T77" fmla="*/ 531 h 1142"/>
                  <a:gd name="T78" fmla="*/ 208 w 484"/>
                  <a:gd name="T79" fmla="*/ 70 h 1142"/>
                  <a:gd name="T80" fmla="*/ 218 w 484"/>
                  <a:gd name="T81" fmla="*/ 35 h 1142"/>
                  <a:gd name="T82" fmla="*/ 243 w 484"/>
                  <a:gd name="T83" fmla="*/ 10 h 1142"/>
                  <a:gd name="T84" fmla="*/ 278 w 484"/>
                  <a:gd name="T85" fmla="*/ 0 h 1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84" h="1142">
                    <a:moveTo>
                      <a:pt x="278" y="645"/>
                    </a:moveTo>
                    <a:lnTo>
                      <a:pt x="260" y="647"/>
                    </a:lnTo>
                    <a:lnTo>
                      <a:pt x="244" y="655"/>
                    </a:lnTo>
                    <a:lnTo>
                      <a:pt x="230" y="664"/>
                    </a:lnTo>
                    <a:lnTo>
                      <a:pt x="221" y="678"/>
                    </a:lnTo>
                    <a:lnTo>
                      <a:pt x="213" y="694"/>
                    </a:lnTo>
                    <a:lnTo>
                      <a:pt x="211" y="712"/>
                    </a:lnTo>
                    <a:lnTo>
                      <a:pt x="213" y="730"/>
                    </a:lnTo>
                    <a:lnTo>
                      <a:pt x="221" y="746"/>
                    </a:lnTo>
                    <a:lnTo>
                      <a:pt x="230" y="760"/>
                    </a:lnTo>
                    <a:lnTo>
                      <a:pt x="244" y="769"/>
                    </a:lnTo>
                    <a:lnTo>
                      <a:pt x="260" y="777"/>
                    </a:lnTo>
                    <a:lnTo>
                      <a:pt x="278" y="779"/>
                    </a:lnTo>
                    <a:lnTo>
                      <a:pt x="296" y="777"/>
                    </a:lnTo>
                    <a:lnTo>
                      <a:pt x="312" y="769"/>
                    </a:lnTo>
                    <a:lnTo>
                      <a:pt x="326" y="760"/>
                    </a:lnTo>
                    <a:lnTo>
                      <a:pt x="335" y="746"/>
                    </a:lnTo>
                    <a:lnTo>
                      <a:pt x="343" y="730"/>
                    </a:lnTo>
                    <a:lnTo>
                      <a:pt x="345" y="712"/>
                    </a:lnTo>
                    <a:lnTo>
                      <a:pt x="343" y="694"/>
                    </a:lnTo>
                    <a:lnTo>
                      <a:pt x="335" y="678"/>
                    </a:lnTo>
                    <a:lnTo>
                      <a:pt x="326" y="664"/>
                    </a:lnTo>
                    <a:lnTo>
                      <a:pt x="312" y="655"/>
                    </a:lnTo>
                    <a:lnTo>
                      <a:pt x="296" y="647"/>
                    </a:lnTo>
                    <a:lnTo>
                      <a:pt x="278" y="645"/>
                    </a:lnTo>
                    <a:close/>
                    <a:moveTo>
                      <a:pt x="278" y="0"/>
                    </a:moveTo>
                    <a:lnTo>
                      <a:pt x="296" y="4"/>
                    </a:lnTo>
                    <a:lnTo>
                      <a:pt x="313" y="10"/>
                    </a:lnTo>
                    <a:lnTo>
                      <a:pt x="327" y="22"/>
                    </a:lnTo>
                    <a:lnTo>
                      <a:pt x="338" y="35"/>
                    </a:lnTo>
                    <a:lnTo>
                      <a:pt x="345" y="52"/>
                    </a:lnTo>
                    <a:lnTo>
                      <a:pt x="348" y="70"/>
                    </a:lnTo>
                    <a:lnTo>
                      <a:pt x="348" y="518"/>
                    </a:lnTo>
                    <a:lnTo>
                      <a:pt x="377" y="531"/>
                    </a:lnTo>
                    <a:lnTo>
                      <a:pt x="402" y="548"/>
                    </a:lnTo>
                    <a:lnTo>
                      <a:pt x="425" y="569"/>
                    </a:lnTo>
                    <a:lnTo>
                      <a:pt x="446" y="592"/>
                    </a:lnTo>
                    <a:lnTo>
                      <a:pt x="463" y="619"/>
                    </a:lnTo>
                    <a:lnTo>
                      <a:pt x="474" y="648"/>
                    </a:lnTo>
                    <a:lnTo>
                      <a:pt x="482" y="679"/>
                    </a:lnTo>
                    <a:lnTo>
                      <a:pt x="484" y="712"/>
                    </a:lnTo>
                    <a:lnTo>
                      <a:pt x="481" y="749"/>
                    </a:lnTo>
                    <a:lnTo>
                      <a:pt x="471" y="784"/>
                    </a:lnTo>
                    <a:lnTo>
                      <a:pt x="456" y="816"/>
                    </a:lnTo>
                    <a:lnTo>
                      <a:pt x="436" y="845"/>
                    </a:lnTo>
                    <a:lnTo>
                      <a:pt x="411" y="870"/>
                    </a:lnTo>
                    <a:lnTo>
                      <a:pt x="382" y="890"/>
                    </a:lnTo>
                    <a:lnTo>
                      <a:pt x="350" y="905"/>
                    </a:lnTo>
                    <a:lnTo>
                      <a:pt x="315" y="915"/>
                    </a:lnTo>
                    <a:lnTo>
                      <a:pt x="277" y="918"/>
                    </a:lnTo>
                    <a:lnTo>
                      <a:pt x="259" y="918"/>
                    </a:lnTo>
                    <a:lnTo>
                      <a:pt x="241" y="915"/>
                    </a:lnTo>
                    <a:lnTo>
                      <a:pt x="131" y="1107"/>
                    </a:lnTo>
                    <a:lnTo>
                      <a:pt x="119" y="1121"/>
                    </a:lnTo>
                    <a:lnTo>
                      <a:pt x="105" y="1132"/>
                    </a:lnTo>
                    <a:lnTo>
                      <a:pt x="88" y="1139"/>
                    </a:lnTo>
                    <a:lnTo>
                      <a:pt x="70" y="1142"/>
                    </a:lnTo>
                    <a:lnTo>
                      <a:pt x="52" y="1139"/>
                    </a:lnTo>
                    <a:lnTo>
                      <a:pt x="35" y="1132"/>
                    </a:lnTo>
                    <a:lnTo>
                      <a:pt x="20" y="1120"/>
                    </a:lnTo>
                    <a:lnTo>
                      <a:pt x="10" y="1107"/>
                    </a:lnTo>
                    <a:lnTo>
                      <a:pt x="3" y="1090"/>
                    </a:lnTo>
                    <a:lnTo>
                      <a:pt x="0" y="1072"/>
                    </a:lnTo>
                    <a:lnTo>
                      <a:pt x="3" y="1055"/>
                    </a:lnTo>
                    <a:lnTo>
                      <a:pt x="10" y="1037"/>
                    </a:lnTo>
                    <a:lnTo>
                      <a:pt x="121" y="846"/>
                    </a:lnTo>
                    <a:lnTo>
                      <a:pt x="104" y="822"/>
                    </a:lnTo>
                    <a:lnTo>
                      <a:pt x="90" y="797"/>
                    </a:lnTo>
                    <a:lnTo>
                      <a:pt x="80" y="770"/>
                    </a:lnTo>
                    <a:lnTo>
                      <a:pt x="74" y="742"/>
                    </a:lnTo>
                    <a:lnTo>
                      <a:pt x="72" y="712"/>
                    </a:lnTo>
                    <a:lnTo>
                      <a:pt x="74" y="679"/>
                    </a:lnTo>
                    <a:lnTo>
                      <a:pt x="82" y="648"/>
                    </a:lnTo>
                    <a:lnTo>
                      <a:pt x="93" y="619"/>
                    </a:lnTo>
                    <a:lnTo>
                      <a:pt x="110" y="592"/>
                    </a:lnTo>
                    <a:lnTo>
                      <a:pt x="131" y="569"/>
                    </a:lnTo>
                    <a:lnTo>
                      <a:pt x="154" y="548"/>
                    </a:lnTo>
                    <a:lnTo>
                      <a:pt x="179" y="531"/>
                    </a:lnTo>
                    <a:lnTo>
                      <a:pt x="208" y="518"/>
                    </a:lnTo>
                    <a:lnTo>
                      <a:pt x="208" y="70"/>
                    </a:lnTo>
                    <a:lnTo>
                      <a:pt x="211" y="52"/>
                    </a:lnTo>
                    <a:lnTo>
                      <a:pt x="218" y="35"/>
                    </a:lnTo>
                    <a:lnTo>
                      <a:pt x="229" y="22"/>
                    </a:lnTo>
                    <a:lnTo>
                      <a:pt x="243" y="10"/>
                    </a:lnTo>
                    <a:lnTo>
                      <a:pt x="260" y="4"/>
                    </a:lnTo>
                    <a:lnTo>
                      <a:pt x="2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6" name="Freeform 572">
                <a:extLst>
                  <a:ext uri="{FF2B5EF4-FFF2-40B4-BE49-F238E27FC236}">
                    <a16:creationId xmlns:a16="http://schemas.microsoft.com/office/drawing/2014/main" id="{110B2A60-3A9D-4524-9DAB-1F9F0571B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4038" y="5133976"/>
                <a:ext cx="22225" cy="26988"/>
              </a:xfrm>
              <a:custGeom>
                <a:avLst/>
                <a:gdLst>
                  <a:gd name="T0" fmla="*/ 70 w 140"/>
                  <a:gd name="T1" fmla="*/ 0 h 167"/>
                  <a:gd name="T2" fmla="*/ 88 w 140"/>
                  <a:gd name="T3" fmla="*/ 2 h 167"/>
                  <a:gd name="T4" fmla="*/ 105 w 140"/>
                  <a:gd name="T5" fmla="*/ 10 h 167"/>
                  <a:gd name="T6" fmla="*/ 119 w 140"/>
                  <a:gd name="T7" fmla="*/ 20 h 167"/>
                  <a:gd name="T8" fmla="*/ 130 w 140"/>
                  <a:gd name="T9" fmla="*/ 34 h 167"/>
                  <a:gd name="T10" fmla="*/ 137 w 140"/>
                  <a:gd name="T11" fmla="*/ 51 h 167"/>
                  <a:gd name="T12" fmla="*/ 140 w 140"/>
                  <a:gd name="T13" fmla="*/ 69 h 167"/>
                  <a:gd name="T14" fmla="*/ 140 w 140"/>
                  <a:gd name="T15" fmla="*/ 98 h 167"/>
                  <a:gd name="T16" fmla="*/ 137 w 140"/>
                  <a:gd name="T17" fmla="*/ 116 h 167"/>
                  <a:gd name="T18" fmla="*/ 130 w 140"/>
                  <a:gd name="T19" fmla="*/ 133 h 167"/>
                  <a:gd name="T20" fmla="*/ 119 w 140"/>
                  <a:gd name="T21" fmla="*/ 147 h 167"/>
                  <a:gd name="T22" fmla="*/ 105 w 140"/>
                  <a:gd name="T23" fmla="*/ 157 h 167"/>
                  <a:gd name="T24" fmla="*/ 88 w 140"/>
                  <a:gd name="T25" fmla="*/ 165 h 167"/>
                  <a:gd name="T26" fmla="*/ 70 w 140"/>
                  <a:gd name="T27" fmla="*/ 167 h 167"/>
                  <a:gd name="T28" fmla="*/ 52 w 140"/>
                  <a:gd name="T29" fmla="*/ 165 h 167"/>
                  <a:gd name="T30" fmla="*/ 35 w 140"/>
                  <a:gd name="T31" fmla="*/ 157 h 167"/>
                  <a:gd name="T32" fmla="*/ 21 w 140"/>
                  <a:gd name="T33" fmla="*/ 147 h 167"/>
                  <a:gd name="T34" fmla="*/ 10 w 140"/>
                  <a:gd name="T35" fmla="*/ 133 h 167"/>
                  <a:gd name="T36" fmla="*/ 3 w 140"/>
                  <a:gd name="T37" fmla="*/ 116 h 167"/>
                  <a:gd name="T38" fmla="*/ 0 w 140"/>
                  <a:gd name="T39" fmla="*/ 98 h 167"/>
                  <a:gd name="T40" fmla="*/ 0 w 140"/>
                  <a:gd name="T41" fmla="*/ 69 h 167"/>
                  <a:gd name="T42" fmla="*/ 3 w 140"/>
                  <a:gd name="T43" fmla="*/ 51 h 167"/>
                  <a:gd name="T44" fmla="*/ 10 w 140"/>
                  <a:gd name="T45" fmla="*/ 34 h 167"/>
                  <a:gd name="T46" fmla="*/ 21 w 140"/>
                  <a:gd name="T47" fmla="*/ 20 h 167"/>
                  <a:gd name="T48" fmla="*/ 35 w 140"/>
                  <a:gd name="T49" fmla="*/ 10 h 167"/>
                  <a:gd name="T50" fmla="*/ 52 w 140"/>
                  <a:gd name="T51" fmla="*/ 2 h 167"/>
                  <a:gd name="T52" fmla="*/ 70 w 140"/>
                  <a:gd name="T5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0" h="167">
                    <a:moveTo>
                      <a:pt x="70" y="0"/>
                    </a:moveTo>
                    <a:lnTo>
                      <a:pt x="88" y="2"/>
                    </a:lnTo>
                    <a:lnTo>
                      <a:pt x="105" y="10"/>
                    </a:lnTo>
                    <a:lnTo>
                      <a:pt x="119" y="20"/>
                    </a:lnTo>
                    <a:lnTo>
                      <a:pt x="130" y="34"/>
                    </a:lnTo>
                    <a:lnTo>
                      <a:pt x="137" y="51"/>
                    </a:lnTo>
                    <a:lnTo>
                      <a:pt x="140" y="69"/>
                    </a:lnTo>
                    <a:lnTo>
                      <a:pt x="140" y="98"/>
                    </a:lnTo>
                    <a:lnTo>
                      <a:pt x="137" y="116"/>
                    </a:lnTo>
                    <a:lnTo>
                      <a:pt x="130" y="133"/>
                    </a:lnTo>
                    <a:lnTo>
                      <a:pt x="119" y="147"/>
                    </a:lnTo>
                    <a:lnTo>
                      <a:pt x="105" y="157"/>
                    </a:lnTo>
                    <a:lnTo>
                      <a:pt x="88" y="165"/>
                    </a:lnTo>
                    <a:lnTo>
                      <a:pt x="70" y="167"/>
                    </a:lnTo>
                    <a:lnTo>
                      <a:pt x="52" y="165"/>
                    </a:lnTo>
                    <a:lnTo>
                      <a:pt x="35" y="157"/>
                    </a:lnTo>
                    <a:lnTo>
                      <a:pt x="21" y="147"/>
                    </a:lnTo>
                    <a:lnTo>
                      <a:pt x="10" y="133"/>
                    </a:lnTo>
                    <a:lnTo>
                      <a:pt x="3" y="116"/>
                    </a:lnTo>
                    <a:lnTo>
                      <a:pt x="0" y="98"/>
                    </a:lnTo>
                    <a:lnTo>
                      <a:pt x="0" y="69"/>
                    </a:lnTo>
                    <a:lnTo>
                      <a:pt x="3" y="51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10"/>
                    </a:lnTo>
                    <a:lnTo>
                      <a:pt x="52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63" name="Group 34">
              <a:extLst>
                <a:ext uri="{FF2B5EF4-FFF2-40B4-BE49-F238E27FC236}">
                  <a16:creationId xmlns:a16="http://schemas.microsoft.com/office/drawing/2014/main" id="{5812F741-214B-48C0-A20C-AB1578020405}"/>
                </a:ext>
              </a:extLst>
            </p:cNvPr>
            <p:cNvGrpSpPr/>
            <p:nvPr/>
          </p:nvGrpSpPr>
          <p:grpSpPr>
            <a:xfrm>
              <a:off x="4468471" y="2905571"/>
              <a:ext cx="321044" cy="321042"/>
              <a:chOff x="7273925" y="5005388"/>
              <a:chExt cx="555625" cy="555625"/>
            </a:xfrm>
            <a:solidFill>
              <a:schemeClr val="bg1"/>
            </a:solidFill>
          </p:grpSpPr>
          <p:sp>
            <p:nvSpPr>
              <p:cNvPr id="79" name="Freeform 552">
                <a:extLst>
                  <a:ext uri="{FF2B5EF4-FFF2-40B4-BE49-F238E27FC236}">
                    <a16:creationId xmlns:a16="http://schemas.microsoft.com/office/drawing/2014/main" id="{E88A59A5-9C34-445B-B3B4-25AF9BBB87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73925" y="5005388"/>
                <a:ext cx="555625" cy="555625"/>
              </a:xfrm>
              <a:custGeom>
                <a:avLst/>
                <a:gdLst>
                  <a:gd name="T0" fmla="*/ 1450 w 3500"/>
                  <a:gd name="T1" fmla="*/ 168 h 3500"/>
                  <a:gd name="T2" fmla="*/ 1080 w 3500"/>
                  <a:gd name="T3" fmla="*/ 285 h 3500"/>
                  <a:gd name="T4" fmla="*/ 754 w 3500"/>
                  <a:gd name="T5" fmla="*/ 486 h 3500"/>
                  <a:gd name="T6" fmla="*/ 486 w 3500"/>
                  <a:gd name="T7" fmla="*/ 754 h 3500"/>
                  <a:gd name="T8" fmla="*/ 285 w 3500"/>
                  <a:gd name="T9" fmla="*/ 1080 h 3500"/>
                  <a:gd name="T10" fmla="*/ 168 w 3500"/>
                  <a:gd name="T11" fmla="*/ 1450 h 3500"/>
                  <a:gd name="T12" fmla="*/ 142 w 3500"/>
                  <a:gd name="T13" fmla="*/ 1852 h 3500"/>
                  <a:gd name="T14" fmla="*/ 215 w 3500"/>
                  <a:gd name="T15" fmla="*/ 2240 h 3500"/>
                  <a:gd name="T16" fmla="*/ 377 w 3500"/>
                  <a:gd name="T17" fmla="*/ 2590 h 3500"/>
                  <a:gd name="T18" fmla="*/ 612 w 3500"/>
                  <a:gd name="T19" fmla="*/ 2888 h 3500"/>
                  <a:gd name="T20" fmla="*/ 910 w 3500"/>
                  <a:gd name="T21" fmla="*/ 3123 h 3500"/>
                  <a:gd name="T22" fmla="*/ 1260 w 3500"/>
                  <a:gd name="T23" fmla="*/ 3285 h 3500"/>
                  <a:gd name="T24" fmla="*/ 1648 w 3500"/>
                  <a:gd name="T25" fmla="*/ 3358 h 3500"/>
                  <a:gd name="T26" fmla="*/ 2050 w 3500"/>
                  <a:gd name="T27" fmla="*/ 3332 h 3500"/>
                  <a:gd name="T28" fmla="*/ 2420 w 3500"/>
                  <a:gd name="T29" fmla="*/ 3215 h 3500"/>
                  <a:gd name="T30" fmla="*/ 2746 w 3500"/>
                  <a:gd name="T31" fmla="*/ 3014 h 3500"/>
                  <a:gd name="T32" fmla="*/ 3014 w 3500"/>
                  <a:gd name="T33" fmla="*/ 2746 h 3500"/>
                  <a:gd name="T34" fmla="*/ 3215 w 3500"/>
                  <a:gd name="T35" fmla="*/ 2420 h 3500"/>
                  <a:gd name="T36" fmla="*/ 3332 w 3500"/>
                  <a:gd name="T37" fmla="*/ 2050 h 3500"/>
                  <a:gd name="T38" fmla="*/ 3358 w 3500"/>
                  <a:gd name="T39" fmla="*/ 1648 h 3500"/>
                  <a:gd name="T40" fmla="*/ 3285 w 3500"/>
                  <a:gd name="T41" fmla="*/ 1260 h 3500"/>
                  <a:gd name="T42" fmla="*/ 3123 w 3500"/>
                  <a:gd name="T43" fmla="*/ 910 h 3500"/>
                  <a:gd name="T44" fmla="*/ 2888 w 3500"/>
                  <a:gd name="T45" fmla="*/ 612 h 3500"/>
                  <a:gd name="T46" fmla="*/ 2590 w 3500"/>
                  <a:gd name="T47" fmla="*/ 377 h 3500"/>
                  <a:gd name="T48" fmla="*/ 2240 w 3500"/>
                  <a:gd name="T49" fmla="*/ 215 h 3500"/>
                  <a:gd name="T50" fmla="*/ 1852 w 3500"/>
                  <a:gd name="T51" fmla="*/ 142 h 3500"/>
                  <a:gd name="T52" fmla="*/ 1948 w 3500"/>
                  <a:gd name="T53" fmla="*/ 11 h 3500"/>
                  <a:gd name="T54" fmla="*/ 2329 w 3500"/>
                  <a:gd name="T55" fmla="*/ 98 h 3500"/>
                  <a:gd name="T56" fmla="*/ 2679 w 3500"/>
                  <a:gd name="T57" fmla="*/ 266 h 3500"/>
                  <a:gd name="T58" fmla="*/ 2988 w 3500"/>
                  <a:gd name="T59" fmla="*/ 512 h 3500"/>
                  <a:gd name="T60" fmla="*/ 3234 w 3500"/>
                  <a:gd name="T61" fmla="*/ 821 h 3500"/>
                  <a:gd name="T62" fmla="*/ 3402 w 3500"/>
                  <a:gd name="T63" fmla="*/ 1171 h 3500"/>
                  <a:gd name="T64" fmla="*/ 3489 w 3500"/>
                  <a:gd name="T65" fmla="*/ 1552 h 3500"/>
                  <a:gd name="T66" fmla="*/ 3489 w 3500"/>
                  <a:gd name="T67" fmla="*/ 1948 h 3500"/>
                  <a:gd name="T68" fmla="*/ 3402 w 3500"/>
                  <a:gd name="T69" fmla="*/ 2329 h 3500"/>
                  <a:gd name="T70" fmla="*/ 3234 w 3500"/>
                  <a:gd name="T71" fmla="*/ 2679 h 3500"/>
                  <a:gd name="T72" fmla="*/ 2988 w 3500"/>
                  <a:gd name="T73" fmla="*/ 2988 h 3500"/>
                  <a:gd name="T74" fmla="*/ 2679 w 3500"/>
                  <a:gd name="T75" fmla="*/ 3234 h 3500"/>
                  <a:gd name="T76" fmla="*/ 2329 w 3500"/>
                  <a:gd name="T77" fmla="*/ 3402 h 3500"/>
                  <a:gd name="T78" fmla="*/ 1948 w 3500"/>
                  <a:gd name="T79" fmla="*/ 3489 h 3500"/>
                  <a:gd name="T80" fmla="*/ 1552 w 3500"/>
                  <a:gd name="T81" fmla="*/ 3489 h 3500"/>
                  <a:gd name="T82" fmla="*/ 1171 w 3500"/>
                  <a:gd name="T83" fmla="*/ 3402 h 3500"/>
                  <a:gd name="T84" fmla="*/ 821 w 3500"/>
                  <a:gd name="T85" fmla="*/ 3234 h 3500"/>
                  <a:gd name="T86" fmla="*/ 512 w 3500"/>
                  <a:gd name="T87" fmla="*/ 2988 h 3500"/>
                  <a:gd name="T88" fmla="*/ 266 w 3500"/>
                  <a:gd name="T89" fmla="*/ 2679 h 3500"/>
                  <a:gd name="T90" fmla="*/ 98 w 3500"/>
                  <a:gd name="T91" fmla="*/ 2329 h 3500"/>
                  <a:gd name="T92" fmla="*/ 11 w 3500"/>
                  <a:gd name="T93" fmla="*/ 1948 h 3500"/>
                  <a:gd name="T94" fmla="*/ 11 w 3500"/>
                  <a:gd name="T95" fmla="*/ 1552 h 3500"/>
                  <a:gd name="T96" fmla="*/ 98 w 3500"/>
                  <a:gd name="T97" fmla="*/ 1171 h 3500"/>
                  <a:gd name="T98" fmla="*/ 266 w 3500"/>
                  <a:gd name="T99" fmla="*/ 821 h 3500"/>
                  <a:gd name="T100" fmla="*/ 512 w 3500"/>
                  <a:gd name="T101" fmla="*/ 512 h 3500"/>
                  <a:gd name="T102" fmla="*/ 821 w 3500"/>
                  <a:gd name="T103" fmla="*/ 266 h 3500"/>
                  <a:gd name="T104" fmla="*/ 1171 w 3500"/>
                  <a:gd name="T105" fmla="*/ 98 h 3500"/>
                  <a:gd name="T106" fmla="*/ 1552 w 3500"/>
                  <a:gd name="T107" fmla="*/ 11 h 3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00" h="3500">
                    <a:moveTo>
                      <a:pt x="1750" y="139"/>
                    </a:moveTo>
                    <a:lnTo>
                      <a:pt x="1648" y="142"/>
                    </a:lnTo>
                    <a:lnTo>
                      <a:pt x="1548" y="152"/>
                    </a:lnTo>
                    <a:lnTo>
                      <a:pt x="1450" y="168"/>
                    </a:lnTo>
                    <a:lnTo>
                      <a:pt x="1354" y="189"/>
                    </a:lnTo>
                    <a:lnTo>
                      <a:pt x="1260" y="215"/>
                    </a:lnTo>
                    <a:lnTo>
                      <a:pt x="1169" y="248"/>
                    </a:lnTo>
                    <a:lnTo>
                      <a:pt x="1080" y="285"/>
                    </a:lnTo>
                    <a:lnTo>
                      <a:pt x="994" y="329"/>
                    </a:lnTo>
                    <a:lnTo>
                      <a:pt x="910" y="377"/>
                    </a:lnTo>
                    <a:lnTo>
                      <a:pt x="830" y="428"/>
                    </a:lnTo>
                    <a:lnTo>
                      <a:pt x="754" y="486"/>
                    </a:lnTo>
                    <a:lnTo>
                      <a:pt x="681" y="546"/>
                    </a:lnTo>
                    <a:lnTo>
                      <a:pt x="612" y="612"/>
                    </a:lnTo>
                    <a:lnTo>
                      <a:pt x="546" y="681"/>
                    </a:lnTo>
                    <a:lnTo>
                      <a:pt x="486" y="754"/>
                    </a:lnTo>
                    <a:lnTo>
                      <a:pt x="428" y="830"/>
                    </a:lnTo>
                    <a:lnTo>
                      <a:pt x="377" y="910"/>
                    </a:lnTo>
                    <a:lnTo>
                      <a:pt x="329" y="994"/>
                    </a:lnTo>
                    <a:lnTo>
                      <a:pt x="285" y="1080"/>
                    </a:lnTo>
                    <a:lnTo>
                      <a:pt x="248" y="1169"/>
                    </a:lnTo>
                    <a:lnTo>
                      <a:pt x="215" y="1260"/>
                    </a:lnTo>
                    <a:lnTo>
                      <a:pt x="189" y="1354"/>
                    </a:lnTo>
                    <a:lnTo>
                      <a:pt x="168" y="1450"/>
                    </a:lnTo>
                    <a:lnTo>
                      <a:pt x="152" y="1548"/>
                    </a:lnTo>
                    <a:lnTo>
                      <a:pt x="142" y="1648"/>
                    </a:lnTo>
                    <a:lnTo>
                      <a:pt x="139" y="1750"/>
                    </a:lnTo>
                    <a:lnTo>
                      <a:pt x="142" y="1852"/>
                    </a:lnTo>
                    <a:lnTo>
                      <a:pt x="152" y="1952"/>
                    </a:lnTo>
                    <a:lnTo>
                      <a:pt x="168" y="2050"/>
                    </a:lnTo>
                    <a:lnTo>
                      <a:pt x="189" y="2146"/>
                    </a:lnTo>
                    <a:lnTo>
                      <a:pt x="215" y="2240"/>
                    </a:lnTo>
                    <a:lnTo>
                      <a:pt x="248" y="2331"/>
                    </a:lnTo>
                    <a:lnTo>
                      <a:pt x="285" y="2420"/>
                    </a:lnTo>
                    <a:lnTo>
                      <a:pt x="329" y="2506"/>
                    </a:lnTo>
                    <a:lnTo>
                      <a:pt x="377" y="2590"/>
                    </a:lnTo>
                    <a:lnTo>
                      <a:pt x="428" y="2670"/>
                    </a:lnTo>
                    <a:lnTo>
                      <a:pt x="486" y="2746"/>
                    </a:lnTo>
                    <a:lnTo>
                      <a:pt x="546" y="2819"/>
                    </a:lnTo>
                    <a:lnTo>
                      <a:pt x="612" y="2888"/>
                    </a:lnTo>
                    <a:lnTo>
                      <a:pt x="681" y="2954"/>
                    </a:lnTo>
                    <a:lnTo>
                      <a:pt x="754" y="3014"/>
                    </a:lnTo>
                    <a:lnTo>
                      <a:pt x="830" y="3072"/>
                    </a:lnTo>
                    <a:lnTo>
                      <a:pt x="910" y="3123"/>
                    </a:lnTo>
                    <a:lnTo>
                      <a:pt x="994" y="3171"/>
                    </a:lnTo>
                    <a:lnTo>
                      <a:pt x="1080" y="3215"/>
                    </a:lnTo>
                    <a:lnTo>
                      <a:pt x="1169" y="3252"/>
                    </a:lnTo>
                    <a:lnTo>
                      <a:pt x="1260" y="3285"/>
                    </a:lnTo>
                    <a:lnTo>
                      <a:pt x="1354" y="3311"/>
                    </a:lnTo>
                    <a:lnTo>
                      <a:pt x="1450" y="3332"/>
                    </a:lnTo>
                    <a:lnTo>
                      <a:pt x="1548" y="3348"/>
                    </a:lnTo>
                    <a:lnTo>
                      <a:pt x="1648" y="3358"/>
                    </a:lnTo>
                    <a:lnTo>
                      <a:pt x="1750" y="3361"/>
                    </a:lnTo>
                    <a:lnTo>
                      <a:pt x="1852" y="3358"/>
                    </a:lnTo>
                    <a:lnTo>
                      <a:pt x="1952" y="3348"/>
                    </a:lnTo>
                    <a:lnTo>
                      <a:pt x="2050" y="3332"/>
                    </a:lnTo>
                    <a:lnTo>
                      <a:pt x="2146" y="3311"/>
                    </a:lnTo>
                    <a:lnTo>
                      <a:pt x="2240" y="3285"/>
                    </a:lnTo>
                    <a:lnTo>
                      <a:pt x="2331" y="3252"/>
                    </a:lnTo>
                    <a:lnTo>
                      <a:pt x="2420" y="3215"/>
                    </a:lnTo>
                    <a:lnTo>
                      <a:pt x="2506" y="3171"/>
                    </a:lnTo>
                    <a:lnTo>
                      <a:pt x="2590" y="3123"/>
                    </a:lnTo>
                    <a:lnTo>
                      <a:pt x="2670" y="3072"/>
                    </a:lnTo>
                    <a:lnTo>
                      <a:pt x="2746" y="3014"/>
                    </a:lnTo>
                    <a:lnTo>
                      <a:pt x="2819" y="2954"/>
                    </a:lnTo>
                    <a:lnTo>
                      <a:pt x="2888" y="2888"/>
                    </a:lnTo>
                    <a:lnTo>
                      <a:pt x="2954" y="2819"/>
                    </a:lnTo>
                    <a:lnTo>
                      <a:pt x="3014" y="2746"/>
                    </a:lnTo>
                    <a:lnTo>
                      <a:pt x="3072" y="2670"/>
                    </a:lnTo>
                    <a:lnTo>
                      <a:pt x="3123" y="2590"/>
                    </a:lnTo>
                    <a:lnTo>
                      <a:pt x="3171" y="2506"/>
                    </a:lnTo>
                    <a:lnTo>
                      <a:pt x="3215" y="2420"/>
                    </a:lnTo>
                    <a:lnTo>
                      <a:pt x="3252" y="2331"/>
                    </a:lnTo>
                    <a:lnTo>
                      <a:pt x="3285" y="2240"/>
                    </a:lnTo>
                    <a:lnTo>
                      <a:pt x="3311" y="2146"/>
                    </a:lnTo>
                    <a:lnTo>
                      <a:pt x="3332" y="2050"/>
                    </a:lnTo>
                    <a:lnTo>
                      <a:pt x="3348" y="1952"/>
                    </a:lnTo>
                    <a:lnTo>
                      <a:pt x="3358" y="1852"/>
                    </a:lnTo>
                    <a:lnTo>
                      <a:pt x="3361" y="1750"/>
                    </a:lnTo>
                    <a:lnTo>
                      <a:pt x="3358" y="1648"/>
                    </a:lnTo>
                    <a:lnTo>
                      <a:pt x="3348" y="1548"/>
                    </a:lnTo>
                    <a:lnTo>
                      <a:pt x="3332" y="1450"/>
                    </a:lnTo>
                    <a:lnTo>
                      <a:pt x="3311" y="1354"/>
                    </a:lnTo>
                    <a:lnTo>
                      <a:pt x="3285" y="1260"/>
                    </a:lnTo>
                    <a:lnTo>
                      <a:pt x="3252" y="1169"/>
                    </a:lnTo>
                    <a:lnTo>
                      <a:pt x="3215" y="1080"/>
                    </a:lnTo>
                    <a:lnTo>
                      <a:pt x="3171" y="994"/>
                    </a:lnTo>
                    <a:lnTo>
                      <a:pt x="3123" y="910"/>
                    </a:lnTo>
                    <a:lnTo>
                      <a:pt x="3072" y="830"/>
                    </a:lnTo>
                    <a:lnTo>
                      <a:pt x="3014" y="754"/>
                    </a:lnTo>
                    <a:lnTo>
                      <a:pt x="2954" y="681"/>
                    </a:lnTo>
                    <a:lnTo>
                      <a:pt x="2888" y="612"/>
                    </a:lnTo>
                    <a:lnTo>
                      <a:pt x="2819" y="546"/>
                    </a:lnTo>
                    <a:lnTo>
                      <a:pt x="2746" y="486"/>
                    </a:lnTo>
                    <a:lnTo>
                      <a:pt x="2670" y="428"/>
                    </a:lnTo>
                    <a:lnTo>
                      <a:pt x="2590" y="377"/>
                    </a:lnTo>
                    <a:lnTo>
                      <a:pt x="2506" y="329"/>
                    </a:lnTo>
                    <a:lnTo>
                      <a:pt x="2420" y="285"/>
                    </a:lnTo>
                    <a:lnTo>
                      <a:pt x="2331" y="248"/>
                    </a:lnTo>
                    <a:lnTo>
                      <a:pt x="2240" y="215"/>
                    </a:lnTo>
                    <a:lnTo>
                      <a:pt x="2146" y="189"/>
                    </a:lnTo>
                    <a:lnTo>
                      <a:pt x="2050" y="168"/>
                    </a:lnTo>
                    <a:lnTo>
                      <a:pt x="1952" y="152"/>
                    </a:lnTo>
                    <a:lnTo>
                      <a:pt x="1852" y="142"/>
                    </a:lnTo>
                    <a:lnTo>
                      <a:pt x="1750" y="139"/>
                    </a:lnTo>
                    <a:close/>
                    <a:moveTo>
                      <a:pt x="1750" y="0"/>
                    </a:moveTo>
                    <a:lnTo>
                      <a:pt x="1850" y="3"/>
                    </a:lnTo>
                    <a:lnTo>
                      <a:pt x="1948" y="11"/>
                    </a:lnTo>
                    <a:lnTo>
                      <a:pt x="2046" y="24"/>
                    </a:lnTo>
                    <a:lnTo>
                      <a:pt x="2142" y="43"/>
                    </a:lnTo>
                    <a:lnTo>
                      <a:pt x="2237" y="68"/>
                    </a:lnTo>
                    <a:lnTo>
                      <a:pt x="2329" y="98"/>
                    </a:lnTo>
                    <a:lnTo>
                      <a:pt x="2420" y="133"/>
                    </a:lnTo>
                    <a:lnTo>
                      <a:pt x="2508" y="172"/>
                    </a:lnTo>
                    <a:lnTo>
                      <a:pt x="2595" y="216"/>
                    </a:lnTo>
                    <a:lnTo>
                      <a:pt x="2679" y="266"/>
                    </a:lnTo>
                    <a:lnTo>
                      <a:pt x="2761" y="321"/>
                    </a:lnTo>
                    <a:lnTo>
                      <a:pt x="2839" y="380"/>
                    </a:lnTo>
                    <a:lnTo>
                      <a:pt x="2915" y="444"/>
                    </a:lnTo>
                    <a:lnTo>
                      <a:pt x="2988" y="512"/>
                    </a:lnTo>
                    <a:lnTo>
                      <a:pt x="3056" y="585"/>
                    </a:lnTo>
                    <a:lnTo>
                      <a:pt x="3120" y="661"/>
                    </a:lnTo>
                    <a:lnTo>
                      <a:pt x="3179" y="739"/>
                    </a:lnTo>
                    <a:lnTo>
                      <a:pt x="3234" y="821"/>
                    </a:lnTo>
                    <a:lnTo>
                      <a:pt x="3284" y="905"/>
                    </a:lnTo>
                    <a:lnTo>
                      <a:pt x="3328" y="992"/>
                    </a:lnTo>
                    <a:lnTo>
                      <a:pt x="3367" y="1080"/>
                    </a:lnTo>
                    <a:lnTo>
                      <a:pt x="3402" y="1171"/>
                    </a:lnTo>
                    <a:lnTo>
                      <a:pt x="3432" y="1263"/>
                    </a:lnTo>
                    <a:lnTo>
                      <a:pt x="3457" y="1358"/>
                    </a:lnTo>
                    <a:lnTo>
                      <a:pt x="3476" y="1454"/>
                    </a:lnTo>
                    <a:lnTo>
                      <a:pt x="3489" y="1552"/>
                    </a:lnTo>
                    <a:lnTo>
                      <a:pt x="3497" y="1650"/>
                    </a:lnTo>
                    <a:lnTo>
                      <a:pt x="3500" y="1750"/>
                    </a:lnTo>
                    <a:lnTo>
                      <a:pt x="3497" y="1850"/>
                    </a:lnTo>
                    <a:lnTo>
                      <a:pt x="3489" y="1948"/>
                    </a:lnTo>
                    <a:lnTo>
                      <a:pt x="3476" y="2046"/>
                    </a:lnTo>
                    <a:lnTo>
                      <a:pt x="3457" y="2142"/>
                    </a:lnTo>
                    <a:lnTo>
                      <a:pt x="3432" y="2237"/>
                    </a:lnTo>
                    <a:lnTo>
                      <a:pt x="3402" y="2329"/>
                    </a:lnTo>
                    <a:lnTo>
                      <a:pt x="3367" y="2420"/>
                    </a:lnTo>
                    <a:lnTo>
                      <a:pt x="3328" y="2508"/>
                    </a:lnTo>
                    <a:lnTo>
                      <a:pt x="3284" y="2595"/>
                    </a:lnTo>
                    <a:lnTo>
                      <a:pt x="3234" y="2679"/>
                    </a:lnTo>
                    <a:lnTo>
                      <a:pt x="3179" y="2761"/>
                    </a:lnTo>
                    <a:lnTo>
                      <a:pt x="3120" y="2839"/>
                    </a:lnTo>
                    <a:lnTo>
                      <a:pt x="3056" y="2915"/>
                    </a:lnTo>
                    <a:lnTo>
                      <a:pt x="2988" y="2988"/>
                    </a:lnTo>
                    <a:lnTo>
                      <a:pt x="2915" y="3056"/>
                    </a:lnTo>
                    <a:lnTo>
                      <a:pt x="2839" y="3120"/>
                    </a:lnTo>
                    <a:lnTo>
                      <a:pt x="2761" y="3179"/>
                    </a:lnTo>
                    <a:lnTo>
                      <a:pt x="2679" y="3234"/>
                    </a:lnTo>
                    <a:lnTo>
                      <a:pt x="2595" y="3284"/>
                    </a:lnTo>
                    <a:lnTo>
                      <a:pt x="2508" y="3328"/>
                    </a:lnTo>
                    <a:lnTo>
                      <a:pt x="2420" y="3367"/>
                    </a:lnTo>
                    <a:lnTo>
                      <a:pt x="2329" y="3402"/>
                    </a:lnTo>
                    <a:lnTo>
                      <a:pt x="2237" y="3432"/>
                    </a:lnTo>
                    <a:lnTo>
                      <a:pt x="2142" y="3457"/>
                    </a:lnTo>
                    <a:lnTo>
                      <a:pt x="2046" y="3476"/>
                    </a:lnTo>
                    <a:lnTo>
                      <a:pt x="1948" y="3489"/>
                    </a:lnTo>
                    <a:lnTo>
                      <a:pt x="1850" y="3497"/>
                    </a:lnTo>
                    <a:lnTo>
                      <a:pt x="1750" y="3500"/>
                    </a:lnTo>
                    <a:lnTo>
                      <a:pt x="1650" y="3497"/>
                    </a:lnTo>
                    <a:lnTo>
                      <a:pt x="1552" y="3489"/>
                    </a:lnTo>
                    <a:lnTo>
                      <a:pt x="1454" y="3476"/>
                    </a:lnTo>
                    <a:lnTo>
                      <a:pt x="1358" y="3457"/>
                    </a:lnTo>
                    <a:lnTo>
                      <a:pt x="1263" y="3432"/>
                    </a:lnTo>
                    <a:lnTo>
                      <a:pt x="1171" y="3402"/>
                    </a:lnTo>
                    <a:lnTo>
                      <a:pt x="1080" y="3367"/>
                    </a:lnTo>
                    <a:lnTo>
                      <a:pt x="992" y="3328"/>
                    </a:lnTo>
                    <a:lnTo>
                      <a:pt x="905" y="3284"/>
                    </a:lnTo>
                    <a:lnTo>
                      <a:pt x="821" y="3234"/>
                    </a:lnTo>
                    <a:lnTo>
                      <a:pt x="739" y="3179"/>
                    </a:lnTo>
                    <a:lnTo>
                      <a:pt x="661" y="3120"/>
                    </a:lnTo>
                    <a:lnTo>
                      <a:pt x="585" y="3056"/>
                    </a:lnTo>
                    <a:lnTo>
                      <a:pt x="512" y="2988"/>
                    </a:lnTo>
                    <a:lnTo>
                      <a:pt x="444" y="2915"/>
                    </a:lnTo>
                    <a:lnTo>
                      <a:pt x="380" y="2839"/>
                    </a:lnTo>
                    <a:lnTo>
                      <a:pt x="321" y="2761"/>
                    </a:lnTo>
                    <a:lnTo>
                      <a:pt x="266" y="2679"/>
                    </a:lnTo>
                    <a:lnTo>
                      <a:pt x="216" y="2595"/>
                    </a:lnTo>
                    <a:lnTo>
                      <a:pt x="172" y="2508"/>
                    </a:lnTo>
                    <a:lnTo>
                      <a:pt x="133" y="2420"/>
                    </a:lnTo>
                    <a:lnTo>
                      <a:pt x="98" y="2329"/>
                    </a:lnTo>
                    <a:lnTo>
                      <a:pt x="68" y="2237"/>
                    </a:lnTo>
                    <a:lnTo>
                      <a:pt x="43" y="2142"/>
                    </a:lnTo>
                    <a:lnTo>
                      <a:pt x="24" y="2046"/>
                    </a:lnTo>
                    <a:lnTo>
                      <a:pt x="11" y="1948"/>
                    </a:lnTo>
                    <a:lnTo>
                      <a:pt x="3" y="1850"/>
                    </a:lnTo>
                    <a:lnTo>
                      <a:pt x="0" y="1750"/>
                    </a:lnTo>
                    <a:lnTo>
                      <a:pt x="3" y="1650"/>
                    </a:lnTo>
                    <a:lnTo>
                      <a:pt x="11" y="1552"/>
                    </a:lnTo>
                    <a:lnTo>
                      <a:pt x="24" y="1454"/>
                    </a:lnTo>
                    <a:lnTo>
                      <a:pt x="43" y="1358"/>
                    </a:lnTo>
                    <a:lnTo>
                      <a:pt x="68" y="1263"/>
                    </a:lnTo>
                    <a:lnTo>
                      <a:pt x="98" y="1171"/>
                    </a:lnTo>
                    <a:lnTo>
                      <a:pt x="133" y="1080"/>
                    </a:lnTo>
                    <a:lnTo>
                      <a:pt x="172" y="992"/>
                    </a:lnTo>
                    <a:lnTo>
                      <a:pt x="216" y="905"/>
                    </a:lnTo>
                    <a:lnTo>
                      <a:pt x="266" y="821"/>
                    </a:lnTo>
                    <a:lnTo>
                      <a:pt x="321" y="739"/>
                    </a:lnTo>
                    <a:lnTo>
                      <a:pt x="380" y="661"/>
                    </a:lnTo>
                    <a:lnTo>
                      <a:pt x="444" y="585"/>
                    </a:lnTo>
                    <a:lnTo>
                      <a:pt x="512" y="512"/>
                    </a:lnTo>
                    <a:lnTo>
                      <a:pt x="585" y="444"/>
                    </a:lnTo>
                    <a:lnTo>
                      <a:pt x="661" y="380"/>
                    </a:lnTo>
                    <a:lnTo>
                      <a:pt x="739" y="321"/>
                    </a:lnTo>
                    <a:lnTo>
                      <a:pt x="821" y="266"/>
                    </a:lnTo>
                    <a:lnTo>
                      <a:pt x="905" y="216"/>
                    </a:lnTo>
                    <a:lnTo>
                      <a:pt x="992" y="172"/>
                    </a:lnTo>
                    <a:lnTo>
                      <a:pt x="1080" y="133"/>
                    </a:lnTo>
                    <a:lnTo>
                      <a:pt x="1171" y="98"/>
                    </a:lnTo>
                    <a:lnTo>
                      <a:pt x="1263" y="68"/>
                    </a:lnTo>
                    <a:lnTo>
                      <a:pt x="1358" y="43"/>
                    </a:lnTo>
                    <a:lnTo>
                      <a:pt x="1454" y="24"/>
                    </a:lnTo>
                    <a:lnTo>
                      <a:pt x="1552" y="11"/>
                    </a:lnTo>
                    <a:lnTo>
                      <a:pt x="1650" y="3"/>
                    </a:lnTo>
                    <a:lnTo>
                      <a:pt x="17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0" name="Freeform 553">
                <a:extLst>
                  <a:ext uri="{FF2B5EF4-FFF2-40B4-BE49-F238E27FC236}">
                    <a16:creationId xmlns:a16="http://schemas.microsoft.com/office/drawing/2014/main" id="{C4ADB33F-A984-42B6-A08C-CB69FC1024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72350" y="5153026"/>
                <a:ext cx="349250" cy="266700"/>
              </a:xfrm>
              <a:custGeom>
                <a:avLst/>
                <a:gdLst>
                  <a:gd name="T0" fmla="*/ 1917 w 2194"/>
                  <a:gd name="T1" fmla="*/ 144 h 1686"/>
                  <a:gd name="T2" fmla="*/ 1877 w 2194"/>
                  <a:gd name="T3" fmla="*/ 170 h 1686"/>
                  <a:gd name="T4" fmla="*/ 785 w 2194"/>
                  <a:gd name="T5" fmla="*/ 1257 h 1686"/>
                  <a:gd name="T6" fmla="*/ 751 w 2194"/>
                  <a:gd name="T7" fmla="*/ 1265 h 1686"/>
                  <a:gd name="T8" fmla="*/ 718 w 2194"/>
                  <a:gd name="T9" fmla="*/ 1257 h 1686"/>
                  <a:gd name="T10" fmla="*/ 317 w 2194"/>
                  <a:gd name="T11" fmla="*/ 859 h 1686"/>
                  <a:gd name="T12" fmla="*/ 282 w 2194"/>
                  <a:gd name="T13" fmla="*/ 837 h 1686"/>
                  <a:gd name="T14" fmla="*/ 242 w 2194"/>
                  <a:gd name="T15" fmla="*/ 829 h 1686"/>
                  <a:gd name="T16" fmla="*/ 203 w 2194"/>
                  <a:gd name="T17" fmla="*/ 837 h 1686"/>
                  <a:gd name="T18" fmla="*/ 168 w 2194"/>
                  <a:gd name="T19" fmla="*/ 859 h 1686"/>
                  <a:gd name="T20" fmla="*/ 144 w 2194"/>
                  <a:gd name="T21" fmla="*/ 899 h 1686"/>
                  <a:gd name="T22" fmla="*/ 138 w 2194"/>
                  <a:gd name="T23" fmla="*/ 945 h 1686"/>
                  <a:gd name="T24" fmla="*/ 153 w 2194"/>
                  <a:gd name="T25" fmla="*/ 989 h 1686"/>
                  <a:gd name="T26" fmla="*/ 677 w 2194"/>
                  <a:gd name="T27" fmla="*/ 1517 h 1686"/>
                  <a:gd name="T28" fmla="*/ 711 w 2194"/>
                  <a:gd name="T29" fmla="*/ 1539 h 1686"/>
                  <a:gd name="T30" fmla="*/ 751 w 2194"/>
                  <a:gd name="T31" fmla="*/ 1547 h 1686"/>
                  <a:gd name="T32" fmla="*/ 792 w 2194"/>
                  <a:gd name="T33" fmla="*/ 1539 h 1686"/>
                  <a:gd name="T34" fmla="*/ 826 w 2194"/>
                  <a:gd name="T35" fmla="*/ 1517 h 1686"/>
                  <a:gd name="T36" fmla="*/ 2040 w 2194"/>
                  <a:gd name="T37" fmla="*/ 298 h 1686"/>
                  <a:gd name="T38" fmla="*/ 2055 w 2194"/>
                  <a:gd name="T39" fmla="*/ 255 h 1686"/>
                  <a:gd name="T40" fmla="*/ 2050 w 2194"/>
                  <a:gd name="T41" fmla="*/ 209 h 1686"/>
                  <a:gd name="T42" fmla="*/ 2024 w 2194"/>
                  <a:gd name="T43" fmla="*/ 170 h 1686"/>
                  <a:gd name="T44" fmla="*/ 1985 w 2194"/>
                  <a:gd name="T45" fmla="*/ 144 h 1686"/>
                  <a:gd name="T46" fmla="*/ 1939 w 2194"/>
                  <a:gd name="T47" fmla="*/ 139 h 1686"/>
                  <a:gd name="T48" fmla="*/ 1968 w 2194"/>
                  <a:gd name="T49" fmla="*/ 0 h 1686"/>
                  <a:gd name="T50" fmla="*/ 2035 w 2194"/>
                  <a:gd name="T51" fmla="*/ 14 h 1686"/>
                  <a:gd name="T52" fmla="*/ 2096 w 2194"/>
                  <a:gd name="T53" fmla="*/ 47 h 1686"/>
                  <a:gd name="T54" fmla="*/ 2147 w 2194"/>
                  <a:gd name="T55" fmla="*/ 98 h 1686"/>
                  <a:gd name="T56" fmla="*/ 2180 w 2194"/>
                  <a:gd name="T57" fmla="*/ 159 h 1686"/>
                  <a:gd name="T58" fmla="*/ 2194 w 2194"/>
                  <a:gd name="T59" fmla="*/ 226 h 1686"/>
                  <a:gd name="T60" fmla="*/ 2190 w 2194"/>
                  <a:gd name="T61" fmla="*/ 294 h 1686"/>
                  <a:gd name="T62" fmla="*/ 2165 w 2194"/>
                  <a:gd name="T63" fmla="*/ 359 h 1686"/>
                  <a:gd name="T64" fmla="*/ 2123 w 2194"/>
                  <a:gd name="T65" fmla="*/ 416 h 1686"/>
                  <a:gd name="T66" fmla="*/ 900 w 2194"/>
                  <a:gd name="T67" fmla="*/ 1637 h 1686"/>
                  <a:gd name="T68" fmla="*/ 845 w 2194"/>
                  <a:gd name="T69" fmla="*/ 1668 h 1686"/>
                  <a:gd name="T70" fmla="*/ 783 w 2194"/>
                  <a:gd name="T71" fmla="*/ 1684 h 1686"/>
                  <a:gd name="T72" fmla="*/ 720 w 2194"/>
                  <a:gd name="T73" fmla="*/ 1684 h 1686"/>
                  <a:gd name="T74" fmla="*/ 658 w 2194"/>
                  <a:gd name="T75" fmla="*/ 1668 h 1686"/>
                  <a:gd name="T76" fmla="*/ 603 w 2194"/>
                  <a:gd name="T77" fmla="*/ 1637 h 1686"/>
                  <a:gd name="T78" fmla="*/ 70 w 2194"/>
                  <a:gd name="T79" fmla="*/ 1106 h 1686"/>
                  <a:gd name="T80" fmla="*/ 27 w 2194"/>
                  <a:gd name="T81" fmla="*/ 1049 h 1686"/>
                  <a:gd name="T82" fmla="*/ 4 w 2194"/>
                  <a:gd name="T83" fmla="*/ 984 h 1686"/>
                  <a:gd name="T84" fmla="*/ 0 w 2194"/>
                  <a:gd name="T85" fmla="*/ 916 h 1686"/>
                  <a:gd name="T86" fmla="*/ 13 w 2194"/>
                  <a:gd name="T87" fmla="*/ 850 h 1686"/>
                  <a:gd name="T88" fmla="*/ 46 w 2194"/>
                  <a:gd name="T89" fmla="*/ 788 h 1686"/>
                  <a:gd name="T90" fmla="*/ 97 w 2194"/>
                  <a:gd name="T91" fmla="*/ 737 h 1686"/>
                  <a:gd name="T92" fmla="*/ 159 w 2194"/>
                  <a:gd name="T93" fmla="*/ 704 h 1686"/>
                  <a:gd name="T94" fmla="*/ 225 w 2194"/>
                  <a:gd name="T95" fmla="*/ 690 h 1686"/>
                  <a:gd name="T96" fmla="*/ 293 w 2194"/>
                  <a:gd name="T97" fmla="*/ 695 h 1686"/>
                  <a:gd name="T98" fmla="*/ 358 w 2194"/>
                  <a:gd name="T99" fmla="*/ 718 h 1686"/>
                  <a:gd name="T100" fmla="*/ 415 w 2194"/>
                  <a:gd name="T101" fmla="*/ 760 h 1686"/>
                  <a:gd name="T102" fmla="*/ 1778 w 2194"/>
                  <a:gd name="T103" fmla="*/ 71 h 1686"/>
                  <a:gd name="T104" fmla="*/ 1835 w 2194"/>
                  <a:gd name="T105" fmla="*/ 29 h 1686"/>
                  <a:gd name="T106" fmla="*/ 1900 w 2194"/>
                  <a:gd name="T107" fmla="*/ 4 h 1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94" h="1686">
                    <a:moveTo>
                      <a:pt x="1939" y="139"/>
                    </a:moveTo>
                    <a:lnTo>
                      <a:pt x="1917" y="144"/>
                    </a:lnTo>
                    <a:lnTo>
                      <a:pt x="1896" y="155"/>
                    </a:lnTo>
                    <a:lnTo>
                      <a:pt x="1877" y="170"/>
                    </a:lnTo>
                    <a:lnTo>
                      <a:pt x="801" y="1245"/>
                    </a:lnTo>
                    <a:lnTo>
                      <a:pt x="785" y="1257"/>
                    </a:lnTo>
                    <a:lnTo>
                      <a:pt x="770" y="1263"/>
                    </a:lnTo>
                    <a:lnTo>
                      <a:pt x="751" y="1265"/>
                    </a:lnTo>
                    <a:lnTo>
                      <a:pt x="733" y="1263"/>
                    </a:lnTo>
                    <a:lnTo>
                      <a:pt x="718" y="1257"/>
                    </a:lnTo>
                    <a:lnTo>
                      <a:pt x="703" y="1245"/>
                    </a:lnTo>
                    <a:lnTo>
                      <a:pt x="317" y="859"/>
                    </a:lnTo>
                    <a:lnTo>
                      <a:pt x="300" y="846"/>
                    </a:lnTo>
                    <a:lnTo>
                      <a:pt x="282" y="837"/>
                    </a:lnTo>
                    <a:lnTo>
                      <a:pt x="263" y="830"/>
                    </a:lnTo>
                    <a:lnTo>
                      <a:pt x="242" y="829"/>
                    </a:lnTo>
                    <a:lnTo>
                      <a:pt x="222" y="830"/>
                    </a:lnTo>
                    <a:lnTo>
                      <a:pt x="203" y="837"/>
                    </a:lnTo>
                    <a:lnTo>
                      <a:pt x="185" y="846"/>
                    </a:lnTo>
                    <a:lnTo>
                      <a:pt x="168" y="859"/>
                    </a:lnTo>
                    <a:lnTo>
                      <a:pt x="153" y="878"/>
                    </a:lnTo>
                    <a:lnTo>
                      <a:pt x="144" y="899"/>
                    </a:lnTo>
                    <a:lnTo>
                      <a:pt x="138" y="922"/>
                    </a:lnTo>
                    <a:lnTo>
                      <a:pt x="138" y="945"/>
                    </a:lnTo>
                    <a:lnTo>
                      <a:pt x="144" y="967"/>
                    </a:lnTo>
                    <a:lnTo>
                      <a:pt x="153" y="989"/>
                    </a:lnTo>
                    <a:lnTo>
                      <a:pt x="168" y="1008"/>
                    </a:lnTo>
                    <a:lnTo>
                      <a:pt x="677" y="1517"/>
                    </a:lnTo>
                    <a:lnTo>
                      <a:pt x="693" y="1529"/>
                    </a:lnTo>
                    <a:lnTo>
                      <a:pt x="711" y="1539"/>
                    </a:lnTo>
                    <a:lnTo>
                      <a:pt x="731" y="1545"/>
                    </a:lnTo>
                    <a:lnTo>
                      <a:pt x="751" y="1547"/>
                    </a:lnTo>
                    <a:lnTo>
                      <a:pt x="772" y="1545"/>
                    </a:lnTo>
                    <a:lnTo>
                      <a:pt x="792" y="1539"/>
                    </a:lnTo>
                    <a:lnTo>
                      <a:pt x="810" y="1529"/>
                    </a:lnTo>
                    <a:lnTo>
                      <a:pt x="826" y="1517"/>
                    </a:lnTo>
                    <a:lnTo>
                      <a:pt x="2024" y="317"/>
                    </a:lnTo>
                    <a:lnTo>
                      <a:pt x="2040" y="298"/>
                    </a:lnTo>
                    <a:lnTo>
                      <a:pt x="2050" y="277"/>
                    </a:lnTo>
                    <a:lnTo>
                      <a:pt x="2055" y="255"/>
                    </a:lnTo>
                    <a:lnTo>
                      <a:pt x="2055" y="232"/>
                    </a:lnTo>
                    <a:lnTo>
                      <a:pt x="2050" y="209"/>
                    </a:lnTo>
                    <a:lnTo>
                      <a:pt x="2040" y="188"/>
                    </a:lnTo>
                    <a:lnTo>
                      <a:pt x="2024" y="170"/>
                    </a:lnTo>
                    <a:lnTo>
                      <a:pt x="2006" y="155"/>
                    </a:lnTo>
                    <a:lnTo>
                      <a:pt x="1985" y="144"/>
                    </a:lnTo>
                    <a:lnTo>
                      <a:pt x="1962" y="139"/>
                    </a:lnTo>
                    <a:lnTo>
                      <a:pt x="1939" y="139"/>
                    </a:lnTo>
                    <a:close/>
                    <a:moveTo>
                      <a:pt x="1934" y="0"/>
                    </a:moveTo>
                    <a:lnTo>
                      <a:pt x="1968" y="0"/>
                    </a:lnTo>
                    <a:lnTo>
                      <a:pt x="2002" y="4"/>
                    </a:lnTo>
                    <a:lnTo>
                      <a:pt x="2035" y="14"/>
                    </a:lnTo>
                    <a:lnTo>
                      <a:pt x="2067" y="29"/>
                    </a:lnTo>
                    <a:lnTo>
                      <a:pt x="2096" y="47"/>
                    </a:lnTo>
                    <a:lnTo>
                      <a:pt x="2123" y="71"/>
                    </a:lnTo>
                    <a:lnTo>
                      <a:pt x="2147" y="98"/>
                    </a:lnTo>
                    <a:lnTo>
                      <a:pt x="2165" y="128"/>
                    </a:lnTo>
                    <a:lnTo>
                      <a:pt x="2180" y="159"/>
                    </a:lnTo>
                    <a:lnTo>
                      <a:pt x="2190" y="192"/>
                    </a:lnTo>
                    <a:lnTo>
                      <a:pt x="2194" y="226"/>
                    </a:lnTo>
                    <a:lnTo>
                      <a:pt x="2194" y="260"/>
                    </a:lnTo>
                    <a:lnTo>
                      <a:pt x="2190" y="294"/>
                    </a:lnTo>
                    <a:lnTo>
                      <a:pt x="2180" y="327"/>
                    </a:lnTo>
                    <a:lnTo>
                      <a:pt x="2165" y="359"/>
                    </a:lnTo>
                    <a:lnTo>
                      <a:pt x="2147" y="388"/>
                    </a:lnTo>
                    <a:lnTo>
                      <a:pt x="2123" y="416"/>
                    </a:lnTo>
                    <a:lnTo>
                      <a:pt x="924" y="1615"/>
                    </a:lnTo>
                    <a:lnTo>
                      <a:pt x="900" y="1637"/>
                    </a:lnTo>
                    <a:lnTo>
                      <a:pt x="873" y="1655"/>
                    </a:lnTo>
                    <a:lnTo>
                      <a:pt x="845" y="1668"/>
                    </a:lnTo>
                    <a:lnTo>
                      <a:pt x="815" y="1678"/>
                    </a:lnTo>
                    <a:lnTo>
                      <a:pt x="783" y="1684"/>
                    </a:lnTo>
                    <a:lnTo>
                      <a:pt x="751" y="1686"/>
                    </a:lnTo>
                    <a:lnTo>
                      <a:pt x="720" y="1684"/>
                    </a:lnTo>
                    <a:lnTo>
                      <a:pt x="688" y="1678"/>
                    </a:lnTo>
                    <a:lnTo>
                      <a:pt x="658" y="1668"/>
                    </a:lnTo>
                    <a:lnTo>
                      <a:pt x="630" y="1655"/>
                    </a:lnTo>
                    <a:lnTo>
                      <a:pt x="603" y="1637"/>
                    </a:lnTo>
                    <a:lnTo>
                      <a:pt x="579" y="1615"/>
                    </a:lnTo>
                    <a:lnTo>
                      <a:pt x="70" y="1106"/>
                    </a:lnTo>
                    <a:lnTo>
                      <a:pt x="46" y="1079"/>
                    </a:lnTo>
                    <a:lnTo>
                      <a:pt x="27" y="1049"/>
                    </a:lnTo>
                    <a:lnTo>
                      <a:pt x="13" y="1017"/>
                    </a:lnTo>
                    <a:lnTo>
                      <a:pt x="4" y="984"/>
                    </a:lnTo>
                    <a:lnTo>
                      <a:pt x="0" y="950"/>
                    </a:lnTo>
                    <a:lnTo>
                      <a:pt x="0" y="916"/>
                    </a:lnTo>
                    <a:lnTo>
                      <a:pt x="4" y="882"/>
                    </a:lnTo>
                    <a:lnTo>
                      <a:pt x="13" y="850"/>
                    </a:lnTo>
                    <a:lnTo>
                      <a:pt x="27" y="818"/>
                    </a:lnTo>
                    <a:lnTo>
                      <a:pt x="46" y="788"/>
                    </a:lnTo>
                    <a:lnTo>
                      <a:pt x="70" y="760"/>
                    </a:lnTo>
                    <a:lnTo>
                      <a:pt x="97" y="737"/>
                    </a:lnTo>
                    <a:lnTo>
                      <a:pt x="127" y="718"/>
                    </a:lnTo>
                    <a:lnTo>
                      <a:pt x="159" y="704"/>
                    </a:lnTo>
                    <a:lnTo>
                      <a:pt x="191" y="695"/>
                    </a:lnTo>
                    <a:lnTo>
                      <a:pt x="225" y="690"/>
                    </a:lnTo>
                    <a:lnTo>
                      <a:pt x="259" y="690"/>
                    </a:lnTo>
                    <a:lnTo>
                      <a:pt x="293" y="695"/>
                    </a:lnTo>
                    <a:lnTo>
                      <a:pt x="326" y="704"/>
                    </a:lnTo>
                    <a:lnTo>
                      <a:pt x="358" y="718"/>
                    </a:lnTo>
                    <a:lnTo>
                      <a:pt x="388" y="737"/>
                    </a:lnTo>
                    <a:lnTo>
                      <a:pt x="415" y="760"/>
                    </a:lnTo>
                    <a:lnTo>
                      <a:pt x="751" y="1098"/>
                    </a:lnTo>
                    <a:lnTo>
                      <a:pt x="1778" y="71"/>
                    </a:lnTo>
                    <a:lnTo>
                      <a:pt x="1806" y="47"/>
                    </a:lnTo>
                    <a:lnTo>
                      <a:pt x="1835" y="29"/>
                    </a:lnTo>
                    <a:lnTo>
                      <a:pt x="1867" y="14"/>
                    </a:lnTo>
                    <a:lnTo>
                      <a:pt x="1900" y="4"/>
                    </a:lnTo>
                    <a:lnTo>
                      <a:pt x="19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1" name="Freeform 554">
                <a:extLst>
                  <a:ext uri="{FF2B5EF4-FFF2-40B4-BE49-F238E27FC236}">
                    <a16:creationId xmlns:a16="http://schemas.microsoft.com/office/drawing/2014/main" id="{2A1A38B6-2B0F-4137-8ED6-E5CD08D06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0625" y="5329238"/>
                <a:ext cx="242888" cy="193675"/>
              </a:xfrm>
              <a:custGeom>
                <a:avLst/>
                <a:gdLst>
                  <a:gd name="T0" fmla="*/ 1480 w 1532"/>
                  <a:gd name="T1" fmla="*/ 2 h 1220"/>
                  <a:gd name="T2" fmla="*/ 1511 w 1532"/>
                  <a:gd name="T3" fmla="*/ 19 h 1220"/>
                  <a:gd name="T4" fmla="*/ 1529 w 1532"/>
                  <a:gd name="T5" fmla="*/ 50 h 1220"/>
                  <a:gd name="T6" fmla="*/ 1529 w 1532"/>
                  <a:gd name="T7" fmla="*/ 86 h 1220"/>
                  <a:gd name="T8" fmla="*/ 1473 w 1532"/>
                  <a:gd name="T9" fmla="*/ 263 h 1220"/>
                  <a:gd name="T10" fmla="*/ 1396 w 1532"/>
                  <a:gd name="T11" fmla="*/ 429 h 1220"/>
                  <a:gd name="T12" fmla="*/ 1301 w 1532"/>
                  <a:gd name="T13" fmla="*/ 583 h 1220"/>
                  <a:gd name="T14" fmla="*/ 1190 w 1532"/>
                  <a:gd name="T15" fmla="*/ 722 h 1220"/>
                  <a:gd name="T16" fmla="*/ 1063 w 1532"/>
                  <a:gd name="T17" fmla="*/ 847 h 1220"/>
                  <a:gd name="T18" fmla="*/ 923 w 1532"/>
                  <a:gd name="T19" fmla="*/ 956 h 1220"/>
                  <a:gd name="T20" fmla="*/ 770 w 1532"/>
                  <a:gd name="T21" fmla="*/ 1048 h 1220"/>
                  <a:gd name="T22" fmla="*/ 608 w 1532"/>
                  <a:gd name="T23" fmla="*/ 1121 h 1220"/>
                  <a:gd name="T24" fmla="*/ 435 w 1532"/>
                  <a:gd name="T25" fmla="*/ 1176 h 1220"/>
                  <a:gd name="T26" fmla="*/ 256 w 1532"/>
                  <a:gd name="T27" fmla="*/ 1208 h 1220"/>
                  <a:gd name="T28" fmla="*/ 70 w 1532"/>
                  <a:gd name="T29" fmla="*/ 1220 h 1220"/>
                  <a:gd name="T30" fmla="*/ 35 w 1532"/>
                  <a:gd name="T31" fmla="*/ 1211 h 1220"/>
                  <a:gd name="T32" fmla="*/ 10 w 1532"/>
                  <a:gd name="T33" fmla="*/ 1185 h 1220"/>
                  <a:gd name="T34" fmla="*/ 0 w 1532"/>
                  <a:gd name="T35" fmla="*/ 1150 h 1220"/>
                  <a:gd name="T36" fmla="*/ 10 w 1532"/>
                  <a:gd name="T37" fmla="*/ 1115 h 1220"/>
                  <a:gd name="T38" fmla="*/ 35 w 1532"/>
                  <a:gd name="T39" fmla="*/ 1090 h 1220"/>
                  <a:gd name="T40" fmla="*/ 70 w 1532"/>
                  <a:gd name="T41" fmla="*/ 1080 h 1220"/>
                  <a:gd name="T42" fmla="*/ 246 w 1532"/>
                  <a:gd name="T43" fmla="*/ 1069 h 1220"/>
                  <a:gd name="T44" fmla="*/ 417 w 1532"/>
                  <a:gd name="T45" fmla="*/ 1037 h 1220"/>
                  <a:gd name="T46" fmla="*/ 579 w 1532"/>
                  <a:gd name="T47" fmla="*/ 982 h 1220"/>
                  <a:gd name="T48" fmla="*/ 733 w 1532"/>
                  <a:gd name="T49" fmla="*/ 909 h 1220"/>
                  <a:gd name="T50" fmla="*/ 875 w 1532"/>
                  <a:gd name="T51" fmla="*/ 819 h 1220"/>
                  <a:gd name="T52" fmla="*/ 1005 w 1532"/>
                  <a:gd name="T53" fmla="*/ 711 h 1220"/>
                  <a:gd name="T54" fmla="*/ 1121 w 1532"/>
                  <a:gd name="T55" fmla="*/ 588 h 1220"/>
                  <a:gd name="T56" fmla="*/ 1222 w 1532"/>
                  <a:gd name="T57" fmla="*/ 450 h 1220"/>
                  <a:gd name="T58" fmla="*/ 1306 w 1532"/>
                  <a:gd name="T59" fmla="*/ 299 h 1220"/>
                  <a:gd name="T60" fmla="*/ 1369 w 1532"/>
                  <a:gd name="T61" fmla="*/ 137 h 1220"/>
                  <a:gd name="T62" fmla="*/ 1401 w 1532"/>
                  <a:gd name="T63" fmla="*/ 35 h 1220"/>
                  <a:gd name="T64" fmla="*/ 1427 w 1532"/>
                  <a:gd name="T65" fmla="*/ 10 h 1220"/>
                  <a:gd name="T66" fmla="*/ 1460 w 1532"/>
                  <a:gd name="T67" fmla="*/ 0 h 1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2" h="1220">
                    <a:moveTo>
                      <a:pt x="1460" y="0"/>
                    </a:moveTo>
                    <a:lnTo>
                      <a:pt x="1480" y="2"/>
                    </a:lnTo>
                    <a:lnTo>
                      <a:pt x="1497" y="9"/>
                    </a:lnTo>
                    <a:lnTo>
                      <a:pt x="1511" y="19"/>
                    </a:lnTo>
                    <a:lnTo>
                      <a:pt x="1522" y="34"/>
                    </a:lnTo>
                    <a:lnTo>
                      <a:pt x="1529" y="50"/>
                    </a:lnTo>
                    <a:lnTo>
                      <a:pt x="1532" y="68"/>
                    </a:lnTo>
                    <a:lnTo>
                      <a:pt x="1529" y="86"/>
                    </a:lnTo>
                    <a:lnTo>
                      <a:pt x="1504" y="176"/>
                    </a:lnTo>
                    <a:lnTo>
                      <a:pt x="1473" y="263"/>
                    </a:lnTo>
                    <a:lnTo>
                      <a:pt x="1437" y="348"/>
                    </a:lnTo>
                    <a:lnTo>
                      <a:pt x="1396" y="429"/>
                    </a:lnTo>
                    <a:lnTo>
                      <a:pt x="1351" y="507"/>
                    </a:lnTo>
                    <a:lnTo>
                      <a:pt x="1301" y="583"/>
                    </a:lnTo>
                    <a:lnTo>
                      <a:pt x="1247" y="654"/>
                    </a:lnTo>
                    <a:lnTo>
                      <a:pt x="1190" y="722"/>
                    </a:lnTo>
                    <a:lnTo>
                      <a:pt x="1128" y="786"/>
                    </a:lnTo>
                    <a:lnTo>
                      <a:pt x="1063" y="847"/>
                    </a:lnTo>
                    <a:lnTo>
                      <a:pt x="995" y="904"/>
                    </a:lnTo>
                    <a:lnTo>
                      <a:pt x="923" y="956"/>
                    </a:lnTo>
                    <a:lnTo>
                      <a:pt x="847" y="1004"/>
                    </a:lnTo>
                    <a:lnTo>
                      <a:pt x="770" y="1048"/>
                    </a:lnTo>
                    <a:lnTo>
                      <a:pt x="690" y="1087"/>
                    </a:lnTo>
                    <a:lnTo>
                      <a:pt x="608" y="1121"/>
                    </a:lnTo>
                    <a:lnTo>
                      <a:pt x="522" y="1151"/>
                    </a:lnTo>
                    <a:lnTo>
                      <a:pt x="435" y="1176"/>
                    </a:lnTo>
                    <a:lnTo>
                      <a:pt x="346" y="1195"/>
                    </a:lnTo>
                    <a:lnTo>
                      <a:pt x="256" y="1208"/>
                    </a:lnTo>
                    <a:lnTo>
                      <a:pt x="163" y="1217"/>
                    </a:lnTo>
                    <a:lnTo>
                      <a:pt x="70" y="1220"/>
                    </a:lnTo>
                    <a:lnTo>
                      <a:pt x="52" y="1218"/>
                    </a:lnTo>
                    <a:lnTo>
                      <a:pt x="35" y="1211"/>
                    </a:lnTo>
                    <a:lnTo>
                      <a:pt x="21" y="1200"/>
                    </a:lnTo>
                    <a:lnTo>
                      <a:pt x="10" y="1185"/>
                    </a:lnTo>
                    <a:lnTo>
                      <a:pt x="3" y="1169"/>
                    </a:lnTo>
                    <a:lnTo>
                      <a:pt x="0" y="1150"/>
                    </a:lnTo>
                    <a:lnTo>
                      <a:pt x="3" y="1132"/>
                    </a:lnTo>
                    <a:lnTo>
                      <a:pt x="10" y="1115"/>
                    </a:lnTo>
                    <a:lnTo>
                      <a:pt x="21" y="1101"/>
                    </a:lnTo>
                    <a:lnTo>
                      <a:pt x="35" y="1090"/>
                    </a:lnTo>
                    <a:lnTo>
                      <a:pt x="52" y="1083"/>
                    </a:lnTo>
                    <a:lnTo>
                      <a:pt x="70" y="1080"/>
                    </a:lnTo>
                    <a:lnTo>
                      <a:pt x="159" y="1078"/>
                    </a:lnTo>
                    <a:lnTo>
                      <a:pt x="246" y="1069"/>
                    </a:lnTo>
                    <a:lnTo>
                      <a:pt x="332" y="1056"/>
                    </a:lnTo>
                    <a:lnTo>
                      <a:pt x="417" y="1037"/>
                    </a:lnTo>
                    <a:lnTo>
                      <a:pt x="498" y="1012"/>
                    </a:lnTo>
                    <a:lnTo>
                      <a:pt x="579" y="982"/>
                    </a:lnTo>
                    <a:lnTo>
                      <a:pt x="658" y="949"/>
                    </a:lnTo>
                    <a:lnTo>
                      <a:pt x="733" y="909"/>
                    </a:lnTo>
                    <a:lnTo>
                      <a:pt x="805" y="867"/>
                    </a:lnTo>
                    <a:lnTo>
                      <a:pt x="875" y="819"/>
                    </a:lnTo>
                    <a:lnTo>
                      <a:pt x="942" y="767"/>
                    </a:lnTo>
                    <a:lnTo>
                      <a:pt x="1005" y="711"/>
                    </a:lnTo>
                    <a:lnTo>
                      <a:pt x="1065" y="652"/>
                    </a:lnTo>
                    <a:lnTo>
                      <a:pt x="1121" y="588"/>
                    </a:lnTo>
                    <a:lnTo>
                      <a:pt x="1174" y="521"/>
                    </a:lnTo>
                    <a:lnTo>
                      <a:pt x="1222" y="450"/>
                    </a:lnTo>
                    <a:lnTo>
                      <a:pt x="1266" y="377"/>
                    </a:lnTo>
                    <a:lnTo>
                      <a:pt x="1306" y="299"/>
                    </a:lnTo>
                    <a:lnTo>
                      <a:pt x="1340" y="220"/>
                    </a:lnTo>
                    <a:lnTo>
                      <a:pt x="1369" y="137"/>
                    </a:lnTo>
                    <a:lnTo>
                      <a:pt x="1395" y="52"/>
                    </a:lnTo>
                    <a:lnTo>
                      <a:pt x="1401" y="35"/>
                    </a:lnTo>
                    <a:lnTo>
                      <a:pt x="1413" y="21"/>
                    </a:lnTo>
                    <a:lnTo>
                      <a:pt x="1427" y="10"/>
                    </a:lnTo>
                    <a:lnTo>
                      <a:pt x="1442" y="2"/>
                    </a:lnTo>
                    <a:lnTo>
                      <a:pt x="14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2" name="Freeform 555">
                <a:extLst>
                  <a:ext uri="{FF2B5EF4-FFF2-40B4-BE49-F238E27FC236}">
                    <a16:creationId xmlns:a16="http://schemas.microsoft.com/office/drawing/2014/main" id="{A45293F2-C025-4DD9-AFDE-6DF85BFE2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9225" y="5272088"/>
                <a:ext cx="22225" cy="31750"/>
              </a:xfrm>
              <a:custGeom>
                <a:avLst/>
                <a:gdLst>
                  <a:gd name="T0" fmla="*/ 71 w 141"/>
                  <a:gd name="T1" fmla="*/ 0 h 203"/>
                  <a:gd name="T2" fmla="*/ 90 w 141"/>
                  <a:gd name="T3" fmla="*/ 3 h 203"/>
                  <a:gd name="T4" fmla="*/ 106 w 141"/>
                  <a:gd name="T5" fmla="*/ 10 h 203"/>
                  <a:gd name="T6" fmla="*/ 121 w 141"/>
                  <a:gd name="T7" fmla="*/ 21 h 203"/>
                  <a:gd name="T8" fmla="*/ 132 w 141"/>
                  <a:gd name="T9" fmla="*/ 35 h 203"/>
                  <a:gd name="T10" fmla="*/ 139 w 141"/>
                  <a:gd name="T11" fmla="*/ 52 h 203"/>
                  <a:gd name="T12" fmla="*/ 141 w 141"/>
                  <a:gd name="T13" fmla="*/ 70 h 203"/>
                  <a:gd name="T14" fmla="*/ 140 w 141"/>
                  <a:gd name="T15" fmla="*/ 136 h 203"/>
                  <a:gd name="T16" fmla="*/ 137 w 141"/>
                  <a:gd name="T17" fmla="*/ 154 h 203"/>
                  <a:gd name="T18" fmla="*/ 129 w 141"/>
                  <a:gd name="T19" fmla="*/ 170 h 203"/>
                  <a:gd name="T20" fmla="*/ 118 w 141"/>
                  <a:gd name="T21" fmla="*/ 183 h 203"/>
                  <a:gd name="T22" fmla="*/ 104 w 141"/>
                  <a:gd name="T23" fmla="*/ 193 h 203"/>
                  <a:gd name="T24" fmla="*/ 88 w 141"/>
                  <a:gd name="T25" fmla="*/ 200 h 203"/>
                  <a:gd name="T26" fmla="*/ 70 w 141"/>
                  <a:gd name="T27" fmla="*/ 203 h 203"/>
                  <a:gd name="T28" fmla="*/ 67 w 141"/>
                  <a:gd name="T29" fmla="*/ 203 h 203"/>
                  <a:gd name="T30" fmla="*/ 49 w 141"/>
                  <a:gd name="T31" fmla="*/ 199 h 203"/>
                  <a:gd name="T32" fmla="*/ 32 w 141"/>
                  <a:gd name="T33" fmla="*/ 191 h 203"/>
                  <a:gd name="T34" fmla="*/ 18 w 141"/>
                  <a:gd name="T35" fmla="*/ 180 h 203"/>
                  <a:gd name="T36" fmla="*/ 8 w 141"/>
                  <a:gd name="T37" fmla="*/ 165 h 203"/>
                  <a:gd name="T38" fmla="*/ 2 w 141"/>
                  <a:gd name="T39" fmla="*/ 148 h 203"/>
                  <a:gd name="T40" fmla="*/ 0 w 141"/>
                  <a:gd name="T41" fmla="*/ 129 h 203"/>
                  <a:gd name="T42" fmla="*/ 1 w 141"/>
                  <a:gd name="T43" fmla="*/ 70 h 203"/>
                  <a:gd name="T44" fmla="*/ 4 w 141"/>
                  <a:gd name="T45" fmla="*/ 52 h 203"/>
                  <a:gd name="T46" fmla="*/ 11 w 141"/>
                  <a:gd name="T47" fmla="*/ 35 h 203"/>
                  <a:gd name="T48" fmla="*/ 22 w 141"/>
                  <a:gd name="T49" fmla="*/ 21 h 203"/>
                  <a:gd name="T50" fmla="*/ 36 w 141"/>
                  <a:gd name="T51" fmla="*/ 10 h 203"/>
                  <a:gd name="T52" fmla="*/ 53 w 141"/>
                  <a:gd name="T53" fmla="*/ 3 h 203"/>
                  <a:gd name="T54" fmla="*/ 71 w 141"/>
                  <a:gd name="T55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1" h="203">
                    <a:moveTo>
                      <a:pt x="71" y="0"/>
                    </a:moveTo>
                    <a:lnTo>
                      <a:pt x="90" y="3"/>
                    </a:lnTo>
                    <a:lnTo>
                      <a:pt x="106" y="10"/>
                    </a:lnTo>
                    <a:lnTo>
                      <a:pt x="121" y="21"/>
                    </a:lnTo>
                    <a:lnTo>
                      <a:pt x="132" y="35"/>
                    </a:lnTo>
                    <a:lnTo>
                      <a:pt x="139" y="52"/>
                    </a:lnTo>
                    <a:lnTo>
                      <a:pt x="141" y="70"/>
                    </a:lnTo>
                    <a:lnTo>
                      <a:pt x="140" y="136"/>
                    </a:lnTo>
                    <a:lnTo>
                      <a:pt x="137" y="154"/>
                    </a:lnTo>
                    <a:lnTo>
                      <a:pt x="129" y="170"/>
                    </a:lnTo>
                    <a:lnTo>
                      <a:pt x="118" y="183"/>
                    </a:lnTo>
                    <a:lnTo>
                      <a:pt x="104" y="193"/>
                    </a:lnTo>
                    <a:lnTo>
                      <a:pt x="88" y="200"/>
                    </a:lnTo>
                    <a:lnTo>
                      <a:pt x="70" y="203"/>
                    </a:lnTo>
                    <a:lnTo>
                      <a:pt x="67" y="203"/>
                    </a:lnTo>
                    <a:lnTo>
                      <a:pt x="49" y="199"/>
                    </a:lnTo>
                    <a:lnTo>
                      <a:pt x="32" y="191"/>
                    </a:lnTo>
                    <a:lnTo>
                      <a:pt x="18" y="180"/>
                    </a:lnTo>
                    <a:lnTo>
                      <a:pt x="8" y="165"/>
                    </a:lnTo>
                    <a:lnTo>
                      <a:pt x="2" y="148"/>
                    </a:lnTo>
                    <a:lnTo>
                      <a:pt x="0" y="129"/>
                    </a:lnTo>
                    <a:lnTo>
                      <a:pt x="1" y="70"/>
                    </a:lnTo>
                    <a:lnTo>
                      <a:pt x="4" y="52"/>
                    </a:lnTo>
                    <a:lnTo>
                      <a:pt x="11" y="35"/>
                    </a:lnTo>
                    <a:lnTo>
                      <a:pt x="22" y="21"/>
                    </a:lnTo>
                    <a:lnTo>
                      <a:pt x="36" y="10"/>
                    </a:lnTo>
                    <a:lnTo>
                      <a:pt x="53" y="3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64" name="Group 39">
              <a:extLst>
                <a:ext uri="{FF2B5EF4-FFF2-40B4-BE49-F238E27FC236}">
                  <a16:creationId xmlns:a16="http://schemas.microsoft.com/office/drawing/2014/main" id="{6BFAC530-8F20-4216-817D-75C4AF42BB79}"/>
                </a:ext>
              </a:extLst>
            </p:cNvPr>
            <p:cNvGrpSpPr/>
            <p:nvPr/>
          </p:nvGrpSpPr>
          <p:grpSpPr>
            <a:xfrm>
              <a:off x="2047127" y="2948648"/>
              <a:ext cx="363763" cy="234887"/>
              <a:chOff x="10944225" y="3559175"/>
              <a:chExt cx="555625" cy="358775"/>
            </a:xfrm>
            <a:solidFill>
              <a:schemeClr val="bg1"/>
            </a:solidFill>
          </p:grpSpPr>
          <p:sp>
            <p:nvSpPr>
              <p:cNvPr id="65" name="Freeform 212">
                <a:extLst>
                  <a:ext uri="{FF2B5EF4-FFF2-40B4-BE49-F238E27FC236}">
                    <a16:creationId xmlns:a16="http://schemas.microsoft.com/office/drawing/2014/main" id="{66538F69-F6D5-46FF-BA50-0E4B7470C3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44225" y="3559175"/>
                <a:ext cx="555625" cy="358775"/>
              </a:xfrm>
              <a:custGeom>
                <a:avLst/>
                <a:gdLst>
                  <a:gd name="T0" fmla="*/ 155 w 3500"/>
                  <a:gd name="T1" fmla="*/ 1945 h 2258"/>
                  <a:gd name="T2" fmla="*/ 194 w 3500"/>
                  <a:gd name="T3" fmla="*/ 2016 h 2258"/>
                  <a:gd name="T4" fmla="*/ 252 w 3500"/>
                  <a:gd name="T5" fmla="*/ 2071 h 2258"/>
                  <a:gd name="T6" fmla="*/ 325 w 3500"/>
                  <a:gd name="T7" fmla="*/ 2107 h 2258"/>
                  <a:gd name="T8" fmla="*/ 406 w 3500"/>
                  <a:gd name="T9" fmla="*/ 2121 h 2258"/>
                  <a:gd name="T10" fmla="*/ 3136 w 3500"/>
                  <a:gd name="T11" fmla="*/ 2117 h 2258"/>
                  <a:gd name="T12" fmla="*/ 3214 w 3500"/>
                  <a:gd name="T13" fmla="*/ 2092 h 2258"/>
                  <a:gd name="T14" fmla="*/ 3279 w 3500"/>
                  <a:gd name="T15" fmla="*/ 2045 h 2258"/>
                  <a:gd name="T16" fmla="*/ 3328 w 3500"/>
                  <a:gd name="T17" fmla="*/ 1983 h 2258"/>
                  <a:gd name="T18" fmla="*/ 3357 w 3500"/>
                  <a:gd name="T19" fmla="*/ 1906 h 2258"/>
                  <a:gd name="T20" fmla="*/ 525 w 3500"/>
                  <a:gd name="T21" fmla="*/ 138 h 2258"/>
                  <a:gd name="T22" fmla="*/ 467 w 3500"/>
                  <a:gd name="T23" fmla="*/ 150 h 2258"/>
                  <a:gd name="T24" fmla="*/ 419 w 3500"/>
                  <a:gd name="T25" fmla="*/ 183 h 2258"/>
                  <a:gd name="T26" fmla="*/ 387 w 3500"/>
                  <a:gd name="T27" fmla="*/ 231 h 2258"/>
                  <a:gd name="T28" fmla="*/ 375 w 3500"/>
                  <a:gd name="T29" fmla="*/ 288 h 2258"/>
                  <a:gd name="T30" fmla="*/ 3125 w 3500"/>
                  <a:gd name="T31" fmla="*/ 1768 h 2258"/>
                  <a:gd name="T32" fmla="*/ 3121 w 3500"/>
                  <a:gd name="T33" fmla="*/ 258 h 2258"/>
                  <a:gd name="T34" fmla="*/ 3099 w 3500"/>
                  <a:gd name="T35" fmla="*/ 205 h 2258"/>
                  <a:gd name="T36" fmla="*/ 3059 w 3500"/>
                  <a:gd name="T37" fmla="*/ 164 h 2258"/>
                  <a:gd name="T38" fmla="*/ 3005 w 3500"/>
                  <a:gd name="T39" fmla="*/ 142 h 2258"/>
                  <a:gd name="T40" fmla="*/ 525 w 3500"/>
                  <a:gd name="T41" fmla="*/ 138 h 2258"/>
                  <a:gd name="T42" fmla="*/ 2975 w 3500"/>
                  <a:gd name="T43" fmla="*/ 0 h 2258"/>
                  <a:gd name="T44" fmla="*/ 3058 w 3500"/>
                  <a:gd name="T45" fmla="*/ 13 h 2258"/>
                  <a:gd name="T46" fmla="*/ 3131 w 3500"/>
                  <a:gd name="T47" fmla="*/ 47 h 2258"/>
                  <a:gd name="T48" fmla="*/ 3191 w 3500"/>
                  <a:gd name="T49" fmla="*/ 100 h 2258"/>
                  <a:gd name="T50" fmla="*/ 3236 w 3500"/>
                  <a:gd name="T51" fmla="*/ 167 h 2258"/>
                  <a:gd name="T52" fmla="*/ 3259 w 3500"/>
                  <a:gd name="T53" fmla="*/ 246 h 2258"/>
                  <a:gd name="T54" fmla="*/ 3262 w 3500"/>
                  <a:gd name="T55" fmla="*/ 1768 h 2258"/>
                  <a:gd name="T56" fmla="*/ 3449 w 3500"/>
                  <a:gd name="T57" fmla="*/ 1771 h 2258"/>
                  <a:gd name="T58" fmla="*/ 3480 w 3500"/>
                  <a:gd name="T59" fmla="*/ 1788 h 2258"/>
                  <a:gd name="T60" fmla="*/ 3498 w 3500"/>
                  <a:gd name="T61" fmla="*/ 1819 h 2258"/>
                  <a:gd name="T62" fmla="*/ 3500 w 3500"/>
                  <a:gd name="T63" fmla="*/ 1851 h 2258"/>
                  <a:gd name="T64" fmla="*/ 3487 w 3500"/>
                  <a:gd name="T65" fmla="*/ 1951 h 2258"/>
                  <a:gd name="T66" fmla="*/ 3452 w 3500"/>
                  <a:gd name="T67" fmla="*/ 2042 h 2258"/>
                  <a:gd name="T68" fmla="*/ 3397 w 3500"/>
                  <a:gd name="T69" fmla="*/ 2122 h 2258"/>
                  <a:gd name="T70" fmla="*/ 3326 w 3500"/>
                  <a:gd name="T71" fmla="*/ 2186 h 2258"/>
                  <a:gd name="T72" fmla="*/ 3240 w 3500"/>
                  <a:gd name="T73" fmla="*/ 2231 h 2258"/>
                  <a:gd name="T74" fmla="*/ 3145 w 3500"/>
                  <a:gd name="T75" fmla="*/ 2255 h 2258"/>
                  <a:gd name="T76" fmla="*/ 406 w 3500"/>
                  <a:gd name="T77" fmla="*/ 2258 h 2258"/>
                  <a:gd name="T78" fmla="*/ 307 w 3500"/>
                  <a:gd name="T79" fmla="*/ 2246 h 2258"/>
                  <a:gd name="T80" fmla="*/ 215 w 3500"/>
                  <a:gd name="T81" fmla="*/ 2211 h 2258"/>
                  <a:gd name="T82" fmla="*/ 137 w 3500"/>
                  <a:gd name="T83" fmla="*/ 2156 h 2258"/>
                  <a:gd name="T84" fmla="*/ 73 w 3500"/>
                  <a:gd name="T85" fmla="*/ 2084 h 2258"/>
                  <a:gd name="T86" fmla="*/ 28 w 3500"/>
                  <a:gd name="T87" fmla="*/ 1999 h 2258"/>
                  <a:gd name="T88" fmla="*/ 3 w 3500"/>
                  <a:gd name="T89" fmla="*/ 1902 h 2258"/>
                  <a:gd name="T90" fmla="*/ 0 w 3500"/>
                  <a:gd name="T91" fmla="*/ 1837 h 2258"/>
                  <a:gd name="T92" fmla="*/ 10 w 3500"/>
                  <a:gd name="T93" fmla="*/ 1802 h 2258"/>
                  <a:gd name="T94" fmla="*/ 34 w 3500"/>
                  <a:gd name="T95" fmla="*/ 1778 h 2258"/>
                  <a:gd name="T96" fmla="*/ 69 w 3500"/>
                  <a:gd name="T97" fmla="*/ 1768 h 2258"/>
                  <a:gd name="T98" fmla="*/ 238 w 3500"/>
                  <a:gd name="T99" fmla="*/ 288 h 2258"/>
                  <a:gd name="T100" fmla="*/ 250 w 3500"/>
                  <a:gd name="T101" fmla="*/ 205 h 2258"/>
                  <a:gd name="T102" fmla="*/ 284 w 3500"/>
                  <a:gd name="T103" fmla="*/ 132 h 2258"/>
                  <a:gd name="T104" fmla="*/ 336 w 3500"/>
                  <a:gd name="T105" fmla="*/ 71 h 2258"/>
                  <a:gd name="T106" fmla="*/ 404 w 3500"/>
                  <a:gd name="T107" fmla="*/ 28 h 2258"/>
                  <a:gd name="T108" fmla="*/ 483 w 3500"/>
                  <a:gd name="T109" fmla="*/ 3 h 2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500" h="2258">
                    <a:moveTo>
                      <a:pt x="143" y="1906"/>
                    </a:moveTo>
                    <a:lnTo>
                      <a:pt x="155" y="1945"/>
                    </a:lnTo>
                    <a:lnTo>
                      <a:pt x="172" y="1983"/>
                    </a:lnTo>
                    <a:lnTo>
                      <a:pt x="194" y="2016"/>
                    </a:lnTo>
                    <a:lnTo>
                      <a:pt x="221" y="2045"/>
                    </a:lnTo>
                    <a:lnTo>
                      <a:pt x="252" y="2071"/>
                    </a:lnTo>
                    <a:lnTo>
                      <a:pt x="286" y="2092"/>
                    </a:lnTo>
                    <a:lnTo>
                      <a:pt x="325" y="2107"/>
                    </a:lnTo>
                    <a:lnTo>
                      <a:pt x="364" y="2117"/>
                    </a:lnTo>
                    <a:lnTo>
                      <a:pt x="406" y="2121"/>
                    </a:lnTo>
                    <a:lnTo>
                      <a:pt x="3094" y="2121"/>
                    </a:lnTo>
                    <a:lnTo>
                      <a:pt x="3136" y="2117"/>
                    </a:lnTo>
                    <a:lnTo>
                      <a:pt x="3175" y="2107"/>
                    </a:lnTo>
                    <a:lnTo>
                      <a:pt x="3214" y="2092"/>
                    </a:lnTo>
                    <a:lnTo>
                      <a:pt x="3248" y="2071"/>
                    </a:lnTo>
                    <a:lnTo>
                      <a:pt x="3279" y="2045"/>
                    </a:lnTo>
                    <a:lnTo>
                      <a:pt x="3306" y="2016"/>
                    </a:lnTo>
                    <a:lnTo>
                      <a:pt x="3328" y="1983"/>
                    </a:lnTo>
                    <a:lnTo>
                      <a:pt x="3345" y="1945"/>
                    </a:lnTo>
                    <a:lnTo>
                      <a:pt x="3357" y="1906"/>
                    </a:lnTo>
                    <a:lnTo>
                      <a:pt x="143" y="1906"/>
                    </a:lnTo>
                    <a:close/>
                    <a:moveTo>
                      <a:pt x="525" y="138"/>
                    </a:moveTo>
                    <a:lnTo>
                      <a:pt x="495" y="142"/>
                    </a:lnTo>
                    <a:lnTo>
                      <a:pt x="467" y="150"/>
                    </a:lnTo>
                    <a:lnTo>
                      <a:pt x="441" y="164"/>
                    </a:lnTo>
                    <a:lnTo>
                      <a:pt x="419" y="183"/>
                    </a:lnTo>
                    <a:lnTo>
                      <a:pt x="401" y="205"/>
                    </a:lnTo>
                    <a:lnTo>
                      <a:pt x="387" y="231"/>
                    </a:lnTo>
                    <a:lnTo>
                      <a:pt x="379" y="258"/>
                    </a:lnTo>
                    <a:lnTo>
                      <a:pt x="375" y="288"/>
                    </a:lnTo>
                    <a:lnTo>
                      <a:pt x="375" y="1768"/>
                    </a:lnTo>
                    <a:lnTo>
                      <a:pt x="3125" y="1768"/>
                    </a:lnTo>
                    <a:lnTo>
                      <a:pt x="3125" y="288"/>
                    </a:lnTo>
                    <a:lnTo>
                      <a:pt x="3121" y="258"/>
                    </a:lnTo>
                    <a:lnTo>
                      <a:pt x="3113" y="231"/>
                    </a:lnTo>
                    <a:lnTo>
                      <a:pt x="3099" y="205"/>
                    </a:lnTo>
                    <a:lnTo>
                      <a:pt x="3081" y="183"/>
                    </a:lnTo>
                    <a:lnTo>
                      <a:pt x="3059" y="164"/>
                    </a:lnTo>
                    <a:lnTo>
                      <a:pt x="3033" y="150"/>
                    </a:lnTo>
                    <a:lnTo>
                      <a:pt x="3005" y="142"/>
                    </a:lnTo>
                    <a:lnTo>
                      <a:pt x="2975" y="138"/>
                    </a:lnTo>
                    <a:lnTo>
                      <a:pt x="525" y="138"/>
                    </a:lnTo>
                    <a:close/>
                    <a:moveTo>
                      <a:pt x="525" y="0"/>
                    </a:moveTo>
                    <a:lnTo>
                      <a:pt x="2975" y="0"/>
                    </a:lnTo>
                    <a:lnTo>
                      <a:pt x="3017" y="3"/>
                    </a:lnTo>
                    <a:lnTo>
                      <a:pt x="3058" y="13"/>
                    </a:lnTo>
                    <a:lnTo>
                      <a:pt x="3096" y="28"/>
                    </a:lnTo>
                    <a:lnTo>
                      <a:pt x="3131" y="47"/>
                    </a:lnTo>
                    <a:lnTo>
                      <a:pt x="3164" y="71"/>
                    </a:lnTo>
                    <a:lnTo>
                      <a:pt x="3191" y="100"/>
                    </a:lnTo>
                    <a:lnTo>
                      <a:pt x="3216" y="132"/>
                    </a:lnTo>
                    <a:lnTo>
                      <a:pt x="3236" y="167"/>
                    </a:lnTo>
                    <a:lnTo>
                      <a:pt x="3250" y="205"/>
                    </a:lnTo>
                    <a:lnTo>
                      <a:pt x="3259" y="246"/>
                    </a:lnTo>
                    <a:lnTo>
                      <a:pt x="3262" y="288"/>
                    </a:lnTo>
                    <a:lnTo>
                      <a:pt x="3262" y="1768"/>
                    </a:lnTo>
                    <a:lnTo>
                      <a:pt x="3431" y="1768"/>
                    </a:lnTo>
                    <a:lnTo>
                      <a:pt x="3449" y="1771"/>
                    </a:lnTo>
                    <a:lnTo>
                      <a:pt x="3466" y="1778"/>
                    </a:lnTo>
                    <a:lnTo>
                      <a:pt x="3480" y="1788"/>
                    </a:lnTo>
                    <a:lnTo>
                      <a:pt x="3490" y="1802"/>
                    </a:lnTo>
                    <a:lnTo>
                      <a:pt x="3498" y="1819"/>
                    </a:lnTo>
                    <a:lnTo>
                      <a:pt x="3500" y="1837"/>
                    </a:lnTo>
                    <a:lnTo>
                      <a:pt x="3500" y="1851"/>
                    </a:lnTo>
                    <a:lnTo>
                      <a:pt x="3497" y="1902"/>
                    </a:lnTo>
                    <a:lnTo>
                      <a:pt x="3487" y="1951"/>
                    </a:lnTo>
                    <a:lnTo>
                      <a:pt x="3472" y="1999"/>
                    </a:lnTo>
                    <a:lnTo>
                      <a:pt x="3452" y="2042"/>
                    </a:lnTo>
                    <a:lnTo>
                      <a:pt x="3427" y="2084"/>
                    </a:lnTo>
                    <a:lnTo>
                      <a:pt x="3397" y="2122"/>
                    </a:lnTo>
                    <a:lnTo>
                      <a:pt x="3363" y="2156"/>
                    </a:lnTo>
                    <a:lnTo>
                      <a:pt x="3326" y="2186"/>
                    </a:lnTo>
                    <a:lnTo>
                      <a:pt x="3285" y="2211"/>
                    </a:lnTo>
                    <a:lnTo>
                      <a:pt x="3240" y="2231"/>
                    </a:lnTo>
                    <a:lnTo>
                      <a:pt x="3193" y="2246"/>
                    </a:lnTo>
                    <a:lnTo>
                      <a:pt x="3145" y="2255"/>
                    </a:lnTo>
                    <a:lnTo>
                      <a:pt x="3094" y="2258"/>
                    </a:lnTo>
                    <a:lnTo>
                      <a:pt x="406" y="2258"/>
                    </a:lnTo>
                    <a:lnTo>
                      <a:pt x="355" y="2255"/>
                    </a:lnTo>
                    <a:lnTo>
                      <a:pt x="307" y="2246"/>
                    </a:lnTo>
                    <a:lnTo>
                      <a:pt x="260" y="2231"/>
                    </a:lnTo>
                    <a:lnTo>
                      <a:pt x="215" y="2211"/>
                    </a:lnTo>
                    <a:lnTo>
                      <a:pt x="174" y="2186"/>
                    </a:lnTo>
                    <a:lnTo>
                      <a:pt x="137" y="2156"/>
                    </a:lnTo>
                    <a:lnTo>
                      <a:pt x="103" y="2122"/>
                    </a:lnTo>
                    <a:lnTo>
                      <a:pt x="73" y="2084"/>
                    </a:lnTo>
                    <a:lnTo>
                      <a:pt x="48" y="2042"/>
                    </a:lnTo>
                    <a:lnTo>
                      <a:pt x="28" y="1999"/>
                    </a:lnTo>
                    <a:lnTo>
                      <a:pt x="13" y="1951"/>
                    </a:lnTo>
                    <a:lnTo>
                      <a:pt x="3" y="1902"/>
                    </a:lnTo>
                    <a:lnTo>
                      <a:pt x="0" y="1851"/>
                    </a:lnTo>
                    <a:lnTo>
                      <a:pt x="0" y="1837"/>
                    </a:lnTo>
                    <a:lnTo>
                      <a:pt x="2" y="1819"/>
                    </a:lnTo>
                    <a:lnTo>
                      <a:pt x="10" y="1802"/>
                    </a:lnTo>
                    <a:lnTo>
                      <a:pt x="20" y="1788"/>
                    </a:lnTo>
                    <a:lnTo>
                      <a:pt x="34" y="1778"/>
                    </a:lnTo>
                    <a:lnTo>
                      <a:pt x="51" y="1771"/>
                    </a:lnTo>
                    <a:lnTo>
                      <a:pt x="69" y="1768"/>
                    </a:lnTo>
                    <a:lnTo>
                      <a:pt x="238" y="1768"/>
                    </a:lnTo>
                    <a:lnTo>
                      <a:pt x="238" y="288"/>
                    </a:lnTo>
                    <a:lnTo>
                      <a:pt x="241" y="246"/>
                    </a:lnTo>
                    <a:lnTo>
                      <a:pt x="250" y="205"/>
                    </a:lnTo>
                    <a:lnTo>
                      <a:pt x="264" y="167"/>
                    </a:lnTo>
                    <a:lnTo>
                      <a:pt x="284" y="132"/>
                    </a:lnTo>
                    <a:lnTo>
                      <a:pt x="309" y="100"/>
                    </a:lnTo>
                    <a:lnTo>
                      <a:pt x="336" y="71"/>
                    </a:lnTo>
                    <a:lnTo>
                      <a:pt x="369" y="47"/>
                    </a:lnTo>
                    <a:lnTo>
                      <a:pt x="404" y="28"/>
                    </a:lnTo>
                    <a:lnTo>
                      <a:pt x="442" y="13"/>
                    </a:lnTo>
                    <a:lnTo>
                      <a:pt x="483" y="3"/>
                    </a:lnTo>
                    <a:lnTo>
                      <a:pt x="5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6" name="Freeform 213">
                <a:extLst>
                  <a:ext uri="{FF2B5EF4-FFF2-40B4-BE49-F238E27FC236}">
                    <a16:creationId xmlns:a16="http://schemas.microsoft.com/office/drawing/2014/main" id="{571B158D-0265-4F0D-9827-E1A5CFE5B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18838" y="3597275"/>
                <a:ext cx="406400" cy="227013"/>
              </a:xfrm>
              <a:custGeom>
                <a:avLst/>
                <a:gdLst>
                  <a:gd name="T0" fmla="*/ 138 w 2562"/>
                  <a:gd name="T1" fmla="*/ 138 h 1436"/>
                  <a:gd name="T2" fmla="*/ 138 w 2562"/>
                  <a:gd name="T3" fmla="*/ 1298 h 1436"/>
                  <a:gd name="T4" fmla="*/ 2424 w 2562"/>
                  <a:gd name="T5" fmla="*/ 1298 h 1436"/>
                  <a:gd name="T6" fmla="*/ 2424 w 2562"/>
                  <a:gd name="T7" fmla="*/ 138 h 1436"/>
                  <a:gd name="T8" fmla="*/ 138 w 2562"/>
                  <a:gd name="T9" fmla="*/ 138 h 1436"/>
                  <a:gd name="T10" fmla="*/ 69 w 2562"/>
                  <a:gd name="T11" fmla="*/ 0 h 1436"/>
                  <a:gd name="T12" fmla="*/ 2493 w 2562"/>
                  <a:gd name="T13" fmla="*/ 0 h 1436"/>
                  <a:gd name="T14" fmla="*/ 2512 w 2562"/>
                  <a:gd name="T15" fmla="*/ 2 h 1436"/>
                  <a:gd name="T16" fmla="*/ 2528 w 2562"/>
                  <a:gd name="T17" fmla="*/ 10 h 1436"/>
                  <a:gd name="T18" fmla="*/ 2542 w 2562"/>
                  <a:gd name="T19" fmla="*/ 20 h 1436"/>
                  <a:gd name="T20" fmla="*/ 2553 w 2562"/>
                  <a:gd name="T21" fmla="*/ 34 h 1436"/>
                  <a:gd name="T22" fmla="*/ 2560 w 2562"/>
                  <a:gd name="T23" fmla="*/ 51 h 1436"/>
                  <a:gd name="T24" fmla="*/ 2562 w 2562"/>
                  <a:gd name="T25" fmla="*/ 69 h 1436"/>
                  <a:gd name="T26" fmla="*/ 2562 w 2562"/>
                  <a:gd name="T27" fmla="*/ 1367 h 1436"/>
                  <a:gd name="T28" fmla="*/ 2560 w 2562"/>
                  <a:gd name="T29" fmla="*/ 1386 h 1436"/>
                  <a:gd name="T30" fmla="*/ 2553 w 2562"/>
                  <a:gd name="T31" fmla="*/ 1402 h 1436"/>
                  <a:gd name="T32" fmla="*/ 2542 w 2562"/>
                  <a:gd name="T33" fmla="*/ 1416 h 1436"/>
                  <a:gd name="T34" fmla="*/ 2528 w 2562"/>
                  <a:gd name="T35" fmla="*/ 1427 h 1436"/>
                  <a:gd name="T36" fmla="*/ 2512 w 2562"/>
                  <a:gd name="T37" fmla="*/ 1434 h 1436"/>
                  <a:gd name="T38" fmla="*/ 2493 w 2562"/>
                  <a:gd name="T39" fmla="*/ 1436 h 1436"/>
                  <a:gd name="T40" fmla="*/ 69 w 2562"/>
                  <a:gd name="T41" fmla="*/ 1436 h 1436"/>
                  <a:gd name="T42" fmla="*/ 50 w 2562"/>
                  <a:gd name="T43" fmla="*/ 1434 h 1436"/>
                  <a:gd name="T44" fmla="*/ 34 w 2562"/>
                  <a:gd name="T45" fmla="*/ 1427 h 1436"/>
                  <a:gd name="T46" fmla="*/ 20 w 2562"/>
                  <a:gd name="T47" fmla="*/ 1416 h 1436"/>
                  <a:gd name="T48" fmla="*/ 9 w 2562"/>
                  <a:gd name="T49" fmla="*/ 1402 h 1436"/>
                  <a:gd name="T50" fmla="*/ 2 w 2562"/>
                  <a:gd name="T51" fmla="*/ 1386 h 1436"/>
                  <a:gd name="T52" fmla="*/ 0 w 2562"/>
                  <a:gd name="T53" fmla="*/ 1367 h 1436"/>
                  <a:gd name="T54" fmla="*/ 0 w 2562"/>
                  <a:gd name="T55" fmla="*/ 69 h 1436"/>
                  <a:gd name="T56" fmla="*/ 2 w 2562"/>
                  <a:gd name="T57" fmla="*/ 51 h 1436"/>
                  <a:gd name="T58" fmla="*/ 9 w 2562"/>
                  <a:gd name="T59" fmla="*/ 34 h 1436"/>
                  <a:gd name="T60" fmla="*/ 20 w 2562"/>
                  <a:gd name="T61" fmla="*/ 20 h 1436"/>
                  <a:gd name="T62" fmla="*/ 34 w 2562"/>
                  <a:gd name="T63" fmla="*/ 10 h 1436"/>
                  <a:gd name="T64" fmla="*/ 50 w 2562"/>
                  <a:gd name="T65" fmla="*/ 2 h 1436"/>
                  <a:gd name="T66" fmla="*/ 69 w 2562"/>
                  <a:gd name="T67" fmla="*/ 0 h 1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62" h="1436">
                    <a:moveTo>
                      <a:pt x="138" y="138"/>
                    </a:moveTo>
                    <a:lnTo>
                      <a:pt x="138" y="1298"/>
                    </a:lnTo>
                    <a:lnTo>
                      <a:pt x="2424" y="1298"/>
                    </a:lnTo>
                    <a:lnTo>
                      <a:pt x="2424" y="138"/>
                    </a:lnTo>
                    <a:lnTo>
                      <a:pt x="138" y="138"/>
                    </a:lnTo>
                    <a:close/>
                    <a:moveTo>
                      <a:pt x="69" y="0"/>
                    </a:moveTo>
                    <a:lnTo>
                      <a:pt x="2493" y="0"/>
                    </a:lnTo>
                    <a:lnTo>
                      <a:pt x="2512" y="2"/>
                    </a:lnTo>
                    <a:lnTo>
                      <a:pt x="2528" y="10"/>
                    </a:lnTo>
                    <a:lnTo>
                      <a:pt x="2542" y="20"/>
                    </a:lnTo>
                    <a:lnTo>
                      <a:pt x="2553" y="34"/>
                    </a:lnTo>
                    <a:lnTo>
                      <a:pt x="2560" y="51"/>
                    </a:lnTo>
                    <a:lnTo>
                      <a:pt x="2562" y="69"/>
                    </a:lnTo>
                    <a:lnTo>
                      <a:pt x="2562" y="1367"/>
                    </a:lnTo>
                    <a:lnTo>
                      <a:pt x="2560" y="1386"/>
                    </a:lnTo>
                    <a:lnTo>
                      <a:pt x="2553" y="1402"/>
                    </a:lnTo>
                    <a:lnTo>
                      <a:pt x="2542" y="1416"/>
                    </a:lnTo>
                    <a:lnTo>
                      <a:pt x="2528" y="1427"/>
                    </a:lnTo>
                    <a:lnTo>
                      <a:pt x="2512" y="1434"/>
                    </a:lnTo>
                    <a:lnTo>
                      <a:pt x="2493" y="1436"/>
                    </a:lnTo>
                    <a:lnTo>
                      <a:pt x="69" y="1436"/>
                    </a:lnTo>
                    <a:lnTo>
                      <a:pt x="50" y="1434"/>
                    </a:lnTo>
                    <a:lnTo>
                      <a:pt x="34" y="1427"/>
                    </a:lnTo>
                    <a:lnTo>
                      <a:pt x="20" y="1416"/>
                    </a:lnTo>
                    <a:lnTo>
                      <a:pt x="9" y="1402"/>
                    </a:lnTo>
                    <a:lnTo>
                      <a:pt x="2" y="1386"/>
                    </a:lnTo>
                    <a:lnTo>
                      <a:pt x="0" y="1367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4" y="10"/>
                    </a:lnTo>
                    <a:lnTo>
                      <a:pt x="50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9" name="Freeform 214">
                <a:extLst>
                  <a:ext uri="{FF2B5EF4-FFF2-40B4-BE49-F238E27FC236}">
                    <a16:creationId xmlns:a16="http://schemas.microsoft.com/office/drawing/2014/main" id="{CF3023D9-B835-46B4-A1B3-F8B988FC9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8225" y="3868738"/>
                <a:ext cx="47625" cy="22225"/>
              </a:xfrm>
              <a:custGeom>
                <a:avLst/>
                <a:gdLst>
                  <a:gd name="T0" fmla="*/ 69 w 304"/>
                  <a:gd name="T1" fmla="*/ 0 h 138"/>
                  <a:gd name="T2" fmla="*/ 235 w 304"/>
                  <a:gd name="T3" fmla="*/ 0 h 138"/>
                  <a:gd name="T4" fmla="*/ 253 w 304"/>
                  <a:gd name="T5" fmla="*/ 2 h 138"/>
                  <a:gd name="T6" fmla="*/ 270 w 304"/>
                  <a:gd name="T7" fmla="*/ 9 h 138"/>
                  <a:gd name="T8" fmla="*/ 284 w 304"/>
                  <a:gd name="T9" fmla="*/ 20 h 138"/>
                  <a:gd name="T10" fmla="*/ 294 w 304"/>
                  <a:gd name="T11" fmla="*/ 34 h 138"/>
                  <a:gd name="T12" fmla="*/ 302 w 304"/>
                  <a:gd name="T13" fmla="*/ 51 h 138"/>
                  <a:gd name="T14" fmla="*/ 304 w 304"/>
                  <a:gd name="T15" fmla="*/ 69 h 138"/>
                  <a:gd name="T16" fmla="*/ 302 w 304"/>
                  <a:gd name="T17" fmla="*/ 87 h 138"/>
                  <a:gd name="T18" fmla="*/ 294 w 304"/>
                  <a:gd name="T19" fmla="*/ 104 h 138"/>
                  <a:gd name="T20" fmla="*/ 284 w 304"/>
                  <a:gd name="T21" fmla="*/ 118 h 138"/>
                  <a:gd name="T22" fmla="*/ 270 w 304"/>
                  <a:gd name="T23" fmla="*/ 128 h 138"/>
                  <a:gd name="T24" fmla="*/ 253 w 304"/>
                  <a:gd name="T25" fmla="*/ 136 h 138"/>
                  <a:gd name="T26" fmla="*/ 235 w 304"/>
                  <a:gd name="T27" fmla="*/ 138 h 138"/>
                  <a:gd name="T28" fmla="*/ 69 w 304"/>
                  <a:gd name="T29" fmla="*/ 138 h 138"/>
                  <a:gd name="T30" fmla="*/ 51 w 304"/>
                  <a:gd name="T31" fmla="*/ 136 h 138"/>
                  <a:gd name="T32" fmla="*/ 34 w 304"/>
                  <a:gd name="T33" fmla="*/ 128 h 138"/>
                  <a:gd name="T34" fmla="*/ 20 w 304"/>
                  <a:gd name="T35" fmla="*/ 118 h 138"/>
                  <a:gd name="T36" fmla="*/ 10 w 304"/>
                  <a:gd name="T37" fmla="*/ 104 h 138"/>
                  <a:gd name="T38" fmla="*/ 2 w 304"/>
                  <a:gd name="T39" fmla="*/ 87 h 138"/>
                  <a:gd name="T40" fmla="*/ 0 w 304"/>
                  <a:gd name="T41" fmla="*/ 69 h 138"/>
                  <a:gd name="T42" fmla="*/ 2 w 304"/>
                  <a:gd name="T43" fmla="*/ 51 h 138"/>
                  <a:gd name="T44" fmla="*/ 10 w 304"/>
                  <a:gd name="T45" fmla="*/ 34 h 138"/>
                  <a:gd name="T46" fmla="*/ 20 w 304"/>
                  <a:gd name="T47" fmla="*/ 20 h 138"/>
                  <a:gd name="T48" fmla="*/ 34 w 304"/>
                  <a:gd name="T49" fmla="*/ 9 h 138"/>
                  <a:gd name="T50" fmla="*/ 51 w 304"/>
                  <a:gd name="T51" fmla="*/ 2 h 138"/>
                  <a:gd name="T52" fmla="*/ 69 w 304"/>
                  <a:gd name="T5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4" h="138">
                    <a:moveTo>
                      <a:pt x="69" y="0"/>
                    </a:moveTo>
                    <a:lnTo>
                      <a:pt x="235" y="0"/>
                    </a:lnTo>
                    <a:lnTo>
                      <a:pt x="253" y="2"/>
                    </a:lnTo>
                    <a:lnTo>
                      <a:pt x="270" y="9"/>
                    </a:lnTo>
                    <a:lnTo>
                      <a:pt x="284" y="20"/>
                    </a:lnTo>
                    <a:lnTo>
                      <a:pt x="294" y="34"/>
                    </a:lnTo>
                    <a:lnTo>
                      <a:pt x="302" y="51"/>
                    </a:lnTo>
                    <a:lnTo>
                      <a:pt x="304" y="69"/>
                    </a:lnTo>
                    <a:lnTo>
                      <a:pt x="302" y="87"/>
                    </a:lnTo>
                    <a:lnTo>
                      <a:pt x="294" y="104"/>
                    </a:lnTo>
                    <a:lnTo>
                      <a:pt x="284" y="118"/>
                    </a:lnTo>
                    <a:lnTo>
                      <a:pt x="270" y="128"/>
                    </a:lnTo>
                    <a:lnTo>
                      <a:pt x="253" y="136"/>
                    </a:lnTo>
                    <a:lnTo>
                      <a:pt x="235" y="138"/>
                    </a:lnTo>
                    <a:lnTo>
                      <a:pt x="69" y="138"/>
                    </a:lnTo>
                    <a:lnTo>
                      <a:pt x="51" y="136"/>
                    </a:lnTo>
                    <a:lnTo>
                      <a:pt x="34" y="128"/>
                    </a:lnTo>
                    <a:lnTo>
                      <a:pt x="20" y="118"/>
                    </a:lnTo>
                    <a:lnTo>
                      <a:pt x="10" y="104"/>
                    </a:lnTo>
                    <a:lnTo>
                      <a:pt x="2" y="87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10" y="34"/>
                    </a:lnTo>
                    <a:lnTo>
                      <a:pt x="20" y="20"/>
                    </a:lnTo>
                    <a:lnTo>
                      <a:pt x="34" y="9"/>
                    </a:lnTo>
                    <a:lnTo>
                      <a:pt x="51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0" name="Freeform 215">
                <a:extLst>
                  <a:ext uri="{FF2B5EF4-FFF2-40B4-BE49-F238E27FC236}">
                    <a16:creationId xmlns:a16="http://schemas.microsoft.com/office/drawing/2014/main" id="{CCBE86ED-3648-4A7A-A31E-1B03DD8A4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3925" y="3757613"/>
                <a:ext cx="20638" cy="30163"/>
              </a:xfrm>
              <a:custGeom>
                <a:avLst/>
                <a:gdLst>
                  <a:gd name="T0" fmla="*/ 69 w 138"/>
                  <a:gd name="T1" fmla="*/ 0 h 183"/>
                  <a:gd name="T2" fmla="*/ 87 w 138"/>
                  <a:gd name="T3" fmla="*/ 2 h 183"/>
                  <a:gd name="T4" fmla="*/ 104 w 138"/>
                  <a:gd name="T5" fmla="*/ 10 h 183"/>
                  <a:gd name="T6" fmla="*/ 118 w 138"/>
                  <a:gd name="T7" fmla="*/ 20 h 183"/>
                  <a:gd name="T8" fmla="*/ 128 w 138"/>
                  <a:gd name="T9" fmla="*/ 34 h 183"/>
                  <a:gd name="T10" fmla="*/ 136 w 138"/>
                  <a:gd name="T11" fmla="*/ 51 h 183"/>
                  <a:gd name="T12" fmla="*/ 138 w 138"/>
                  <a:gd name="T13" fmla="*/ 69 h 183"/>
                  <a:gd name="T14" fmla="*/ 138 w 138"/>
                  <a:gd name="T15" fmla="*/ 115 h 183"/>
                  <a:gd name="T16" fmla="*/ 136 w 138"/>
                  <a:gd name="T17" fmla="*/ 133 h 183"/>
                  <a:gd name="T18" fmla="*/ 128 w 138"/>
                  <a:gd name="T19" fmla="*/ 149 h 183"/>
                  <a:gd name="T20" fmla="*/ 118 w 138"/>
                  <a:gd name="T21" fmla="*/ 163 h 183"/>
                  <a:gd name="T22" fmla="*/ 104 w 138"/>
                  <a:gd name="T23" fmla="*/ 175 h 183"/>
                  <a:gd name="T24" fmla="*/ 87 w 138"/>
                  <a:gd name="T25" fmla="*/ 181 h 183"/>
                  <a:gd name="T26" fmla="*/ 69 w 138"/>
                  <a:gd name="T27" fmla="*/ 183 h 183"/>
                  <a:gd name="T28" fmla="*/ 51 w 138"/>
                  <a:gd name="T29" fmla="*/ 181 h 183"/>
                  <a:gd name="T30" fmla="*/ 34 w 138"/>
                  <a:gd name="T31" fmla="*/ 175 h 183"/>
                  <a:gd name="T32" fmla="*/ 20 w 138"/>
                  <a:gd name="T33" fmla="*/ 163 h 183"/>
                  <a:gd name="T34" fmla="*/ 10 w 138"/>
                  <a:gd name="T35" fmla="*/ 149 h 183"/>
                  <a:gd name="T36" fmla="*/ 2 w 138"/>
                  <a:gd name="T37" fmla="*/ 133 h 183"/>
                  <a:gd name="T38" fmla="*/ 0 w 138"/>
                  <a:gd name="T39" fmla="*/ 115 h 183"/>
                  <a:gd name="T40" fmla="*/ 0 w 138"/>
                  <a:gd name="T41" fmla="*/ 69 h 183"/>
                  <a:gd name="T42" fmla="*/ 2 w 138"/>
                  <a:gd name="T43" fmla="*/ 51 h 183"/>
                  <a:gd name="T44" fmla="*/ 10 w 138"/>
                  <a:gd name="T45" fmla="*/ 34 h 183"/>
                  <a:gd name="T46" fmla="*/ 20 w 138"/>
                  <a:gd name="T47" fmla="*/ 20 h 183"/>
                  <a:gd name="T48" fmla="*/ 34 w 138"/>
                  <a:gd name="T49" fmla="*/ 10 h 183"/>
                  <a:gd name="T50" fmla="*/ 51 w 138"/>
                  <a:gd name="T51" fmla="*/ 2 h 183"/>
                  <a:gd name="T52" fmla="*/ 69 w 138"/>
                  <a:gd name="T53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83">
                    <a:moveTo>
                      <a:pt x="69" y="0"/>
                    </a:moveTo>
                    <a:lnTo>
                      <a:pt x="87" y="2"/>
                    </a:lnTo>
                    <a:lnTo>
                      <a:pt x="104" y="10"/>
                    </a:lnTo>
                    <a:lnTo>
                      <a:pt x="118" y="20"/>
                    </a:lnTo>
                    <a:lnTo>
                      <a:pt x="128" y="34"/>
                    </a:lnTo>
                    <a:lnTo>
                      <a:pt x="136" y="51"/>
                    </a:lnTo>
                    <a:lnTo>
                      <a:pt x="138" y="69"/>
                    </a:lnTo>
                    <a:lnTo>
                      <a:pt x="138" y="115"/>
                    </a:lnTo>
                    <a:lnTo>
                      <a:pt x="136" y="133"/>
                    </a:lnTo>
                    <a:lnTo>
                      <a:pt x="128" y="149"/>
                    </a:lnTo>
                    <a:lnTo>
                      <a:pt x="118" y="163"/>
                    </a:lnTo>
                    <a:lnTo>
                      <a:pt x="104" y="175"/>
                    </a:lnTo>
                    <a:lnTo>
                      <a:pt x="87" y="181"/>
                    </a:lnTo>
                    <a:lnTo>
                      <a:pt x="69" y="183"/>
                    </a:lnTo>
                    <a:lnTo>
                      <a:pt x="51" y="181"/>
                    </a:lnTo>
                    <a:lnTo>
                      <a:pt x="34" y="175"/>
                    </a:lnTo>
                    <a:lnTo>
                      <a:pt x="20" y="163"/>
                    </a:lnTo>
                    <a:lnTo>
                      <a:pt x="10" y="149"/>
                    </a:lnTo>
                    <a:lnTo>
                      <a:pt x="2" y="133"/>
                    </a:lnTo>
                    <a:lnTo>
                      <a:pt x="0" y="115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10" y="34"/>
                    </a:lnTo>
                    <a:lnTo>
                      <a:pt x="20" y="20"/>
                    </a:lnTo>
                    <a:lnTo>
                      <a:pt x="34" y="10"/>
                    </a:lnTo>
                    <a:lnTo>
                      <a:pt x="51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1" name="Freeform 216">
                <a:extLst>
                  <a:ext uri="{FF2B5EF4-FFF2-40B4-BE49-F238E27FC236}">
                    <a16:creationId xmlns:a16="http://schemas.microsoft.com/office/drawing/2014/main" id="{53CE9F1D-5159-4A2F-9257-51085474E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4888" y="3770313"/>
                <a:ext cx="22225" cy="23813"/>
              </a:xfrm>
              <a:custGeom>
                <a:avLst/>
                <a:gdLst>
                  <a:gd name="T0" fmla="*/ 69 w 138"/>
                  <a:gd name="T1" fmla="*/ 0 h 151"/>
                  <a:gd name="T2" fmla="*/ 87 w 138"/>
                  <a:gd name="T3" fmla="*/ 2 h 151"/>
                  <a:gd name="T4" fmla="*/ 104 w 138"/>
                  <a:gd name="T5" fmla="*/ 8 h 151"/>
                  <a:gd name="T6" fmla="*/ 117 w 138"/>
                  <a:gd name="T7" fmla="*/ 20 h 151"/>
                  <a:gd name="T8" fmla="*/ 128 w 138"/>
                  <a:gd name="T9" fmla="*/ 34 h 151"/>
                  <a:gd name="T10" fmla="*/ 135 w 138"/>
                  <a:gd name="T11" fmla="*/ 50 h 151"/>
                  <a:gd name="T12" fmla="*/ 138 w 138"/>
                  <a:gd name="T13" fmla="*/ 68 h 151"/>
                  <a:gd name="T14" fmla="*/ 138 w 138"/>
                  <a:gd name="T15" fmla="*/ 82 h 151"/>
                  <a:gd name="T16" fmla="*/ 135 w 138"/>
                  <a:gd name="T17" fmla="*/ 101 h 151"/>
                  <a:gd name="T18" fmla="*/ 128 w 138"/>
                  <a:gd name="T19" fmla="*/ 117 h 151"/>
                  <a:gd name="T20" fmla="*/ 117 w 138"/>
                  <a:gd name="T21" fmla="*/ 131 h 151"/>
                  <a:gd name="T22" fmla="*/ 104 w 138"/>
                  <a:gd name="T23" fmla="*/ 142 h 151"/>
                  <a:gd name="T24" fmla="*/ 87 w 138"/>
                  <a:gd name="T25" fmla="*/ 149 h 151"/>
                  <a:gd name="T26" fmla="*/ 69 w 138"/>
                  <a:gd name="T27" fmla="*/ 151 h 151"/>
                  <a:gd name="T28" fmla="*/ 51 w 138"/>
                  <a:gd name="T29" fmla="*/ 149 h 151"/>
                  <a:gd name="T30" fmla="*/ 34 w 138"/>
                  <a:gd name="T31" fmla="*/ 142 h 151"/>
                  <a:gd name="T32" fmla="*/ 20 w 138"/>
                  <a:gd name="T33" fmla="*/ 131 h 151"/>
                  <a:gd name="T34" fmla="*/ 9 w 138"/>
                  <a:gd name="T35" fmla="*/ 117 h 151"/>
                  <a:gd name="T36" fmla="*/ 2 w 138"/>
                  <a:gd name="T37" fmla="*/ 101 h 151"/>
                  <a:gd name="T38" fmla="*/ 0 w 138"/>
                  <a:gd name="T39" fmla="*/ 82 h 151"/>
                  <a:gd name="T40" fmla="*/ 0 w 138"/>
                  <a:gd name="T41" fmla="*/ 68 h 151"/>
                  <a:gd name="T42" fmla="*/ 2 w 138"/>
                  <a:gd name="T43" fmla="*/ 50 h 151"/>
                  <a:gd name="T44" fmla="*/ 9 w 138"/>
                  <a:gd name="T45" fmla="*/ 34 h 151"/>
                  <a:gd name="T46" fmla="*/ 20 w 138"/>
                  <a:gd name="T47" fmla="*/ 20 h 151"/>
                  <a:gd name="T48" fmla="*/ 34 w 138"/>
                  <a:gd name="T49" fmla="*/ 8 h 151"/>
                  <a:gd name="T50" fmla="*/ 51 w 138"/>
                  <a:gd name="T51" fmla="*/ 2 h 151"/>
                  <a:gd name="T52" fmla="*/ 69 w 138"/>
                  <a:gd name="T53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51">
                    <a:moveTo>
                      <a:pt x="69" y="0"/>
                    </a:moveTo>
                    <a:lnTo>
                      <a:pt x="87" y="2"/>
                    </a:lnTo>
                    <a:lnTo>
                      <a:pt x="104" y="8"/>
                    </a:lnTo>
                    <a:lnTo>
                      <a:pt x="117" y="20"/>
                    </a:lnTo>
                    <a:lnTo>
                      <a:pt x="128" y="34"/>
                    </a:lnTo>
                    <a:lnTo>
                      <a:pt x="135" y="50"/>
                    </a:lnTo>
                    <a:lnTo>
                      <a:pt x="138" y="68"/>
                    </a:lnTo>
                    <a:lnTo>
                      <a:pt x="138" y="82"/>
                    </a:lnTo>
                    <a:lnTo>
                      <a:pt x="135" y="101"/>
                    </a:lnTo>
                    <a:lnTo>
                      <a:pt x="128" y="117"/>
                    </a:lnTo>
                    <a:lnTo>
                      <a:pt x="117" y="131"/>
                    </a:lnTo>
                    <a:lnTo>
                      <a:pt x="104" y="142"/>
                    </a:lnTo>
                    <a:lnTo>
                      <a:pt x="87" y="149"/>
                    </a:lnTo>
                    <a:lnTo>
                      <a:pt x="69" y="151"/>
                    </a:lnTo>
                    <a:lnTo>
                      <a:pt x="51" y="149"/>
                    </a:lnTo>
                    <a:lnTo>
                      <a:pt x="34" y="142"/>
                    </a:lnTo>
                    <a:lnTo>
                      <a:pt x="20" y="131"/>
                    </a:lnTo>
                    <a:lnTo>
                      <a:pt x="9" y="117"/>
                    </a:lnTo>
                    <a:lnTo>
                      <a:pt x="2" y="101"/>
                    </a:lnTo>
                    <a:lnTo>
                      <a:pt x="0" y="82"/>
                    </a:lnTo>
                    <a:lnTo>
                      <a:pt x="0" y="68"/>
                    </a:lnTo>
                    <a:lnTo>
                      <a:pt x="2" y="50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4" y="8"/>
                    </a:lnTo>
                    <a:lnTo>
                      <a:pt x="51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2" name="Freeform 217">
                <a:extLst>
                  <a:ext uri="{FF2B5EF4-FFF2-40B4-BE49-F238E27FC236}">
                    <a16:creationId xmlns:a16="http://schemas.microsoft.com/office/drawing/2014/main" id="{2A4467EE-5F98-486B-952B-F15E93C8C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4888" y="3713163"/>
                <a:ext cx="22225" cy="23813"/>
              </a:xfrm>
              <a:custGeom>
                <a:avLst/>
                <a:gdLst>
                  <a:gd name="T0" fmla="*/ 69 w 138"/>
                  <a:gd name="T1" fmla="*/ 0 h 152"/>
                  <a:gd name="T2" fmla="*/ 87 w 138"/>
                  <a:gd name="T3" fmla="*/ 4 h 152"/>
                  <a:gd name="T4" fmla="*/ 104 w 138"/>
                  <a:gd name="T5" fmla="*/ 10 h 152"/>
                  <a:gd name="T6" fmla="*/ 117 w 138"/>
                  <a:gd name="T7" fmla="*/ 21 h 152"/>
                  <a:gd name="T8" fmla="*/ 128 w 138"/>
                  <a:gd name="T9" fmla="*/ 36 h 152"/>
                  <a:gd name="T10" fmla="*/ 135 w 138"/>
                  <a:gd name="T11" fmla="*/ 52 h 152"/>
                  <a:gd name="T12" fmla="*/ 138 w 138"/>
                  <a:gd name="T13" fmla="*/ 70 h 152"/>
                  <a:gd name="T14" fmla="*/ 138 w 138"/>
                  <a:gd name="T15" fmla="*/ 83 h 152"/>
                  <a:gd name="T16" fmla="*/ 135 w 138"/>
                  <a:gd name="T17" fmla="*/ 103 h 152"/>
                  <a:gd name="T18" fmla="*/ 128 w 138"/>
                  <a:gd name="T19" fmla="*/ 118 h 152"/>
                  <a:gd name="T20" fmla="*/ 117 w 138"/>
                  <a:gd name="T21" fmla="*/ 132 h 152"/>
                  <a:gd name="T22" fmla="*/ 104 w 138"/>
                  <a:gd name="T23" fmla="*/ 143 h 152"/>
                  <a:gd name="T24" fmla="*/ 87 w 138"/>
                  <a:gd name="T25" fmla="*/ 150 h 152"/>
                  <a:gd name="T26" fmla="*/ 69 w 138"/>
                  <a:gd name="T27" fmla="*/ 152 h 152"/>
                  <a:gd name="T28" fmla="*/ 51 w 138"/>
                  <a:gd name="T29" fmla="*/ 150 h 152"/>
                  <a:gd name="T30" fmla="*/ 34 w 138"/>
                  <a:gd name="T31" fmla="*/ 143 h 152"/>
                  <a:gd name="T32" fmla="*/ 20 w 138"/>
                  <a:gd name="T33" fmla="*/ 132 h 152"/>
                  <a:gd name="T34" fmla="*/ 9 w 138"/>
                  <a:gd name="T35" fmla="*/ 118 h 152"/>
                  <a:gd name="T36" fmla="*/ 2 w 138"/>
                  <a:gd name="T37" fmla="*/ 103 h 152"/>
                  <a:gd name="T38" fmla="*/ 0 w 138"/>
                  <a:gd name="T39" fmla="*/ 83 h 152"/>
                  <a:gd name="T40" fmla="*/ 0 w 138"/>
                  <a:gd name="T41" fmla="*/ 70 h 152"/>
                  <a:gd name="T42" fmla="*/ 2 w 138"/>
                  <a:gd name="T43" fmla="*/ 52 h 152"/>
                  <a:gd name="T44" fmla="*/ 9 w 138"/>
                  <a:gd name="T45" fmla="*/ 36 h 152"/>
                  <a:gd name="T46" fmla="*/ 20 w 138"/>
                  <a:gd name="T47" fmla="*/ 21 h 152"/>
                  <a:gd name="T48" fmla="*/ 34 w 138"/>
                  <a:gd name="T49" fmla="*/ 10 h 152"/>
                  <a:gd name="T50" fmla="*/ 51 w 138"/>
                  <a:gd name="T51" fmla="*/ 4 h 152"/>
                  <a:gd name="T52" fmla="*/ 69 w 138"/>
                  <a:gd name="T5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52">
                    <a:moveTo>
                      <a:pt x="69" y="0"/>
                    </a:moveTo>
                    <a:lnTo>
                      <a:pt x="87" y="4"/>
                    </a:lnTo>
                    <a:lnTo>
                      <a:pt x="104" y="10"/>
                    </a:lnTo>
                    <a:lnTo>
                      <a:pt x="117" y="21"/>
                    </a:lnTo>
                    <a:lnTo>
                      <a:pt x="128" y="36"/>
                    </a:lnTo>
                    <a:lnTo>
                      <a:pt x="135" y="52"/>
                    </a:lnTo>
                    <a:lnTo>
                      <a:pt x="138" y="70"/>
                    </a:lnTo>
                    <a:lnTo>
                      <a:pt x="138" y="83"/>
                    </a:lnTo>
                    <a:lnTo>
                      <a:pt x="135" y="103"/>
                    </a:lnTo>
                    <a:lnTo>
                      <a:pt x="128" y="118"/>
                    </a:lnTo>
                    <a:lnTo>
                      <a:pt x="117" y="132"/>
                    </a:lnTo>
                    <a:lnTo>
                      <a:pt x="104" y="143"/>
                    </a:lnTo>
                    <a:lnTo>
                      <a:pt x="87" y="150"/>
                    </a:lnTo>
                    <a:lnTo>
                      <a:pt x="69" y="152"/>
                    </a:lnTo>
                    <a:lnTo>
                      <a:pt x="51" y="150"/>
                    </a:lnTo>
                    <a:lnTo>
                      <a:pt x="34" y="143"/>
                    </a:lnTo>
                    <a:lnTo>
                      <a:pt x="20" y="132"/>
                    </a:lnTo>
                    <a:lnTo>
                      <a:pt x="9" y="118"/>
                    </a:lnTo>
                    <a:lnTo>
                      <a:pt x="2" y="103"/>
                    </a:lnTo>
                    <a:lnTo>
                      <a:pt x="0" y="83"/>
                    </a:lnTo>
                    <a:lnTo>
                      <a:pt x="0" y="70"/>
                    </a:lnTo>
                    <a:lnTo>
                      <a:pt x="2" y="52"/>
                    </a:lnTo>
                    <a:lnTo>
                      <a:pt x="9" y="36"/>
                    </a:lnTo>
                    <a:lnTo>
                      <a:pt x="20" y="21"/>
                    </a:lnTo>
                    <a:lnTo>
                      <a:pt x="34" y="10"/>
                    </a:lnTo>
                    <a:lnTo>
                      <a:pt x="51" y="4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3" name="Freeform 218">
                <a:extLst>
                  <a:ext uri="{FF2B5EF4-FFF2-40B4-BE49-F238E27FC236}">
                    <a16:creationId xmlns:a16="http://schemas.microsoft.com/office/drawing/2014/main" id="{9A7A4C96-B9DB-4015-85FC-8E81AEE8C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7438" y="3768725"/>
                <a:ext cx="22225" cy="25400"/>
              </a:xfrm>
              <a:custGeom>
                <a:avLst/>
                <a:gdLst>
                  <a:gd name="T0" fmla="*/ 69 w 138"/>
                  <a:gd name="T1" fmla="*/ 0 h 155"/>
                  <a:gd name="T2" fmla="*/ 87 w 138"/>
                  <a:gd name="T3" fmla="*/ 3 h 155"/>
                  <a:gd name="T4" fmla="*/ 104 w 138"/>
                  <a:gd name="T5" fmla="*/ 9 h 155"/>
                  <a:gd name="T6" fmla="*/ 118 w 138"/>
                  <a:gd name="T7" fmla="*/ 20 h 155"/>
                  <a:gd name="T8" fmla="*/ 128 w 138"/>
                  <a:gd name="T9" fmla="*/ 34 h 155"/>
                  <a:gd name="T10" fmla="*/ 135 w 138"/>
                  <a:gd name="T11" fmla="*/ 51 h 155"/>
                  <a:gd name="T12" fmla="*/ 138 w 138"/>
                  <a:gd name="T13" fmla="*/ 69 h 155"/>
                  <a:gd name="T14" fmla="*/ 138 w 138"/>
                  <a:gd name="T15" fmla="*/ 86 h 155"/>
                  <a:gd name="T16" fmla="*/ 135 w 138"/>
                  <a:gd name="T17" fmla="*/ 105 h 155"/>
                  <a:gd name="T18" fmla="*/ 128 w 138"/>
                  <a:gd name="T19" fmla="*/ 121 h 155"/>
                  <a:gd name="T20" fmla="*/ 118 w 138"/>
                  <a:gd name="T21" fmla="*/ 135 h 155"/>
                  <a:gd name="T22" fmla="*/ 104 w 138"/>
                  <a:gd name="T23" fmla="*/ 146 h 155"/>
                  <a:gd name="T24" fmla="*/ 87 w 138"/>
                  <a:gd name="T25" fmla="*/ 153 h 155"/>
                  <a:gd name="T26" fmla="*/ 69 w 138"/>
                  <a:gd name="T27" fmla="*/ 155 h 155"/>
                  <a:gd name="T28" fmla="*/ 51 w 138"/>
                  <a:gd name="T29" fmla="*/ 153 h 155"/>
                  <a:gd name="T30" fmla="*/ 34 w 138"/>
                  <a:gd name="T31" fmla="*/ 146 h 155"/>
                  <a:gd name="T32" fmla="*/ 20 w 138"/>
                  <a:gd name="T33" fmla="*/ 135 h 155"/>
                  <a:gd name="T34" fmla="*/ 10 w 138"/>
                  <a:gd name="T35" fmla="*/ 121 h 155"/>
                  <a:gd name="T36" fmla="*/ 2 w 138"/>
                  <a:gd name="T37" fmla="*/ 105 h 155"/>
                  <a:gd name="T38" fmla="*/ 0 w 138"/>
                  <a:gd name="T39" fmla="*/ 86 h 155"/>
                  <a:gd name="T40" fmla="*/ 0 w 138"/>
                  <a:gd name="T41" fmla="*/ 69 h 155"/>
                  <a:gd name="T42" fmla="*/ 2 w 138"/>
                  <a:gd name="T43" fmla="*/ 51 h 155"/>
                  <a:gd name="T44" fmla="*/ 10 w 138"/>
                  <a:gd name="T45" fmla="*/ 34 h 155"/>
                  <a:gd name="T46" fmla="*/ 20 w 138"/>
                  <a:gd name="T47" fmla="*/ 20 h 155"/>
                  <a:gd name="T48" fmla="*/ 34 w 138"/>
                  <a:gd name="T49" fmla="*/ 9 h 155"/>
                  <a:gd name="T50" fmla="*/ 51 w 138"/>
                  <a:gd name="T51" fmla="*/ 3 h 155"/>
                  <a:gd name="T52" fmla="*/ 69 w 138"/>
                  <a:gd name="T5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55">
                    <a:moveTo>
                      <a:pt x="69" y="0"/>
                    </a:moveTo>
                    <a:lnTo>
                      <a:pt x="87" y="3"/>
                    </a:lnTo>
                    <a:lnTo>
                      <a:pt x="104" y="9"/>
                    </a:lnTo>
                    <a:lnTo>
                      <a:pt x="118" y="20"/>
                    </a:lnTo>
                    <a:lnTo>
                      <a:pt x="128" y="34"/>
                    </a:lnTo>
                    <a:lnTo>
                      <a:pt x="135" y="51"/>
                    </a:lnTo>
                    <a:lnTo>
                      <a:pt x="138" y="69"/>
                    </a:lnTo>
                    <a:lnTo>
                      <a:pt x="138" y="86"/>
                    </a:lnTo>
                    <a:lnTo>
                      <a:pt x="135" y="105"/>
                    </a:lnTo>
                    <a:lnTo>
                      <a:pt x="128" y="121"/>
                    </a:lnTo>
                    <a:lnTo>
                      <a:pt x="118" y="135"/>
                    </a:lnTo>
                    <a:lnTo>
                      <a:pt x="104" y="146"/>
                    </a:lnTo>
                    <a:lnTo>
                      <a:pt x="87" y="153"/>
                    </a:lnTo>
                    <a:lnTo>
                      <a:pt x="69" y="155"/>
                    </a:lnTo>
                    <a:lnTo>
                      <a:pt x="51" y="153"/>
                    </a:lnTo>
                    <a:lnTo>
                      <a:pt x="34" y="146"/>
                    </a:lnTo>
                    <a:lnTo>
                      <a:pt x="20" y="135"/>
                    </a:lnTo>
                    <a:lnTo>
                      <a:pt x="10" y="121"/>
                    </a:lnTo>
                    <a:lnTo>
                      <a:pt x="2" y="105"/>
                    </a:lnTo>
                    <a:lnTo>
                      <a:pt x="0" y="86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10" y="34"/>
                    </a:lnTo>
                    <a:lnTo>
                      <a:pt x="20" y="20"/>
                    </a:lnTo>
                    <a:lnTo>
                      <a:pt x="34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4" name="Freeform 219">
                <a:extLst>
                  <a:ext uri="{FF2B5EF4-FFF2-40B4-BE49-F238E27FC236}">
                    <a16:creationId xmlns:a16="http://schemas.microsoft.com/office/drawing/2014/main" id="{CE11F1AF-F1C7-4B29-9483-639F52CC7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7438" y="3729038"/>
                <a:ext cx="22225" cy="25400"/>
              </a:xfrm>
              <a:custGeom>
                <a:avLst/>
                <a:gdLst>
                  <a:gd name="T0" fmla="*/ 69 w 138"/>
                  <a:gd name="T1" fmla="*/ 0 h 155"/>
                  <a:gd name="T2" fmla="*/ 87 w 138"/>
                  <a:gd name="T3" fmla="*/ 3 h 155"/>
                  <a:gd name="T4" fmla="*/ 104 w 138"/>
                  <a:gd name="T5" fmla="*/ 9 h 155"/>
                  <a:gd name="T6" fmla="*/ 118 w 138"/>
                  <a:gd name="T7" fmla="*/ 20 h 155"/>
                  <a:gd name="T8" fmla="*/ 128 w 138"/>
                  <a:gd name="T9" fmla="*/ 34 h 155"/>
                  <a:gd name="T10" fmla="*/ 135 w 138"/>
                  <a:gd name="T11" fmla="*/ 51 h 155"/>
                  <a:gd name="T12" fmla="*/ 138 w 138"/>
                  <a:gd name="T13" fmla="*/ 69 h 155"/>
                  <a:gd name="T14" fmla="*/ 138 w 138"/>
                  <a:gd name="T15" fmla="*/ 86 h 155"/>
                  <a:gd name="T16" fmla="*/ 135 w 138"/>
                  <a:gd name="T17" fmla="*/ 105 h 155"/>
                  <a:gd name="T18" fmla="*/ 128 w 138"/>
                  <a:gd name="T19" fmla="*/ 121 h 155"/>
                  <a:gd name="T20" fmla="*/ 118 w 138"/>
                  <a:gd name="T21" fmla="*/ 135 h 155"/>
                  <a:gd name="T22" fmla="*/ 104 w 138"/>
                  <a:gd name="T23" fmla="*/ 146 h 155"/>
                  <a:gd name="T24" fmla="*/ 87 w 138"/>
                  <a:gd name="T25" fmla="*/ 153 h 155"/>
                  <a:gd name="T26" fmla="*/ 69 w 138"/>
                  <a:gd name="T27" fmla="*/ 155 h 155"/>
                  <a:gd name="T28" fmla="*/ 51 w 138"/>
                  <a:gd name="T29" fmla="*/ 153 h 155"/>
                  <a:gd name="T30" fmla="*/ 34 w 138"/>
                  <a:gd name="T31" fmla="*/ 146 h 155"/>
                  <a:gd name="T32" fmla="*/ 20 w 138"/>
                  <a:gd name="T33" fmla="*/ 135 h 155"/>
                  <a:gd name="T34" fmla="*/ 10 w 138"/>
                  <a:gd name="T35" fmla="*/ 121 h 155"/>
                  <a:gd name="T36" fmla="*/ 2 w 138"/>
                  <a:gd name="T37" fmla="*/ 105 h 155"/>
                  <a:gd name="T38" fmla="*/ 0 w 138"/>
                  <a:gd name="T39" fmla="*/ 86 h 155"/>
                  <a:gd name="T40" fmla="*/ 0 w 138"/>
                  <a:gd name="T41" fmla="*/ 69 h 155"/>
                  <a:gd name="T42" fmla="*/ 2 w 138"/>
                  <a:gd name="T43" fmla="*/ 51 h 155"/>
                  <a:gd name="T44" fmla="*/ 10 w 138"/>
                  <a:gd name="T45" fmla="*/ 34 h 155"/>
                  <a:gd name="T46" fmla="*/ 20 w 138"/>
                  <a:gd name="T47" fmla="*/ 20 h 155"/>
                  <a:gd name="T48" fmla="*/ 34 w 138"/>
                  <a:gd name="T49" fmla="*/ 9 h 155"/>
                  <a:gd name="T50" fmla="*/ 51 w 138"/>
                  <a:gd name="T51" fmla="*/ 3 h 155"/>
                  <a:gd name="T52" fmla="*/ 69 w 138"/>
                  <a:gd name="T5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55">
                    <a:moveTo>
                      <a:pt x="69" y="0"/>
                    </a:moveTo>
                    <a:lnTo>
                      <a:pt x="87" y="3"/>
                    </a:lnTo>
                    <a:lnTo>
                      <a:pt x="104" y="9"/>
                    </a:lnTo>
                    <a:lnTo>
                      <a:pt x="118" y="20"/>
                    </a:lnTo>
                    <a:lnTo>
                      <a:pt x="128" y="34"/>
                    </a:lnTo>
                    <a:lnTo>
                      <a:pt x="135" y="51"/>
                    </a:lnTo>
                    <a:lnTo>
                      <a:pt x="138" y="69"/>
                    </a:lnTo>
                    <a:lnTo>
                      <a:pt x="138" y="86"/>
                    </a:lnTo>
                    <a:lnTo>
                      <a:pt x="135" y="105"/>
                    </a:lnTo>
                    <a:lnTo>
                      <a:pt x="128" y="121"/>
                    </a:lnTo>
                    <a:lnTo>
                      <a:pt x="118" y="135"/>
                    </a:lnTo>
                    <a:lnTo>
                      <a:pt x="104" y="146"/>
                    </a:lnTo>
                    <a:lnTo>
                      <a:pt x="87" y="153"/>
                    </a:lnTo>
                    <a:lnTo>
                      <a:pt x="69" y="155"/>
                    </a:lnTo>
                    <a:lnTo>
                      <a:pt x="51" y="153"/>
                    </a:lnTo>
                    <a:lnTo>
                      <a:pt x="34" y="146"/>
                    </a:lnTo>
                    <a:lnTo>
                      <a:pt x="20" y="135"/>
                    </a:lnTo>
                    <a:lnTo>
                      <a:pt x="10" y="121"/>
                    </a:lnTo>
                    <a:lnTo>
                      <a:pt x="2" y="105"/>
                    </a:lnTo>
                    <a:lnTo>
                      <a:pt x="0" y="86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10" y="34"/>
                    </a:lnTo>
                    <a:lnTo>
                      <a:pt x="20" y="20"/>
                    </a:lnTo>
                    <a:lnTo>
                      <a:pt x="34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5" name="Freeform 220">
                <a:extLst>
                  <a:ext uri="{FF2B5EF4-FFF2-40B4-BE49-F238E27FC236}">
                    <a16:creationId xmlns:a16="http://schemas.microsoft.com/office/drawing/2014/main" id="{5C4FC331-F0DC-4314-BEE4-2A9903644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4750" y="3768725"/>
                <a:ext cx="22225" cy="25400"/>
              </a:xfrm>
              <a:custGeom>
                <a:avLst/>
                <a:gdLst>
                  <a:gd name="T0" fmla="*/ 68 w 137"/>
                  <a:gd name="T1" fmla="*/ 0 h 155"/>
                  <a:gd name="T2" fmla="*/ 87 w 137"/>
                  <a:gd name="T3" fmla="*/ 3 h 155"/>
                  <a:gd name="T4" fmla="*/ 103 w 137"/>
                  <a:gd name="T5" fmla="*/ 9 h 155"/>
                  <a:gd name="T6" fmla="*/ 117 w 137"/>
                  <a:gd name="T7" fmla="*/ 20 h 155"/>
                  <a:gd name="T8" fmla="*/ 128 w 137"/>
                  <a:gd name="T9" fmla="*/ 34 h 155"/>
                  <a:gd name="T10" fmla="*/ 135 w 137"/>
                  <a:gd name="T11" fmla="*/ 51 h 155"/>
                  <a:gd name="T12" fmla="*/ 137 w 137"/>
                  <a:gd name="T13" fmla="*/ 69 h 155"/>
                  <a:gd name="T14" fmla="*/ 137 w 137"/>
                  <a:gd name="T15" fmla="*/ 86 h 155"/>
                  <a:gd name="T16" fmla="*/ 135 w 137"/>
                  <a:gd name="T17" fmla="*/ 105 h 155"/>
                  <a:gd name="T18" fmla="*/ 128 w 137"/>
                  <a:gd name="T19" fmla="*/ 121 h 155"/>
                  <a:gd name="T20" fmla="*/ 117 w 137"/>
                  <a:gd name="T21" fmla="*/ 135 h 155"/>
                  <a:gd name="T22" fmla="*/ 103 w 137"/>
                  <a:gd name="T23" fmla="*/ 146 h 155"/>
                  <a:gd name="T24" fmla="*/ 87 w 137"/>
                  <a:gd name="T25" fmla="*/ 153 h 155"/>
                  <a:gd name="T26" fmla="*/ 68 w 137"/>
                  <a:gd name="T27" fmla="*/ 155 h 155"/>
                  <a:gd name="T28" fmla="*/ 50 w 137"/>
                  <a:gd name="T29" fmla="*/ 153 h 155"/>
                  <a:gd name="T30" fmla="*/ 33 w 137"/>
                  <a:gd name="T31" fmla="*/ 146 h 155"/>
                  <a:gd name="T32" fmla="*/ 20 w 137"/>
                  <a:gd name="T33" fmla="*/ 135 h 155"/>
                  <a:gd name="T34" fmla="*/ 9 w 137"/>
                  <a:gd name="T35" fmla="*/ 121 h 155"/>
                  <a:gd name="T36" fmla="*/ 2 w 137"/>
                  <a:gd name="T37" fmla="*/ 105 h 155"/>
                  <a:gd name="T38" fmla="*/ 0 w 137"/>
                  <a:gd name="T39" fmla="*/ 86 h 155"/>
                  <a:gd name="T40" fmla="*/ 0 w 137"/>
                  <a:gd name="T41" fmla="*/ 69 h 155"/>
                  <a:gd name="T42" fmla="*/ 2 w 137"/>
                  <a:gd name="T43" fmla="*/ 51 h 155"/>
                  <a:gd name="T44" fmla="*/ 9 w 137"/>
                  <a:gd name="T45" fmla="*/ 34 h 155"/>
                  <a:gd name="T46" fmla="*/ 20 w 137"/>
                  <a:gd name="T47" fmla="*/ 20 h 155"/>
                  <a:gd name="T48" fmla="*/ 33 w 137"/>
                  <a:gd name="T49" fmla="*/ 9 h 155"/>
                  <a:gd name="T50" fmla="*/ 50 w 137"/>
                  <a:gd name="T51" fmla="*/ 3 h 155"/>
                  <a:gd name="T52" fmla="*/ 68 w 137"/>
                  <a:gd name="T5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7" h="155">
                    <a:moveTo>
                      <a:pt x="68" y="0"/>
                    </a:moveTo>
                    <a:lnTo>
                      <a:pt x="87" y="3"/>
                    </a:lnTo>
                    <a:lnTo>
                      <a:pt x="103" y="9"/>
                    </a:lnTo>
                    <a:lnTo>
                      <a:pt x="117" y="20"/>
                    </a:lnTo>
                    <a:lnTo>
                      <a:pt x="128" y="34"/>
                    </a:lnTo>
                    <a:lnTo>
                      <a:pt x="135" y="51"/>
                    </a:lnTo>
                    <a:lnTo>
                      <a:pt x="137" y="69"/>
                    </a:lnTo>
                    <a:lnTo>
                      <a:pt x="137" y="86"/>
                    </a:lnTo>
                    <a:lnTo>
                      <a:pt x="135" y="105"/>
                    </a:lnTo>
                    <a:lnTo>
                      <a:pt x="128" y="121"/>
                    </a:lnTo>
                    <a:lnTo>
                      <a:pt x="117" y="135"/>
                    </a:lnTo>
                    <a:lnTo>
                      <a:pt x="103" y="146"/>
                    </a:lnTo>
                    <a:lnTo>
                      <a:pt x="87" y="153"/>
                    </a:lnTo>
                    <a:lnTo>
                      <a:pt x="68" y="155"/>
                    </a:lnTo>
                    <a:lnTo>
                      <a:pt x="50" y="153"/>
                    </a:lnTo>
                    <a:lnTo>
                      <a:pt x="33" y="146"/>
                    </a:lnTo>
                    <a:lnTo>
                      <a:pt x="20" y="135"/>
                    </a:lnTo>
                    <a:lnTo>
                      <a:pt x="9" y="121"/>
                    </a:lnTo>
                    <a:lnTo>
                      <a:pt x="2" y="105"/>
                    </a:lnTo>
                    <a:lnTo>
                      <a:pt x="0" y="86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3" y="9"/>
                    </a:lnTo>
                    <a:lnTo>
                      <a:pt x="50" y="3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6" name="Freeform 221">
                <a:extLst>
                  <a:ext uri="{FF2B5EF4-FFF2-40B4-BE49-F238E27FC236}">
                    <a16:creationId xmlns:a16="http://schemas.microsoft.com/office/drawing/2014/main" id="{779025B8-D46C-4986-B8BD-8580ED7FE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4750" y="3724275"/>
                <a:ext cx="22225" cy="28575"/>
              </a:xfrm>
              <a:custGeom>
                <a:avLst/>
                <a:gdLst>
                  <a:gd name="T0" fmla="*/ 68 w 137"/>
                  <a:gd name="T1" fmla="*/ 0 h 178"/>
                  <a:gd name="T2" fmla="*/ 87 w 137"/>
                  <a:gd name="T3" fmla="*/ 3 h 178"/>
                  <a:gd name="T4" fmla="*/ 103 w 137"/>
                  <a:gd name="T5" fmla="*/ 9 h 178"/>
                  <a:gd name="T6" fmla="*/ 117 w 137"/>
                  <a:gd name="T7" fmla="*/ 20 h 178"/>
                  <a:gd name="T8" fmla="*/ 128 w 137"/>
                  <a:gd name="T9" fmla="*/ 35 h 178"/>
                  <a:gd name="T10" fmla="*/ 135 w 137"/>
                  <a:gd name="T11" fmla="*/ 51 h 178"/>
                  <a:gd name="T12" fmla="*/ 137 w 137"/>
                  <a:gd name="T13" fmla="*/ 69 h 178"/>
                  <a:gd name="T14" fmla="*/ 137 w 137"/>
                  <a:gd name="T15" fmla="*/ 109 h 178"/>
                  <a:gd name="T16" fmla="*/ 135 w 137"/>
                  <a:gd name="T17" fmla="*/ 128 h 178"/>
                  <a:gd name="T18" fmla="*/ 128 w 137"/>
                  <a:gd name="T19" fmla="*/ 144 h 178"/>
                  <a:gd name="T20" fmla="*/ 117 w 137"/>
                  <a:gd name="T21" fmla="*/ 158 h 178"/>
                  <a:gd name="T22" fmla="*/ 103 w 137"/>
                  <a:gd name="T23" fmla="*/ 169 h 178"/>
                  <a:gd name="T24" fmla="*/ 87 w 137"/>
                  <a:gd name="T25" fmla="*/ 176 h 178"/>
                  <a:gd name="T26" fmla="*/ 68 w 137"/>
                  <a:gd name="T27" fmla="*/ 178 h 178"/>
                  <a:gd name="T28" fmla="*/ 50 w 137"/>
                  <a:gd name="T29" fmla="*/ 176 h 178"/>
                  <a:gd name="T30" fmla="*/ 33 w 137"/>
                  <a:gd name="T31" fmla="*/ 169 h 178"/>
                  <a:gd name="T32" fmla="*/ 20 w 137"/>
                  <a:gd name="T33" fmla="*/ 158 h 178"/>
                  <a:gd name="T34" fmla="*/ 9 w 137"/>
                  <a:gd name="T35" fmla="*/ 144 h 178"/>
                  <a:gd name="T36" fmla="*/ 2 w 137"/>
                  <a:gd name="T37" fmla="*/ 128 h 178"/>
                  <a:gd name="T38" fmla="*/ 0 w 137"/>
                  <a:gd name="T39" fmla="*/ 109 h 178"/>
                  <a:gd name="T40" fmla="*/ 0 w 137"/>
                  <a:gd name="T41" fmla="*/ 69 h 178"/>
                  <a:gd name="T42" fmla="*/ 2 w 137"/>
                  <a:gd name="T43" fmla="*/ 51 h 178"/>
                  <a:gd name="T44" fmla="*/ 9 w 137"/>
                  <a:gd name="T45" fmla="*/ 35 h 178"/>
                  <a:gd name="T46" fmla="*/ 20 w 137"/>
                  <a:gd name="T47" fmla="*/ 20 h 178"/>
                  <a:gd name="T48" fmla="*/ 33 w 137"/>
                  <a:gd name="T49" fmla="*/ 9 h 178"/>
                  <a:gd name="T50" fmla="*/ 50 w 137"/>
                  <a:gd name="T51" fmla="*/ 3 h 178"/>
                  <a:gd name="T52" fmla="*/ 68 w 137"/>
                  <a:gd name="T53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7" h="178">
                    <a:moveTo>
                      <a:pt x="68" y="0"/>
                    </a:moveTo>
                    <a:lnTo>
                      <a:pt x="87" y="3"/>
                    </a:lnTo>
                    <a:lnTo>
                      <a:pt x="103" y="9"/>
                    </a:lnTo>
                    <a:lnTo>
                      <a:pt x="117" y="20"/>
                    </a:lnTo>
                    <a:lnTo>
                      <a:pt x="128" y="35"/>
                    </a:lnTo>
                    <a:lnTo>
                      <a:pt x="135" y="51"/>
                    </a:lnTo>
                    <a:lnTo>
                      <a:pt x="137" y="69"/>
                    </a:lnTo>
                    <a:lnTo>
                      <a:pt x="137" y="109"/>
                    </a:lnTo>
                    <a:lnTo>
                      <a:pt x="135" y="128"/>
                    </a:lnTo>
                    <a:lnTo>
                      <a:pt x="128" y="144"/>
                    </a:lnTo>
                    <a:lnTo>
                      <a:pt x="117" y="158"/>
                    </a:lnTo>
                    <a:lnTo>
                      <a:pt x="103" y="169"/>
                    </a:lnTo>
                    <a:lnTo>
                      <a:pt x="87" y="176"/>
                    </a:lnTo>
                    <a:lnTo>
                      <a:pt x="68" y="178"/>
                    </a:lnTo>
                    <a:lnTo>
                      <a:pt x="50" y="176"/>
                    </a:lnTo>
                    <a:lnTo>
                      <a:pt x="33" y="169"/>
                    </a:lnTo>
                    <a:lnTo>
                      <a:pt x="20" y="158"/>
                    </a:lnTo>
                    <a:lnTo>
                      <a:pt x="9" y="144"/>
                    </a:lnTo>
                    <a:lnTo>
                      <a:pt x="2" y="128"/>
                    </a:lnTo>
                    <a:lnTo>
                      <a:pt x="0" y="109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5"/>
                    </a:lnTo>
                    <a:lnTo>
                      <a:pt x="20" y="20"/>
                    </a:lnTo>
                    <a:lnTo>
                      <a:pt x="33" y="9"/>
                    </a:lnTo>
                    <a:lnTo>
                      <a:pt x="50" y="3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7" name="Freeform 222">
                <a:extLst>
                  <a:ext uri="{FF2B5EF4-FFF2-40B4-BE49-F238E27FC236}">
                    <a16:creationId xmlns:a16="http://schemas.microsoft.com/office/drawing/2014/main" id="{7241F1BB-218E-4C52-8206-5C71BB1FB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4750" y="3683000"/>
                <a:ext cx="22225" cy="25400"/>
              </a:xfrm>
              <a:custGeom>
                <a:avLst/>
                <a:gdLst>
                  <a:gd name="T0" fmla="*/ 68 w 137"/>
                  <a:gd name="T1" fmla="*/ 0 h 156"/>
                  <a:gd name="T2" fmla="*/ 87 w 137"/>
                  <a:gd name="T3" fmla="*/ 4 h 156"/>
                  <a:gd name="T4" fmla="*/ 103 w 137"/>
                  <a:gd name="T5" fmla="*/ 10 h 156"/>
                  <a:gd name="T6" fmla="*/ 117 w 137"/>
                  <a:gd name="T7" fmla="*/ 21 h 156"/>
                  <a:gd name="T8" fmla="*/ 128 w 137"/>
                  <a:gd name="T9" fmla="*/ 34 h 156"/>
                  <a:gd name="T10" fmla="*/ 135 w 137"/>
                  <a:gd name="T11" fmla="*/ 51 h 156"/>
                  <a:gd name="T12" fmla="*/ 137 w 137"/>
                  <a:gd name="T13" fmla="*/ 69 h 156"/>
                  <a:gd name="T14" fmla="*/ 137 w 137"/>
                  <a:gd name="T15" fmla="*/ 88 h 156"/>
                  <a:gd name="T16" fmla="*/ 135 w 137"/>
                  <a:gd name="T17" fmla="*/ 106 h 156"/>
                  <a:gd name="T18" fmla="*/ 128 w 137"/>
                  <a:gd name="T19" fmla="*/ 122 h 156"/>
                  <a:gd name="T20" fmla="*/ 117 w 137"/>
                  <a:gd name="T21" fmla="*/ 135 h 156"/>
                  <a:gd name="T22" fmla="*/ 103 w 137"/>
                  <a:gd name="T23" fmla="*/ 147 h 156"/>
                  <a:gd name="T24" fmla="*/ 87 w 137"/>
                  <a:gd name="T25" fmla="*/ 153 h 156"/>
                  <a:gd name="T26" fmla="*/ 68 w 137"/>
                  <a:gd name="T27" fmla="*/ 156 h 156"/>
                  <a:gd name="T28" fmla="*/ 50 w 137"/>
                  <a:gd name="T29" fmla="*/ 153 h 156"/>
                  <a:gd name="T30" fmla="*/ 33 w 137"/>
                  <a:gd name="T31" fmla="*/ 147 h 156"/>
                  <a:gd name="T32" fmla="*/ 20 w 137"/>
                  <a:gd name="T33" fmla="*/ 135 h 156"/>
                  <a:gd name="T34" fmla="*/ 9 w 137"/>
                  <a:gd name="T35" fmla="*/ 122 h 156"/>
                  <a:gd name="T36" fmla="*/ 2 w 137"/>
                  <a:gd name="T37" fmla="*/ 106 h 156"/>
                  <a:gd name="T38" fmla="*/ 0 w 137"/>
                  <a:gd name="T39" fmla="*/ 88 h 156"/>
                  <a:gd name="T40" fmla="*/ 0 w 137"/>
                  <a:gd name="T41" fmla="*/ 69 h 156"/>
                  <a:gd name="T42" fmla="*/ 2 w 137"/>
                  <a:gd name="T43" fmla="*/ 51 h 156"/>
                  <a:gd name="T44" fmla="*/ 9 w 137"/>
                  <a:gd name="T45" fmla="*/ 34 h 156"/>
                  <a:gd name="T46" fmla="*/ 20 w 137"/>
                  <a:gd name="T47" fmla="*/ 21 h 156"/>
                  <a:gd name="T48" fmla="*/ 33 w 137"/>
                  <a:gd name="T49" fmla="*/ 10 h 156"/>
                  <a:gd name="T50" fmla="*/ 50 w 137"/>
                  <a:gd name="T51" fmla="*/ 4 h 156"/>
                  <a:gd name="T52" fmla="*/ 68 w 137"/>
                  <a:gd name="T5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7" h="156">
                    <a:moveTo>
                      <a:pt x="68" y="0"/>
                    </a:moveTo>
                    <a:lnTo>
                      <a:pt x="87" y="4"/>
                    </a:lnTo>
                    <a:lnTo>
                      <a:pt x="103" y="10"/>
                    </a:lnTo>
                    <a:lnTo>
                      <a:pt x="117" y="21"/>
                    </a:lnTo>
                    <a:lnTo>
                      <a:pt x="128" y="34"/>
                    </a:lnTo>
                    <a:lnTo>
                      <a:pt x="135" y="51"/>
                    </a:lnTo>
                    <a:lnTo>
                      <a:pt x="137" y="69"/>
                    </a:lnTo>
                    <a:lnTo>
                      <a:pt x="137" y="88"/>
                    </a:lnTo>
                    <a:lnTo>
                      <a:pt x="135" y="106"/>
                    </a:lnTo>
                    <a:lnTo>
                      <a:pt x="128" y="122"/>
                    </a:lnTo>
                    <a:lnTo>
                      <a:pt x="117" y="135"/>
                    </a:lnTo>
                    <a:lnTo>
                      <a:pt x="103" y="147"/>
                    </a:lnTo>
                    <a:lnTo>
                      <a:pt x="87" y="153"/>
                    </a:lnTo>
                    <a:lnTo>
                      <a:pt x="68" y="156"/>
                    </a:lnTo>
                    <a:lnTo>
                      <a:pt x="50" y="153"/>
                    </a:lnTo>
                    <a:lnTo>
                      <a:pt x="33" y="147"/>
                    </a:lnTo>
                    <a:lnTo>
                      <a:pt x="20" y="135"/>
                    </a:lnTo>
                    <a:lnTo>
                      <a:pt x="9" y="122"/>
                    </a:lnTo>
                    <a:lnTo>
                      <a:pt x="2" y="106"/>
                    </a:lnTo>
                    <a:lnTo>
                      <a:pt x="0" y="88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1"/>
                    </a:lnTo>
                    <a:lnTo>
                      <a:pt x="33" y="10"/>
                    </a:lnTo>
                    <a:lnTo>
                      <a:pt x="50" y="4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8" name="Freeform 223">
                <a:extLst>
                  <a:ext uri="{FF2B5EF4-FFF2-40B4-BE49-F238E27FC236}">
                    <a16:creationId xmlns:a16="http://schemas.microsoft.com/office/drawing/2014/main" id="{DD596502-394D-4953-A6AA-DB671A01EB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2338" y="3638550"/>
                <a:ext cx="271463" cy="101600"/>
              </a:xfrm>
              <a:custGeom>
                <a:avLst/>
                <a:gdLst>
                  <a:gd name="T0" fmla="*/ 1644 w 1715"/>
                  <a:gd name="T1" fmla="*/ 0 h 635"/>
                  <a:gd name="T2" fmla="*/ 1662 w 1715"/>
                  <a:gd name="T3" fmla="*/ 2 h 635"/>
                  <a:gd name="T4" fmla="*/ 1678 w 1715"/>
                  <a:gd name="T5" fmla="*/ 8 h 635"/>
                  <a:gd name="T6" fmla="*/ 1692 w 1715"/>
                  <a:gd name="T7" fmla="*/ 18 h 635"/>
                  <a:gd name="T8" fmla="*/ 1704 w 1715"/>
                  <a:gd name="T9" fmla="*/ 33 h 635"/>
                  <a:gd name="T10" fmla="*/ 1711 w 1715"/>
                  <a:gd name="T11" fmla="*/ 50 h 635"/>
                  <a:gd name="T12" fmla="*/ 1715 w 1715"/>
                  <a:gd name="T13" fmla="*/ 67 h 635"/>
                  <a:gd name="T14" fmla="*/ 1713 w 1715"/>
                  <a:gd name="T15" fmla="*/ 85 h 635"/>
                  <a:gd name="T16" fmla="*/ 1706 w 1715"/>
                  <a:gd name="T17" fmla="*/ 101 h 635"/>
                  <a:gd name="T18" fmla="*/ 1697 w 1715"/>
                  <a:gd name="T19" fmla="*/ 115 h 635"/>
                  <a:gd name="T20" fmla="*/ 1682 w 1715"/>
                  <a:gd name="T21" fmla="*/ 127 h 635"/>
                  <a:gd name="T22" fmla="*/ 1138 w 1715"/>
                  <a:gd name="T23" fmla="*/ 465 h 635"/>
                  <a:gd name="T24" fmla="*/ 1120 w 1715"/>
                  <a:gd name="T25" fmla="*/ 474 h 635"/>
                  <a:gd name="T26" fmla="*/ 1101 w 1715"/>
                  <a:gd name="T27" fmla="*/ 476 h 635"/>
                  <a:gd name="T28" fmla="*/ 1080 w 1715"/>
                  <a:gd name="T29" fmla="*/ 473 h 635"/>
                  <a:gd name="T30" fmla="*/ 587 w 1715"/>
                  <a:gd name="T31" fmla="*/ 316 h 635"/>
                  <a:gd name="T32" fmla="*/ 105 w 1715"/>
                  <a:gd name="T33" fmla="*/ 624 h 635"/>
                  <a:gd name="T34" fmla="*/ 87 w 1715"/>
                  <a:gd name="T35" fmla="*/ 632 h 635"/>
                  <a:gd name="T36" fmla="*/ 69 w 1715"/>
                  <a:gd name="T37" fmla="*/ 635 h 635"/>
                  <a:gd name="T38" fmla="*/ 52 w 1715"/>
                  <a:gd name="T39" fmla="*/ 633 h 635"/>
                  <a:gd name="T40" fmla="*/ 36 w 1715"/>
                  <a:gd name="T41" fmla="*/ 627 h 635"/>
                  <a:gd name="T42" fmla="*/ 21 w 1715"/>
                  <a:gd name="T43" fmla="*/ 616 h 635"/>
                  <a:gd name="T44" fmla="*/ 10 w 1715"/>
                  <a:gd name="T45" fmla="*/ 602 h 635"/>
                  <a:gd name="T46" fmla="*/ 2 w 1715"/>
                  <a:gd name="T47" fmla="*/ 586 h 635"/>
                  <a:gd name="T48" fmla="*/ 0 w 1715"/>
                  <a:gd name="T49" fmla="*/ 568 h 635"/>
                  <a:gd name="T50" fmla="*/ 1 w 1715"/>
                  <a:gd name="T51" fmla="*/ 550 h 635"/>
                  <a:gd name="T52" fmla="*/ 7 w 1715"/>
                  <a:gd name="T53" fmla="*/ 534 h 635"/>
                  <a:gd name="T54" fmla="*/ 17 w 1715"/>
                  <a:gd name="T55" fmla="*/ 519 h 635"/>
                  <a:gd name="T56" fmla="*/ 31 w 1715"/>
                  <a:gd name="T57" fmla="*/ 508 h 635"/>
                  <a:gd name="T58" fmla="*/ 541 w 1715"/>
                  <a:gd name="T59" fmla="*/ 182 h 635"/>
                  <a:gd name="T60" fmla="*/ 560 w 1715"/>
                  <a:gd name="T61" fmla="*/ 175 h 635"/>
                  <a:gd name="T62" fmla="*/ 579 w 1715"/>
                  <a:gd name="T63" fmla="*/ 172 h 635"/>
                  <a:gd name="T64" fmla="*/ 599 w 1715"/>
                  <a:gd name="T65" fmla="*/ 175 h 635"/>
                  <a:gd name="T66" fmla="*/ 1092 w 1715"/>
                  <a:gd name="T67" fmla="*/ 331 h 635"/>
                  <a:gd name="T68" fmla="*/ 1610 w 1715"/>
                  <a:gd name="T69" fmla="*/ 10 h 635"/>
                  <a:gd name="T70" fmla="*/ 1627 w 1715"/>
                  <a:gd name="T71" fmla="*/ 3 h 635"/>
                  <a:gd name="T72" fmla="*/ 1644 w 1715"/>
                  <a:gd name="T73" fmla="*/ 0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15" h="635">
                    <a:moveTo>
                      <a:pt x="1644" y="0"/>
                    </a:moveTo>
                    <a:lnTo>
                      <a:pt x="1662" y="2"/>
                    </a:lnTo>
                    <a:lnTo>
                      <a:pt x="1678" y="8"/>
                    </a:lnTo>
                    <a:lnTo>
                      <a:pt x="1692" y="18"/>
                    </a:lnTo>
                    <a:lnTo>
                      <a:pt x="1704" y="33"/>
                    </a:lnTo>
                    <a:lnTo>
                      <a:pt x="1711" y="50"/>
                    </a:lnTo>
                    <a:lnTo>
                      <a:pt x="1715" y="67"/>
                    </a:lnTo>
                    <a:lnTo>
                      <a:pt x="1713" y="85"/>
                    </a:lnTo>
                    <a:lnTo>
                      <a:pt x="1706" y="101"/>
                    </a:lnTo>
                    <a:lnTo>
                      <a:pt x="1697" y="115"/>
                    </a:lnTo>
                    <a:lnTo>
                      <a:pt x="1682" y="127"/>
                    </a:lnTo>
                    <a:lnTo>
                      <a:pt x="1138" y="465"/>
                    </a:lnTo>
                    <a:lnTo>
                      <a:pt x="1120" y="474"/>
                    </a:lnTo>
                    <a:lnTo>
                      <a:pt x="1101" y="476"/>
                    </a:lnTo>
                    <a:lnTo>
                      <a:pt x="1080" y="473"/>
                    </a:lnTo>
                    <a:lnTo>
                      <a:pt x="587" y="316"/>
                    </a:lnTo>
                    <a:lnTo>
                      <a:pt x="105" y="624"/>
                    </a:lnTo>
                    <a:lnTo>
                      <a:pt x="87" y="632"/>
                    </a:lnTo>
                    <a:lnTo>
                      <a:pt x="69" y="635"/>
                    </a:lnTo>
                    <a:lnTo>
                      <a:pt x="52" y="633"/>
                    </a:lnTo>
                    <a:lnTo>
                      <a:pt x="36" y="627"/>
                    </a:lnTo>
                    <a:lnTo>
                      <a:pt x="21" y="616"/>
                    </a:lnTo>
                    <a:lnTo>
                      <a:pt x="10" y="602"/>
                    </a:lnTo>
                    <a:lnTo>
                      <a:pt x="2" y="586"/>
                    </a:lnTo>
                    <a:lnTo>
                      <a:pt x="0" y="568"/>
                    </a:lnTo>
                    <a:lnTo>
                      <a:pt x="1" y="550"/>
                    </a:lnTo>
                    <a:lnTo>
                      <a:pt x="7" y="534"/>
                    </a:lnTo>
                    <a:lnTo>
                      <a:pt x="17" y="519"/>
                    </a:lnTo>
                    <a:lnTo>
                      <a:pt x="31" y="508"/>
                    </a:lnTo>
                    <a:lnTo>
                      <a:pt x="541" y="182"/>
                    </a:lnTo>
                    <a:lnTo>
                      <a:pt x="560" y="175"/>
                    </a:lnTo>
                    <a:lnTo>
                      <a:pt x="579" y="172"/>
                    </a:lnTo>
                    <a:lnTo>
                      <a:pt x="599" y="175"/>
                    </a:lnTo>
                    <a:lnTo>
                      <a:pt x="1092" y="331"/>
                    </a:lnTo>
                    <a:lnTo>
                      <a:pt x="1610" y="10"/>
                    </a:lnTo>
                    <a:lnTo>
                      <a:pt x="1627" y="3"/>
                    </a:lnTo>
                    <a:lnTo>
                      <a:pt x="164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469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0B899">
                <a:alpha val="29000"/>
              </a:srgbClr>
            </a:gs>
            <a:gs pos="0">
              <a:schemeClr val="bg1">
                <a:alpha val="0"/>
              </a:schemeClr>
            </a:gs>
            <a:gs pos="64000">
              <a:schemeClr val="bg1">
                <a:alpha val="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FB0F9F12-E133-4863-A352-841D84FF203F}"/>
              </a:ext>
            </a:extLst>
          </p:cNvPr>
          <p:cNvSpPr/>
          <p:nvPr/>
        </p:nvSpPr>
        <p:spPr>
          <a:xfrm>
            <a:off x="-600" y="0"/>
            <a:ext cx="12193200" cy="748800"/>
          </a:xfrm>
          <a:prstGeom prst="rect">
            <a:avLst/>
          </a:prstGeom>
          <a:solidFill>
            <a:srgbClr val="10B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D8980D27-EA06-4566-8F29-F858B2B62778}"/>
              </a:ext>
            </a:extLst>
          </p:cNvPr>
          <p:cNvSpPr/>
          <p:nvPr/>
        </p:nvSpPr>
        <p:spPr>
          <a:xfrm>
            <a:off x="738362" y="2043005"/>
            <a:ext cx="5381448" cy="461665"/>
          </a:xfrm>
          <a:prstGeom prst="rect">
            <a:avLst/>
          </a:prstGeom>
          <a:gradFill flip="none" rotWithShape="1">
            <a:gsLst>
              <a:gs pos="45000">
                <a:srgbClr val="C0ECE4"/>
              </a:gs>
              <a:gs pos="100000">
                <a:srgbClr val="10B899">
                  <a:alpha val="43000"/>
                </a:srgbClr>
              </a:gs>
              <a:gs pos="0">
                <a:schemeClr val="bg1">
                  <a:alpha val="0"/>
                </a:schemeClr>
              </a:gs>
              <a:gs pos="17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r"/>
            <a:r>
              <a:rPr lang="ar-SA" sz="2400" b="1" u="sng" dirty="0">
                <a:latin typeface="Simplified Arabic" panose="02020603050405020304" pitchFamily="18" charset="-78"/>
                <a:cs typeface="AL-Mohanad Bold" pitchFamily="2" charset="-78"/>
              </a:rPr>
              <a:t>مثال: .....</a:t>
            </a: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B6B0750-1DEC-4A35-A603-B796C78DECFF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مع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0B8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05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10232810" y="6397624"/>
            <a:ext cx="195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المبيريك والشميمري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2014271" y="1136237"/>
            <a:ext cx="0" cy="4890673"/>
          </a:xfrm>
          <a:prstGeom prst="line">
            <a:avLst/>
          </a:prstGeom>
          <a:ln w="38100">
            <a:solidFill>
              <a:srgbClr val="0D977D"/>
            </a:solidFill>
          </a:ln>
          <a:effectLst>
            <a:outerShdw blurRad="177800" dist="76200" dir="13440000" sx="139000" sy="139000" algn="br" rotWithShape="0">
              <a:prstClr val="black">
                <a:alpha val="16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17739169-1479-454C-A8F4-848139F0F2A3}"/>
              </a:ext>
            </a:extLst>
          </p:cNvPr>
          <p:cNvGrpSpPr/>
          <p:nvPr/>
        </p:nvGrpSpPr>
        <p:grpSpPr>
          <a:xfrm>
            <a:off x="8701591" y="993720"/>
            <a:ext cx="3496454" cy="865760"/>
            <a:chOff x="8701591" y="993720"/>
            <a:chExt cx="3496454" cy="865760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44FE5257-7CA8-42A2-916D-759EE97631F4}"/>
                </a:ext>
              </a:extLst>
            </p:cNvPr>
            <p:cNvGrpSpPr/>
            <p:nvPr/>
          </p:nvGrpSpPr>
          <p:grpSpPr>
            <a:xfrm>
              <a:off x="8757453" y="993720"/>
              <a:ext cx="3440592" cy="865760"/>
              <a:chOff x="8915400" y="1222596"/>
              <a:chExt cx="3440592" cy="865760"/>
            </a:xfrm>
            <a:solidFill>
              <a:srgbClr val="0D977D"/>
            </a:solidFill>
          </p:grpSpPr>
          <p:sp>
            <p:nvSpPr>
              <p:cNvPr id="2" name="سهم: بشكل رتبة عسكرية 1">
                <a:extLst>
                  <a:ext uri="{FF2B5EF4-FFF2-40B4-BE49-F238E27FC236}">
                    <a16:creationId xmlns:a16="http://schemas.microsoft.com/office/drawing/2014/main" id="{A412F44D-D446-4050-8ECF-DD9C137DD3C1}"/>
                  </a:ext>
                </a:extLst>
              </p:cNvPr>
              <p:cNvSpPr/>
              <p:nvPr/>
            </p:nvSpPr>
            <p:spPr>
              <a:xfrm flipH="1">
                <a:off x="8915400" y="1222596"/>
                <a:ext cx="3440592" cy="749300"/>
              </a:xfrm>
              <a:custGeom>
                <a:avLst/>
                <a:gdLst>
                  <a:gd name="connsiteX0" fmla="*/ 0 w 4444548"/>
                  <a:gd name="connsiteY0" fmla="*/ 0 h 893590"/>
                  <a:gd name="connsiteX1" fmla="*/ 4180867 w 4444548"/>
                  <a:gd name="connsiteY1" fmla="*/ 0 h 893590"/>
                  <a:gd name="connsiteX2" fmla="*/ 4444548 w 4444548"/>
                  <a:gd name="connsiteY2" fmla="*/ 446795 h 893590"/>
                  <a:gd name="connsiteX3" fmla="*/ 4180867 w 4444548"/>
                  <a:gd name="connsiteY3" fmla="*/ 893590 h 893590"/>
                  <a:gd name="connsiteX4" fmla="*/ 0 w 4444548"/>
                  <a:gd name="connsiteY4" fmla="*/ 893590 h 893590"/>
                  <a:gd name="connsiteX5" fmla="*/ 263681 w 4444548"/>
                  <a:gd name="connsiteY5" fmla="*/ 446795 h 893590"/>
                  <a:gd name="connsiteX6" fmla="*/ 0 w 4444548"/>
                  <a:gd name="connsiteY6" fmla="*/ 0 h 893590"/>
                  <a:gd name="connsiteX0" fmla="*/ 0 w 4444548"/>
                  <a:gd name="connsiteY0" fmla="*/ 0 h 893590"/>
                  <a:gd name="connsiteX1" fmla="*/ 4180867 w 4444548"/>
                  <a:gd name="connsiteY1" fmla="*/ 0 h 893590"/>
                  <a:gd name="connsiteX2" fmla="*/ 4444548 w 4444548"/>
                  <a:gd name="connsiteY2" fmla="*/ 446795 h 893590"/>
                  <a:gd name="connsiteX3" fmla="*/ 4180867 w 4444548"/>
                  <a:gd name="connsiteY3" fmla="*/ 893590 h 893590"/>
                  <a:gd name="connsiteX4" fmla="*/ 0 w 4444548"/>
                  <a:gd name="connsiteY4" fmla="*/ 893590 h 893590"/>
                  <a:gd name="connsiteX5" fmla="*/ 3331 w 4444548"/>
                  <a:gd name="connsiteY5" fmla="*/ 478545 h 893590"/>
                  <a:gd name="connsiteX6" fmla="*/ 0 w 4444548"/>
                  <a:gd name="connsiteY6" fmla="*/ 0 h 893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548" h="893590">
                    <a:moveTo>
                      <a:pt x="0" y="0"/>
                    </a:moveTo>
                    <a:lnTo>
                      <a:pt x="4180867" y="0"/>
                    </a:lnTo>
                    <a:lnTo>
                      <a:pt x="4444548" y="446795"/>
                    </a:lnTo>
                    <a:lnTo>
                      <a:pt x="4180867" y="893590"/>
                    </a:lnTo>
                    <a:lnTo>
                      <a:pt x="0" y="893590"/>
                    </a:lnTo>
                    <a:cubicBezTo>
                      <a:pt x="1110" y="755242"/>
                      <a:pt x="2221" y="616893"/>
                      <a:pt x="3331" y="478545"/>
                    </a:cubicBezTo>
                    <a:cubicBezTo>
                      <a:pt x="2221" y="319030"/>
                      <a:pt x="1110" y="15951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مثلث متساوي الساقين 4">
                <a:extLst>
                  <a:ext uri="{FF2B5EF4-FFF2-40B4-BE49-F238E27FC236}">
                    <a16:creationId xmlns:a16="http://schemas.microsoft.com/office/drawing/2014/main" id="{98AC0D06-26D1-435D-BF82-E0BD759FFDFE}"/>
                  </a:ext>
                </a:extLst>
              </p:cNvPr>
              <p:cNvSpPr/>
              <p:nvPr/>
            </p:nvSpPr>
            <p:spPr>
              <a:xfrm flipV="1">
                <a:off x="12184918" y="1971896"/>
                <a:ext cx="171073" cy="116460"/>
              </a:xfrm>
              <a:prstGeom prst="triangle">
                <a:avLst>
                  <a:gd name="adj" fmla="val 0"/>
                </a:avLst>
              </a:prstGeom>
              <a:solidFill>
                <a:srgbClr val="10B8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53" name="عنوان 1">
              <a:extLst>
                <a:ext uri="{FF2B5EF4-FFF2-40B4-BE49-F238E27FC236}">
                  <a16:creationId xmlns:a16="http://schemas.microsoft.com/office/drawing/2014/main" id="{16CED25A-3047-41B4-B1A4-3FF01A5BDB47}"/>
                </a:ext>
              </a:extLst>
            </p:cNvPr>
            <p:cNvSpPr txBox="1">
              <a:spLocks/>
            </p:cNvSpPr>
            <p:nvPr/>
          </p:nvSpPr>
          <p:spPr>
            <a:xfrm>
              <a:off x="8701591" y="1084027"/>
              <a:ext cx="3225863" cy="749300"/>
            </a:xfrm>
            <a:prstGeom prst="rect">
              <a:avLst/>
            </a:prstGeom>
          </p:spPr>
          <p:txBody>
            <a:bodyPr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r" rtl="1">
                <a:lnSpc>
                  <a:spcPct val="100000"/>
                </a:lnSpc>
                <a:spcBef>
                  <a:spcPts val="0"/>
                </a:spcBef>
              </a:pPr>
              <a:r>
                <a:rPr lang="ar-SA" sz="2800" b="1" dirty="0">
                  <a:solidFill>
                    <a:schemeClr val="bg1"/>
                  </a:solidFill>
                  <a:latin typeface="Simplified Arabic" pitchFamily="18" charset="-78"/>
                  <a:cs typeface="AL-Mohanad Bold" pitchFamily="2" charset="-78"/>
                </a:rPr>
                <a:t>حساب تكاليف المشروع</a:t>
              </a:r>
            </a:p>
          </p:txBody>
        </p: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E0846B1-F941-49FF-A8E5-C1E2C5D5CEA1}"/>
              </a:ext>
            </a:extLst>
          </p:cNvPr>
          <p:cNvGrpSpPr/>
          <p:nvPr/>
        </p:nvGrpSpPr>
        <p:grpSpPr>
          <a:xfrm>
            <a:off x="11494722" y="43638"/>
            <a:ext cx="638176" cy="638176"/>
            <a:chOff x="11289278" y="55505"/>
            <a:chExt cx="638176" cy="638176"/>
          </a:xfrm>
        </p:grpSpPr>
        <p:sp>
          <p:nvSpPr>
            <p:cNvPr id="67" name="دمعة 66">
              <a:extLst>
                <a:ext uri="{FF2B5EF4-FFF2-40B4-BE49-F238E27FC236}">
                  <a16:creationId xmlns:a16="http://schemas.microsoft.com/office/drawing/2014/main" id="{FFB13483-68B4-4602-8D8B-5C600906D198}"/>
                </a:ext>
              </a:extLst>
            </p:cNvPr>
            <p:cNvSpPr/>
            <p:nvPr/>
          </p:nvSpPr>
          <p:spPr>
            <a:xfrm rot="10800000">
              <a:off x="11289278" y="55505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DEB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38521D9D-41D3-4EB5-A99C-120CEA648F7C}"/>
                </a:ext>
              </a:extLst>
            </p:cNvPr>
            <p:cNvSpPr txBox="1"/>
            <p:nvPr/>
          </p:nvSpPr>
          <p:spPr>
            <a:xfrm>
              <a:off x="11360541" y="143760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02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581B352-DD4A-4BD1-80D4-9DF21B65288B}"/>
              </a:ext>
            </a:extLst>
          </p:cNvPr>
          <p:cNvSpPr/>
          <p:nvPr/>
        </p:nvSpPr>
        <p:spPr>
          <a:xfrm>
            <a:off x="9129715" y="2043005"/>
            <a:ext cx="2858198" cy="461665"/>
          </a:xfrm>
          <a:prstGeom prst="rect">
            <a:avLst/>
          </a:prstGeom>
          <a:gradFill flip="none" rotWithShape="1">
            <a:gsLst>
              <a:gs pos="45000">
                <a:srgbClr val="C0ECE4"/>
              </a:gs>
              <a:gs pos="100000">
                <a:srgbClr val="10B899">
                  <a:alpha val="43000"/>
                </a:srgbClr>
              </a:gs>
              <a:gs pos="0">
                <a:schemeClr val="bg1">
                  <a:alpha val="0"/>
                </a:schemeClr>
              </a:gs>
              <a:gs pos="17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r" rtl="1"/>
            <a:r>
              <a:rPr lang="ar-SA" sz="2400" b="1" u="sng" dirty="0">
                <a:latin typeface="Simplified Arabic" panose="02020603050405020304" pitchFamily="18" charset="-78"/>
                <a:cs typeface="AL-Mohanad Bold" pitchFamily="2" charset="-78"/>
              </a:rPr>
              <a:t>تكاليف التشغيل: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96FBCE9-7420-41E9-946D-FFD404956FCC}"/>
              </a:ext>
            </a:extLst>
          </p:cNvPr>
          <p:cNvSpPr/>
          <p:nvPr/>
        </p:nvSpPr>
        <p:spPr>
          <a:xfrm>
            <a:off x="7459454" y="2718534"/>
            <a:ext cx="339067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ar-SA" sz="4000" b="1" dirty="0">
                <a:latin typeface="Simplified Arabic" pitchFamily="18" charset="-78"/>
                <a:cs typeface="AL-Mohanad Bold" pitchFamily="2" charset="-78"/>
              </a:rPr>
              <a:t>تكاليف تنفق</a:t>
            </a:r>
          </a:p>
          <a:p>
            <a:pPr algn="ctr" rtl="1">
              <a:lnSpc>
                <a:spcPct val="200000"/>
              </a:lnSpc>
            </a:pPr>
            <a:r>
              <a:rPr lang="ar-SA" sz="4000" b="1" dirty="0">
                <a:latin typeface="Simplified Arabic" pitchFamily="18" charset="-78"/>
                <a:cs typeface="AL-Mohanad Bold" pitchFamily="2" charset="-78"/>
              </a:rPr>
              <a:t> عند تشغيل المشروع.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4DDF9749-EBCA-4AF2-8EDB-A872AA7FCF1A}"/>
              </a:ext>
            </a:extLst>
          </p:cNvPr>
          <p:cNvSpPr/>
          <p:nvPr/>
        </p:nvSpPr>
        <p:spPr>
          <a:xfrm>
            <a:off x="677705" y="2043005"/>
            <a:ext cx="4015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400" b="1" dirty="0">
                <a:latin typeface="Simplified Arabic" pitchFamily="18" charset="-78"/>
                <a:cs typeface="AL-Mohanad Bold" pitchFamily="2" charset="-78"/>
              </a:rPr>
              <a:t>تكاليف تشغيل مطعم يمكن أن تشمل:</a:t>
            </a:r>
          </a:p>
        </p:txBody>
      </p: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E82DB970-F0EA-4273-8887-87087B312954}"/>
              </a:ext>
            </a:extLst>
          </p:cNvPr>
          <p:cNvGrpSpPr/>
          <p:nvPr/>
        </p:nvGrpSpPr>
        <p:grpSpPr>
          <a:xfrm>
            <a:off x="-357491" y="3467457"/>
            <a:ext cx="7133884" cy="2255401"/>
            <a:chOff x="-118960" y="1505874"/>
            <a:chExt cx="7133884" cy="2255401"/>
          </a:xfrm>
        </p:grpSpPr>
        <p:sp>
          <p:nvSpPr>
            <p:cNvPr id="44" name="Freeform 3">
              <a:extLst>
                <a:ext uri="{FF2B5EF4-FFF2-40B4-BE49-F238E27FC236}">
                  <a16:creationId xmlns:a16="http://schemas.microsoft.com/office/drawing/2014/main" id="{6D2A95BF-3014-4446-B69C-9124F0DF5F16}"/>
                </a:ext>
              </a:extLst>
            </p:cNvPr>
            <p:cNvSpPr/>
            <p:nvPr/>
          </p:nvSpPr>
          <p:spPr>
            <a:xfrm>
              <a:off x="2975728" y="2854733"/>
              <a:ext cx="906542" cy="906542"/>
            </a:xfrm>
            <a:custGeom>
              <a:avLst/>
              <a:gdLst>
                <a:gd name="connsiteX0" fmla="*/ 0 w 1208722"/>
                <a:gd name="connsiteY0" fmla="*/ 604361 h 1208722"/>
                <a:gd name="connsiteX1" fmla="*/ 604361 w 1208722"/>
                <a:gd name="connsiteY1" fmla="*/ 0 h 1208722"/>
                <a:gd name="connsiteX2" fmla="*/ 1208722 w 1208722"/>
                <a:gd name="connsiteY2" fmla="*/ 604361 h 1208722"/>
                <a:gd name="connsiteX3" fmla="*/ 604361 w 1208722"/>
                <a:gd name="connsiteY3" fmla="*/ 1208722 h 1208722"/>
                <a:gd name="connsiteX4" fmla="*/ 0 w 1208722"/>
                <a:gd name="connsiteY4" fmla="*/ 604361 h 120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8722" h="1208722">
                  <a:moveTo>
                    <a:pt x="0" y="604361"/>
                  </a:moveTo>
                  <a:cubicBezTo>
                    <a:pt x="0" y="270582"/>
                    <a:pt x="270582" y="0"/>
                    <a:pt x="604361" y="0"/>
                  </a:cubicBezTo>
                  <a:cubicBezTo>
                    <a:pt x="938140" y="0"/>
                    <a:pt x="1208722" y="270582"/>
                    <a:pt x="1208722" y="604361"/>
                  </a:cubicBezTo>
                  <a:cubicBezTo>
                    <a:pt x="1208722" y="938140"/>
                    <a:pt x="938140" y="1208722"/>
                    <a:pt x="604361" y="1208722"/>
                  </a:cubicBezTo>
                  <a:cubicBezTo>
                    <a:pt x="270582" y="1208722"/>
                    <a:pt x="0" y="938140"/>
                    <a:pt x="0" y="604361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571" tIns="146571" rIns="146571" bIns="146571" numCol="1" spcCol="1270" anchor="ctr" anchorCtr="0">
              <a:noAutofit/>
            </a:bodyPr>
            <a:lstStyle/>
            <a:p>
              <a:pPr algn="ctr" defTabSz="9667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75"/>
            </a:p>
          </p:txBody>
        </p:sp>
        <p:sp>
          <p:nvSpPr>
            <p:cNvPr id="46" name="Left Arrow 4">
              <a:extLst>
                <a:ext uri="{FF2B5EF4-FFF2-40B4-BE49-F238E27FC236}">
                  <a16:creationId xmlns:a16="http://schemas.microsoft.com/office/drawing/2014/main" id="{CE3C2E7B-13B3-4FB9-924A-A44FB5FE2957}"/>
                </a:ext>
              </a:extLst>
            </p:cNvPr>
            <p:cNvSpPr/>
            <p:nvPr/>
          </p:nvSpPr>
          <p:spPr>
            <a:xfrm rot="14700000">
              <a:off x="2737379" y="2423860"/>
              <a:ext cx="621032" cy="25836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Left Arrow 6">
              <a:extLst>
                <a:ext uri="{FF2B5EF4-FFF2-40B4-BE49-F238E27FC236}">
                  <a16:creationId xmlns:a16="http://schemas.microsoft.com/office/drawing/2014/main" id="{2CD3D0EA-2F4C-4E27-81B3-28C3D0C2F2A6}"/>
                </a:ext>
              </a:extLst>
            </p:cNvPr>
            <p:cNvSpPr/>
            <p:nvPr/>
          </p:nvSpPr>
          <p:spPr>
            <a:xfrm rot="17916135">
              <a:off x="3474480" y="2423860"/>
              <a:ext cx="671252" cy="25836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F1B23F30-8C8E-4FE5-BD25-E3FF4F3FEA99}"/>
                </a:ext>
              </a:extLst>
            </p:cNvPr>
            <p:cNvSpPr/>
            <p:nvPr/>
          </p:nvSpPr>
          <p:spPr>
            <a:xfrm>
              <a:off x="2586949" y="1938759"/>
              <a:ext cx="605108" cy="606570"/>
            </a:xfrm>
            <a:custGeom>
              <a:avLst/>
              <a:gdLst>
                <a:gd name="connsiteX0" fmla="*/ 0 w 916412"/>
                <a:gd name="connsiteY0" fmla="*/ 459315 h 918629"/>
                <a:gd name="connsiteX1" fmla="*/ 458206 w 916412"/>
                <a:gd name="connsiteY1" fmla="*/ 0 h 918629"/>
                <a:gd name="connsiteX2" fmla="*/ 916412 w 916412"/>
                <a:gd name="connsiteY2" fmla="*/ 459315 h 918629"/>
                <a:gd name="connsiteX3" fmla="*/ 458206 w 916412"/>
                <a:gd name="connsiteY3" fmla="*/ 918630 h 918629"/>
                <a:gd name="connsiteX4" fmla="*/ 0 w 916412"/>
                <a:gd name="connsiteY4" fmla="*/ 459315 h 91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412" h="918629">
                  <a:moveTo>
                    <a:pt x="0" y="459315"/>
                  </a:moveTo>
                  <a:cubicBezTo>
                    <a:pt x="0" y="205642"/>
                    <a:pt x="205146" y="0"/>
                    <a:pt x="458206" y="0"/>
                  </a:cubicBezTo>
                  <a:cubicBezTo>
                    <a:pt x="711266" y="0"/>
                    <a:pt x="916412" y="205642"/>
                    <a:pt x="916412" y="459315"/>
                  </a:cubicBezTo>
                  <a:cubicBezTo>
                    <a:pt x="916412" y="712988"/>
                    <a:pt x="711266" y="918630"/>
                    <a:pt x="458206" y="918630"/>
                  </a:cubicBezTo>
                  <a:cubicBezTo>
                    <a:pt x="205146" y="918630"/>
                    <a:pt x="0" y="712988"/>
                    <a:pt x="0" y="459315"/>
                  </a:cubicBezTo>
                  <a:close/>
                </a:path>
              </a:pathLst>
            </a:custGeom>
            <a:solidFill>
              <a:schemeClr val="accent2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229" tIns="129473" rIns="129229" bIns="129473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09B912F0-1972-4AD3-9656-AF95EBCD7D03}"/>
                </a:ext>
              </a:extLst>
            </p:cNvPr>
            <p:cNvSpPr/>
            <p:nvPr/>
          </p:nvSpPr>
          <p:spPr>
            <a:xfrm>
              <a:off x="3665943" y="1938759"/>
              <a:ext cx="605108" cy="606570"/>
            </a:xfrm>
            <a:custGeom>
              <a:avLst/>
              <a:gdLst>
                <a:gd name="connsiteX0" fmla="*/ 0 w 916412"/>
                <a:gd name="connsiteY0" fmla="*/ 459315 h 918629"/>
                <a:gd name="connsiteX1" fmla="*/ 458206 w 916412"/>
                <a:gd name="connsiteY1" fmla="*/ 0 h 918629"/>
                <a:gd name="connsiteX2" fmla="*/ 916412 w 916412"/>
                <a:gd name="connsiteY2" fmla="*/ 459315 h 918629"/>
                <a:gd name="connsiteX3" fmla="*/ 458206 w 916412"/>
                <a:gd name="connsiteY3" fmla="*/ 918630 h 918629"/>
                <a:gd name="connsiteX4" fmla="*/ 0 w 916412"/>
                <a:gd name="connsiteY4" fmla="*/ 459315 h 91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412" h="918629">
                  <a:moveTo>
                    <a:pt x="0" y="459315"/>
                  </a:moveTo>
                  <a:cubicBezTo>
                    <a:pt x="0" y="205642"/>
                    <a:pt x="205146" y="0"/>
                    <a:pt x="458206" y="0"/>
                  </a:cubicBezTo>
                  <a:cubicBezTo>
                    <a:pt x="711266" y="0"/>
                    <a:pt x="916412" y="205642"/>
                    <a:pt x="916412" y="459315"/>
                  </a:cubicBezTo>
                  <a:cubicBezTo>
                    <a:pt x="916412" y="712988"/>
                    <a:pt x="711266" y="918630"/>
                    <a:pt x="458206" y="918630"/>
                  </a:cubicBezTo>
                  <a:cubicBezTo>
                    <a:pt x="205146" y="918630"/>
                    <a:pt x="0" y="712988"/>
                    <a:pt x="0" y="459315"/>
                  </a:cubicBezTo>
                  <a:close/>
                </a:path>
              </a:pathLst>
            </a:custGeom>
            <a:solidFill>
              <a:schemeClr val="accent3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229" tIns="129473" rIns="129229" bIns="129473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dirty="0"/>
            </a:p>
          </p:txBody>
        </p:sp>
        <p:sp>
          <p:nvSpPr>
            <p:cNvPr id="50" name="Left Arrow 10">
              <a:extLst>
                <a:ext uri="{FF2B5EF4-FFF2-40B4-BE49-F238E27FC236}">
                  <a16:creationId xmlns:a16="http://schemas.microsoft.com/office/drawing/2014/main" id="{C4BD29D9-0C17-4B9D-A9A8-D0D2D219FA08}"/>
                </a:ext>
              </a:extLst>
            </p:cNvPr>
            <p:cNvSpPr/>
            <p:nvPr/>
          </p:nvSpPr>
          <p:spPr>
            <a:xfrm rot="11483865">
              <a:off x="2250432" y="3008889"/>
              <a:ext cx="671252" cy="25836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Left Arrow 11">
              <a:extLst>
                <a:ext uri="{FF2B5EF4-FFF2-40B4-BE49-F238E27FC236}">
                  <a16:creationId xmlns:a16="http://schemas.microsoft.com/office/drawing/2014/main" id="{E4E19F33-9588-4FA6-B4C7-034A100A987F}"/>
                </a:ext>
              </a:extLst>
            </p:cNvPr>
            <p:cNvSpPr/>
            <p:nvPr/>
          </p:nvSpPr>
          <p:spPr>
            <a:xfrm rot="20916135">
              <a:off x="3936317" y="3008889"/>
              <a:ext cx="671252" cy="25836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023B1A83-D9F6-45D8-AA18-F5B80F9C6F41}"/>
                </a:ext>
              </a:extLst>
            </p:cNvPr>
            <p:cNvSpPr/>
            <p:nvPr/>
          </p:nvSpPr>
          <p:spPr>
            <a:xfrm>
              <a:off x="1926454" y="2762807"/>
              <a:ext cx="605108" cy="606570"/>
            </a:xfrm>
            <a:custGeom>
              <a:avLst/>
              <a:gdLst>
                <a:gd name="connsiteX0" fmla="*/ 0 w 916412"/>
                <a:gd name="connsiteY0" fmla="*/ 459315 h 918629"/>
                <a:gd name="connsiteX1" fmla="*/ 458206 w 916412"/>
                <a:gd name="connsiteY1" fmla="*/ 0 h 918629"/>
                <a:gd name="connsiteX2" fmla="*/ 916412 w 916412"/>
                <a:gd name="connsiteY2" fmla="*/ 459315 h 918629"/>
                <a:gd name="connsiteX3" fmla="*/ 458206 w 916412"/>
                <a:gd name="connsiteY3" fmla="*/ 918630 h 918629"/>
                <a:gd name="connsiteX4" fmla="*/ 0 w 916412"/>
                <a:gd name="connsiteY4" fmla="*/ 459315 h 91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412" h="918629">
                  <a:moveTo>
                    <a:pt x="0" y="459315"/>
                  </a:moveTo>
                  <a:cubicBezTo>
                    <a:pt x="0" y="205642"/>
                    <a:pt x="205146" y="0"/>
                    <a:pt x="458206" y="0"/>
                  </a:cubicBezTo>
                  <a:cubicBezTo>
                    <a:pt x="711266" y="0"/>
                    <a:pt x="916412" y="205642"/>
                    <a:pt x="916412" y="459315"/>
                  </a:cubicBezTo>
                  <a:cubicBezTo>
                    <a:pt x="916412" y="712988"/>
                    <a:pt x="711266" y="918630"/>
                    <a:pt x="458206" y="918630"/>
                  </a:cubicBezTo>
                  <a:cubicBezTo>
                    <a:pt x="205146" y="918630"/>
                    <a:pt x="0" y="712988"/>
                    <a:pt x="0" y="459315"/>
                  </a:cubicBezTo>
                  <a:close/>
                </a:path>
              </a:pathLst>
            </a:custGeom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229" tIns="129473" rIns="129229" bIns="129473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/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75BE8DAE-D488-4C9D-8F97-E098616557DC}"/>
                </a:ext>
              </a:extLst>
            </p:cNvPr>
            <p:cNvSpPr/>
            <p:nvPr/>
          </p:nvSpPr>
          <p:spPr>
            <a:xfrm>
              <a:off x="4326439" y="2762807"/>
              <a:ext cx="605108" cy="606570"/>
            </a:xfrm>
            <a:custGeom>
              <a:avLst/>
              <a:gdLst>
                <a:gd name="connsiteX0" fmla="*/ 0 w 916412"/>
                <a:gd name="connsiteY0" fmla="*/ 459315 h 918629"/>
                <a:gd name="connsiteX1" fmla="*/ 458206 w 916412"/>
                <a:gd name="connsiteY1" fmla="*/ 0 h 918629"/>
                <a:gd name="connsiteX2" fmla="*/ 916412 w 916412"/>
                <a:gd name="connsiteY2" fmla="*/ 459315 h 918629"/>
                <a:gd name="connsiteX3" fmla="*/ 458206 w 916412"/>
                <a:gd name="connsiteY3" fmla="*/ 918630 h 918629"/>
                <a:gd name="connsiteX4" fmla="*/ 0 w 916412"/>
                <a:gd name="connsiteY4" fmla="*/ 459315 h 91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412" h="918629">
                  <a:moveTo>
                    <a:pt x="0" y="459315"/>
                  </a:moveTo>
                  <a:cubicBezTo>
                    <a:pt x="0" y="205642"/>
                    <a:pt x="205146" y="0"/>
                    <a:pt x="458206" y="0"/>
                  </a:cubicBezTo>
                  <a:cubicBezTo>
                    <a:pt x="711266" y="0"/>
                    <a:pt x="916412" y="205642"/>
                    <a:pt x="916412" y="459315"/>
                  </a:cubicBezTo>
                  <a:cubicBezTo>
                    <a:pt x="916412" y="712988"/>
                    <a:pt x="711266" y="918630"/>
                    <a:pt x="458206" y="918630"/>
                  </a:cubicBezTo>
                  <a:cubicBezTo>
                    <a:pt x="205146" y="918630"/>
                    <a:pt x="0" y="712988"/>
                    <a:pt x="0" y="459315"/>
                  </a:cubicBezTo>
                  <a:close/>
                </a:path>
              </a:pathLst>
            </a:custGeom>
            <a:solidFill>
              <a:schemeClr val="accent4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229" tIns="129473" rIns="129229" bIns="129473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dirty="0"/>
            </a:p>
          </p:txBody>
        </p:sp>
        <p:sp>
          <p:nvSpPr>
            <p:cNvPr id="56" name="Freeform 72">
              <a:extLst>
                <a:ext uri="{FF2B5EF4-FFF2-40B4-BE49-F238E27FC236}">
                  <a16:creationId xmlns:a16="http://schemas.microsoft.com/office/drawing/2014/main" id="{6A30CDF3-E82C-4D1D-963C-29F4998E2A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9923" y="3088928"/>
              <a:ext cx="438152" cy="438152"/>
            </a:xfrm>
            <a:custGeom>
              <a:avLst/>
              <a:gdLst/>
              <a:ahLst/>
              <a:cxnLst>
                <a:cxn ang="0">
                  <a:pos x="121" y="1"/>
                </a:cxn>
                <a:cxn ang="0">
                  <a:pos x="119" y="0"/>
                </a:cxn>
                <a:cxn ang="0">
                  <a:pos x="117" y="1"/>
                </a:cxn>
                <a:cxn ang="0">
                  <a:pos x="2" y="77"/>
                </a:cxn>
                <a:cxn ang="0">
                  <a:pos x="0" y="81"/>
                </a:cxn>
                <a:cxn ang="0">
                  <a:pos x="2" y="84"/>
                </a:cxn>
                <a:cxn ang="0">
                  <a:pos x="32" y="96"/>
                </a:cxn>
                <a:cxn ang="0">
                  <a:pos x="46" y="121"/>
                </a:cxn>
                <a:cxn ang="0">
                  <a:pos x="50" y="123"/>
                </a:cxn>
                <a:cxn ang="0">
                  <a:pos x="50" y="123"/>
                </a:cxn>
                <a:cxn ang="0">
                  <a:pos x="53" y="121"/>
                </a:cxn>
                <a:cxn ang="0">
                  <a:pos x="61" y="107"/>
                </a:cxn>
                <a:cxn ang="0">
                  <a:pos x="98" y="122"/>
                </a:cxn>
                <a:cxn ang="0">
                  <a:pos x="100" y="123"/>
                </a:cxn>
                <a:cxn ang="0">
                  <a:pos x="101" y="122"/>
                </a:cxn>
                <a:cxn ang="0">
                  <a:pos x="103" y="119"/>
                </a:cxn>
                <a:cxn ang="0">
                  <a:pos x="123" y="4"/>
                </a:cxn>
                <a:cxn ang="0">
                  <a:pos x="121" y="1"/>
                </a:cxn>
                <a:cxn ang="0">
                  <a:pos x="12" y="80"/>
                </a:cxn>
                <a:cxn ang="0">
                  <a:pos x="101" y="20"/>
                </a:cxn>
                <a:cxn ang="0">
                  <a:pos x="36" y="89"/>
                </a:cxn>
                <a:cxn ang="0">
                  <a:pos x="35" y="89"/>
                </a:cxn>
                <a:cxn ang="0">
                  <a:pos x="12" y="80"/>
                </a:cxn>
                <a:cxn ang="0">
                  <a:pos x="39" y="92"/>
                </a:cxn>
                <a:cxn ang="0">
                  <a:pos x="39" y="92"/>
                </a:cxn>
                <a:cxn ang="0">
                  <a:pos x="112" y="14"/>
                </a:cxn>
                <a:cxn ang="0">
                  <a:pos x="50" y="111"/>
                </a:cxn>
                <a:cxn ang="0">
                  <a:pos x="39" y="92"/>
                </a:cxn>
                <a:cxn ang="0">
                  <a:pos x="97" y="113"/>
                </a:cxn>
                <a:cxn ang="0">
                  <a:pos x="64" y="100"/>
                </a:cxn>
                <a:cxn ang="0">
                  <a:pos x="61" y="100"/>
                </a:cxn>
                <a:cxn ang="0">
                  <a:pos x="112" y="22"/>
                </a:cxn>
                <a:cxn ang="0">
                  <a:pos x="97" y="113"/>
                </a:cxn>
                <a:cxn ang="0">
                  <a:pos x="97" y="113"/>
                </a:cxn>
                <a:cxn ang="0">
                  <a:pos x="97" y="113"/>
                </a:cxn>
              </a:cxnLst>
              <a:rect l="0" t="0" r="r" b="b"/>
              <a:pathLst>
                <a:path w="123" h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Inhaltsplatzhalter 4">
              <a:extLst>
                <a:ext uri="{FF2B5EF4-FFF2-40B4-BE49-F238E27FC236}">
                  <a16:creationId xmlns:a16="http://schemas.microsoft.com/office/drawing/2014/main" id="{7211EDBA-118F-4A49-A76B-EF4D5AD0D2B0}"/>
                </a:ext>
              </a:extLst>
            </p:cNvPr>
            <p:cNvSpPr txBox="1">
              <a:spLocks/>
            </p:cNvSpPr>
            <p:nvPr/>
          </p:nvSpPr>
          <p:spPr>
            <a:xfrm>
              <a:off x="4325000" y="1579995"/>
              <a:ext cx="1844802" cy="51244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ar-SA" sz="3600" b="1" dirty="0">
                  <a:solidFill>
                    <a:schemeClr val="accent3"/>
                  </a:solidFill>
                  <a:latin typeface="Simplified Arabic" panose="02020603050405020304" pitchFamily="18" charset="-78"/>
                  <a:cs typeface="AL-Mohanad Bold" pitchFamily="2" charset="-78"/>
                </a:rPr>
                <a:t>الإعلان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AL-Mohanad Bold" pitchFamily="2" charset="-78"/>
              </a:endParaRPr>
            </a:p>
          </p:txBody>
        </p:sp>
        <p:sp>
          <p:nvSpPr>
            <p:cNvPr id="58" name="Inhaltsplatzhalter 4">
              <a:extLst>
                <a:ext uri="{FF2B5EF4-FFF2-40B4-BE49-F238E27FC236}">
                  <a16:creationId xmlns:a16="http://schemas.microsoft.com/office/drawing/2014/main" id="{066F2BC5-9585-4392-9E22-F7C118045159}"/>
                </a:ext>
              </a:extLst>
            </p:cNvPr>
            <p:cNvSpPr txBox="1">
              <a:spLocks/>
            </p:cNvSpPr>
            <p:nvPr/>
          </p:nvSpPr>
          <p:spPr>
            <a:xfrm>
              <a:off x="984812" y="1505874"/>
              <a:ext cx="1844802" cy="51244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ar-SA" sz="3600" b="1" dirty="0">
                  <a:solidFill>
                    <a:schemeClr val="accent2"/>
                  </a:solidFill>
                  <a:latin typeface="Simplified Arabic" panose="02020603050405020304" pitchFamily="18" charset="-78"/>
                  <a:cs typeface="AL-Mohanad Bold" pitchFamily="2" charset="-78"/>
                </a:rPr>
                <a:t>التأمين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AL-Mohanad Bold" pitchFamily="2" charset="-78"/>
              </a:endParaRPr>
            </a:p>
          </p:txBody>
        </p:sp>
        <p:sp>
          <p:nvSpPr>
            <p:cNvPr id="59" name="Inhaltsplatzhalter 4">
              <a:extLst>
                <a:ext uri="{FF2B5EF4-FFF2-40B4-BE49-F238E27FC236}">
                  <a16:creationId xmlns:a16="http://schemas.microsoft.com/office/drawing/2014/main" id="{6C5298BF-68AD-4836-B5D0-AE54FAF1E044}"/>
                </a:ext>
              </a:extLst>
            </p:cNvPr>
            <p:cNvSpPr txBox="1">
              <a:spLocks/>
            </p:cNvSpPr>
            <p:nvPr/>
          </p:nvSpPr>
          <p:spPr>
            <a:xfrm>
              <a:off x="5170122" y="2905571"/>
              <a:ext cx="1844802" cy="51244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ar-SA" sz="3600" b="1" dirty="0">
                  <a:solidFill>
                    <a:schemeClr val="accent4"/>
                  </a:solidFill>
                  <a:latin typeface="Simplified Arabic" panose="02020603050405020304" pitchFamily="18" charset="-78"/>
                  <a:cs typeface="AL-Mohanad Bold" pitchFamily="2" charset="-78"/>
                </a:rPr>
                <a:t>الرواتب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AL-Mohanad Bold" pitchFamily="2" charset="-78"/>
              </a:endParaRPr>
            </a:p>
          </p:txBody>
        </p:sp>
        <p:sp>
          <p:nvSpPr>
            <p:cNvPr id="60" name="Inhaltsplatzhalter 4">
              <a:extLst>
                <a:ext uri="{FF2B5EF4-FFF2-40B4-BE49-F238E27FC236}">
                  <a16:creationId xmlns:a16="http://schemas.microsoft.com/office/drawing/2014/main" id="{C456B0A1-5E3A-42EF-BB1C-2E5865519D26}"/>
                </a:ext>
              </a:extLst>
            </p:cNvPr>
            <p:cNvSpPr txBox="1">
              <a:spLocks/>
            </p:cNvSpPr>
            <p:nvPr/>
          </p:nvSpPr>
          <p:spPr>
            <a:xfrm>
              <a:off x="-118960" y="2841910"/>
              <a:ext cx="1844802" cy="51244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ar-SA" sz="3600" b="1" dirty="0">
                  <a:solidFill>
                    <a:schemeClr val="accent1"/>
                  </a:solidFill>
                  <a:latin typeface="Simplified Arabic" panose="02020603050405020304" pitchFamily="18" charset="-78"/>
                  <a:cs typeface="AL-Mohanad Bold" pitchFamily="2" charset="-78"/>
                </a:rPr>
                <a:t>الإيجار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AL-Mohanad Bold" pitchFamily="2" charset="-78"/>
              </a:endParaRPr>
            </a:p>
          </p:txBody>
        </p:sp>
        <p:grpSp>
          <p:nvGrpSpPr>
            <p:cNvPr id="61" name="Group 18">
              <a:extLst>
                <a:ext uri="{FF2B5EF4-FFF2-40B4-BE49-F238E27FC236}">
                  <a16:creationId xmlns:a16="http://schemas.microsoft.com/office/drawing/2014/main" id="{7CA3FEFB-C0A6-4ACB-BFC8-570267A86661}"/>
                </a:ext>
              </a:extLst>
            </p:cNvPr>
            <p:cNvGrpSpPr/>
            <p:nvPr/>
          </p:nvGrpSpPr>
          <p:grpSpPr>
            <a:xfrm>
              <a:off x="3808434" y="2081981"/>
              <a:ext cx="320126" cy="320126"/>
              <a:chOff x="1630363" y="2689225"/>
              <a:chExt cx="554037" cy="554038"/>
            </a:xfrm>
            <a:solidFill>
              <a:schemeClr val="bg1"/>
            </a:solidFill>
          </p:grpSpPr>
          <p:sp>
            <p:nvSpPr>
              <p:cNvPr id="87" name="Freeform 197">
                <a:extLst>
                  <a:ext uri="{FF2B5EF4-FFF2-40B4-BE49-F238E27FC236}">
                    <a16:creationId xmlns:a16="http://schemas.microsoft.com/office/drawing/2014/main" id="{71221882-534B-4878-99A2-E7658667CC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30363" y="2689225"/>
                <a:ext cx="554037" cy="554038"/>
              </a:xfrm>
              <a:custGeom>
                <a:avLst/>
                <a:gdLst>
                  <a:gd name="T0" fmla="*/ 609 w 3491"/>
                  <a:gd name="T1" fmla="*/ 2824 h 3490"/>
                  <a:gd name="T2" fmla="*/ 160 w 3491"/>
                  <a:gd name="T3" fmla="*/ 3345 h 3490"/>
                  <a:gd name="T4" fmla="*/ 1843 w 3491"/>
                  <a:gd name="T5" fmla="*/ 2609 h 3490"/>
                  <a:gd name="T6" fmla="*/ 1646 w 3491"/>
                  <a:gd name="T7" fmla="*/ 2910 h 3490"/>
                  <a:gd name="T8" fmla="*/ 1170 w 3491"/>
                  <a:gd name="T9" fmla="*/ 1657 h 3490"/>
                  <a:gd name="T10" fmla="*/ 811 w 3491"/>
                  <a:gd name="T11" fmla="*/ 1917 h 3490"/>
                  <a:gd name="T12" fmla="*/ 764 w 3491"/>
                  <a:gd name="T13" fmla="*/ 2370 h 3490"/>
                  <a:gd name="T14" fmla="*/ 1060 w 3491"/>
                  <a:gd name="T15" fmla="*/ 2699 h 3490"/>
                  <a:gd name="T16" fmla="*/ 1517 w 3491"/>
                  <a:gd name="T17" fmla="*/ 2699 h 3490"/>
                  <a:gd name="T18" fmla="*/ 1812 w 3491"/>
                  <a:gd name="T19" fmla="*/ 2370 h 3490"/>
                  <a:gd name="T20" fmla="*/ 1766 w 3491"/>
                  <a:gd name="T21" fmla="*/ 1917 h 3490"/>
                  <a:gd name="T22" fmla="*/ 1406 w 3491"/>
                  <a:gd name="T23" fmla="*/ 1657 h 3490"/>
                  <a:gd name="T24" fmla="*/ 564 w 3491"/>
                  <a:gd name="T25" fmla="*/ 2077 h 3490"/>
                  <a:gd name="T26" fmla="*/ 747 w 3491"/>
                  <a:gd name="T27" fmla="*/ 1765 h 3490"/>
                  <a:gd name="T28" fmla="*/ 2801 w 3491"/>
                  <a:gd name="T29" fmla="*/ 1950 h 3490"/>
                  <a:gd name="T30" fmla="*/ 2570 w 3491"/>
                  <a:gd name="T31" fmla="*/ 2665 h 3490"/>
                  <a:gd name="T32" fmla="*/ 2613 w 3491"/>
                  <a:gd name="T33" fmla="*/ 2829 h 3490"/>
                  <a:gd name="T34" fmla="*/ 3131 w 3491"/>
                  <a:gd name="T35" fmla="*/ 2338 h 3490"/>
                  <a:gd name="T36" fmla="*/ 3350 w 3491"/>
                  <a:gd name="T37" fmla="*/ 1641 h 3490"/>
                  <a:gd name="T38" fmla="*/ 1700 w 3491"/>
                  <a:gd name="T39" fmla="*/ 1641 h 3490"/>
                  <a:gd name="T40" fmla="*/ 2648 w 3491"/>
                  <a:gd name="T41" fmla="*/ 643 h 3490"/>
                  <a:gd name="T42" fmla="*/ 2821 w 3491"/>
                  <a:gd name="T43" fmla="*/ 1398 h 3490"/>
                  <a:gd name="T44" fmla="*/ 3215 w 3491"/>
                  <a:gd name="T45" fmla="*/ 968 h 3490"/>
                  <a:gd name="T46" fmla="*/ 2764 w 3491"/>
                  <a:gd name="T47" fmla="*/ 418 h 3490"/>
                  <a:gd name="T48" fmla="*/ 1293 w 3491"/>
                  <a:gd name="T49" fmla="*/ 279 h 3490"/>
                  <a:gd name="T50" fmla="*/ 746 w 3491"/>
                  <a:gd name="T51" fmla="*/ 735 h 3490"/>
                  <a:gd name="T52" fmla="*/ 483 w 3491"/>
                  <a:gd name="T53" fmla="*/ 1408 h 3490"/>
                  <a:gd name="T54" fmla="*/ 1084 w 3491"/>
                  <a:gd name="T55" fmla="*/ 906 h 3490"/>
                  <a:gd name="T56" fmla="*/ 1373 w 3491"/>
                  <a:gd name="T57" fmla="*/ 308 h 3490"/>
                  <a:gd name="T58" fmla="*/ 2184 w 3491"/>
                  <a:gd name="T59" fmla="*/ 2906 h 3490"/>
                  <a:gd name="T60" fmla="*/ 2522 w 3491"/>
                  <a:gd name="T61" fmla="*/ 2449 h 3490"/>
                  <a:gd name="T62" fmla="*/ 2682 w 3491"/>
                  <a:gd name="T63" fmla="*/ 1740 h 3490"/>
                  <a:gd name="T64" fmla="*/ 2330 w 3491"/>
                  <a:gd name="T65" fmla="*/ 1572 h 3490"/>
                  <a:gd name="T66" fmla="*/ 2681 w 3491"/>
                  <a:gd name="T67" fmla="*/ 1395 h 3490"/>
                  <a:gd name="T68" fmla="*/ 2491 w 3491"/>
                  <a:gd name="T69" fmla="*/ 632 h 3490"/>
                  <a:gd name="T70" fmla="*/ 2135 w 3491"/>
                  <a:gd name="T71" fmla="*/ 213 h 3490"/>
                  <a:gd name="T72" fmla="*/ 1641 w 3491"/>
                  <a:gd name="T73" fmla="*/ 243 h 3490"/>
                  <a:gd name="T74" fmla="*/ 1296 w 3491"/>
                  <a:gd name="T75" fmla="*/ 715 h 3490"/>
                  <a:gd name="T76" fmla="*/ 1138 w 3491"/>
                  <a:gd name="T77" fmla="*/ 1503 h 3490"/>
                  <a:gd name="T78" fmla="*/ 2383 w 3491"/>
                  <a:gd name="T79" fmla="*/ 71 h 3490"/>
                  <a:gd name="T80" fmla="*/ 3028 w 3491"/>
                  <a:gd name="T81" fmla="*/ 461 h 3490"/>
                  <a:gd name="T82" fmla="*/ 3419 w 3491"/>
                  <a:gd name="T83" fmla="*/ 1105 h 3490"/>
                  <a:gd name="T84" fmla="*/ 3465 w 3491"/>
                  <a:gd name="T85" fmla="*/ 1861 h 3490"/>
                  <a:gd name="T86" fmla="*/ 3156 w 3491"/>
                  <a:gd name="T87" fmla="*/ 2545 h 3490"/>
                  <a:gd name="T88" fmla="*/ 2559 w 3491"/>
                  <a:gd name="T89" fmla="*/ 3012 h 3490"/>
                  <a:gd name="T90" fmla="*/ 1821 w 3491"/>
                  <a:gd name="T91" fmla="*/ 3147 h 3490"/>
                  <a:gd name="T92" fmla="*/ 1139 w 3491"/>
                  <a:gd name="T93" fmla="*/ 2950 h 3490"/>
                  <a:gd name="T94" fmla="*/ 834 w 3491"/>
                  <a:gd name="T95" fmla="*/ 2864 h 3490"/>
                  <a:gd name="T96" fmla="*/ 237 w 3491"/>
                  <a:gd name="T97" fmla="*/ 3482 h 3490"/>
                  <a:gd name="T98" fmla="*/ 35 w 3491"/>
                  <a:gd name="T99" fmla="*/ 3416 h 3490"/>
                  <a:gd name="T100" fmla="*/ 35 w 3491"/>
                  <a:gd name="T101" fmla="*/ 3204 h 3490"/>
                  <a:gd name="T102" fmla="*/ 659 w 3491"/>
                  <a:gd name="T103" fmla="*/ 2676 h 3490"/>
                  <a:gd name="T104" fmla="*/ 458 w 3491"/>
                  <a:gd name="T105" fmla="*/ 2189 h 3490"/>
                  <a:gd name="T106" fmla="*/ 337 w 3491"/>
                  <a:gd name="T107" fmla="*/ 1478 h 3490"/>
                  <a:gd name="T108" fmla="*/ 560 w 3491"/>
                  <a:gd name="T109" fmla="*/ 761 h 3490"/>
                  <a:gd name="T110" fmla="*/ 1097 w 3491"/>
                  <a:gd name="T111" fmla="*/ 225 h 3490"/>
                  <a:gd name="T112" fmla="*/ 1815 w 3491"/>
                  <a:gd name="T113" fmla="*/ 3 h 3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491" h="3490">
                    <a:moveTo>
                      <a:pt x="1403" y="2877"/>
                    </a:moveTo>
                    <a:lnTo>
                      <a:pt x="1364" y="2883"/>
                    </a:lnTo>
                    <a:lnTo>
                      <a:pt x="1325" y="2886"/>
                    </a:lnTo>
                    <a:lnTo>
                      <a:pt x="1393" y="2914"/>
                    </a:lnTo>
                    <a:lnTo>
                      <a:pt x="1462" y="2939"/>
                    </a:lnTo>
                    <a:lnTo>
                      <a:pt x="1433" y="2909"/>
                    </a:lnTo>
                    <a:lnTo>
                      <a:pt x="1403" y="2877"/>
                    </a:lnTo>
                    <a:close/>
                    <a:moveTo>
                      <a:pt x="609" y="2824"/>
                    </a:moveTo>
                    <a:lnTo>
                      <a:pt x="151" y="3281"/>
                    </a:lnTo>
                    <a:lnTo>
                      <a:pt x="145" y="3289"/>
                    </a:lnTo>
                    <a:lnTo>
                      <a:pt x="141" y="3299"/>
                    </a:lnTo>
                    <a:lnTo>
                      <a:pt x="140" y="3310"/>
                    </a:lnTo>
                    <a:lnTo>
                      <a:pt x="141" y="3321"/>
                    </a:lnTo>
                    <a:lnTo>
                      <a:pt x="145" y="3330"/>
                    </a:lnTo>
                    <a:lnTo>
                      <a:pt x="151" y="3339"/>
                    </a:lnTo>
                    <a:lnTo>
                      <a:pt x="160" y="3345"/>
                    </a:lnTo>
                    <a:lnTo>
                      <a:pt x="171" y="3349"/>
                    </a:lnTo>
                    <a:lnTo>
                      <a:pt x="181" y="3351"/>
                    </a:lnTo>
                    <a:lnTo>
                      <a:pt x="192" y="3349"/>
                    </a:lnTo>
                    <a:lnTo>
                      <a:pt x="201" y="3345"/>
                    </a:lnTo>
                    <a:lnTo>
                      <a:pt x="210" y="3339"/>
                    </a:lnTo>
                    <a:lnTo>
                      <a:pt x="669" y="2882"/>
                    </a:lnTo>
                    <a:lnTo>
                      <a:pt x="609" y="2824"/>
                    </a:lnTo>
                    <a:close/>
                    <a:moveTo>
                      <a:pt x="1843" y="2609"/>
                    </a:moveTo>
                    <a:lnTo>
                      <a:pt x="1804" y="2657"/>
                    </a:lnTo>
                    <a:lnTo>
                      <a:pt x="1760" y="2700"/>
                    </a:lnTo>
                    <a:lnTo>
                      <a:pt x="1714" y="2740"/>
                    </a:lnTo>
                    <a:lnTo>
                      <a:pt x="1664" y="2776"/>
                    </a:lnTo>
                    <a:lnTo>
                      <a:pt x="1610" y="2807"/>
                    </a:lnTo>
                    <a:lnTo>
                      <a:pt x="1554" y="2833"/>
                    </a:lnTo>
                    <a:lnTo>
                      <a:pt x="1599" y="2874"/>
                    </a:lnTo>
                    <a:lnTo>
                      <a:pt x="1646" y="2910"/>
                    </a:lnTo>
                    <a:lnTo>
                      <a:pt x="1695" y="2940"/>
                    </a:lnTo>
                    <a:lnTo>
                      <a:pt x="1743" y="2963"/>
                    </a:lnTo>
                    <a:lnTo>
                      <a:pt x="1792" y="2981"/>
                    </a:lnTo>
                    <a:lnTo>
                      <a:pt x="1843" y="2993"/>
                    </a:lnTo>
                    <a:lnTo>
                      <a:pt x="1843" y="2609"/>
                    </a:lnTo>
                    <a:close/>
                    <a:moveTo>
                      <a:pt x="1288" y="1645"/>
                    </a:moveTo>
                    <a:lnTo>
                      <a:pt x="1228" y="1648"/>
                    </a:lnTo>
                    <a:lnTo>
                      <a:pt x="1170" y="1657"/>
                    </a:lnTo>
                    <a:lnTo>
                      <a:pt x="1114" y="1673"/>
                    </a:lnTo>
                    <a:lnTo>
                      <a:pt x="1060" y="1693"/>
                    </a:lnTo>
                    <a:lnTo>
                      <a:pt x="1009" y="1720"/>
                    </a:lnTo>
                    <a:lnTo>
                      <a:pt x="962" y="1751"/>
                    </a:lnTo>
                    <a:lnTo>
                      <a:pt x="918" y="1787"/>
                    </a:lnTo>
                    <a:lnTo>
                      <a:pt x="877" y="1826"/>
                    </a:lnTo>
                    <a:lnTo>
                      <a:pt x="843" y="1871"/>
                    </a:lnTo>
                    <a:lnTo>
                      <a:pt x="811" y="1917"/>
                    </a:lnTo>
                    <a:lnTo>
                      <a:pt x="784" y="1968"/>
                    </a:lnTo>
                    <a:lnTo>
                      <a:pt x="764" y="2022"/>
                    </a:lnTo>
                    <a:lnTo>
                      <a:pt x="748" y="2078"/>
                    </a:lnTo>
                    <a:lnTo>
                      <a:pt x="739" y="2136"/>
                    </a:lnTo>
                    <a:lnTo>
                      <a:pt x="735" y="2197"/>
                    </a:lnTo>
                    <a:lnTo>
                      <a:pt x="739" y="2256"/>
                    </a:lnTo>
                    <a:lnTo>
                      <a:pt x="748" y="2314"/>
                    </a:lnTo>
                    <a:lnTo>
                      <a:pt x="764" y="2370"/>
                    </a:lnTo>
                    <a:lnTo>
                      <a:pt x="784" y="2424"/>
                    </a:lnTo>
                    <a:lnTo>
                      <a:pt x="811" y="2475"/>
                    </a:lnTo>
                    <a:lnTo>
                      <a:pt x="843" y="2521"/>
                    </a:lnTo>
                    <a:lnTo>
                      <a:pt x="877" y="2566"/>
                    </a:lnTo>
                    <a:lnTo>
                      <a:pt x="918" y="2606"/>
                    </a:lnTo>
                    <a:lnTo>
                      <a:pt x="962" y="2641"/>
                    </a:lnTo>
                    <a:lnTo>
                      <a:pt x="1009" y="2672"/>
                    </a:lnTo>
                    <a:lnTo>
                      <a:pt x="1060" y="2699"/>
                    </a:lnTo>
                    <a:lnTo>
                      <a:pt x="1114" y="2719"/>
                    </a:lnTo>
                    <a:lnTo>
                      <a:pt x="1170" y="2735"/>
                    </a:lnTo>
                    <a:lnTo>
                      <a:pt x="1228" y="2744"/>
                    </a:lnTo>
                    <a:lnTo>
                      <a:pt x="1288" y="2748"/>
                    </a:lnTo>
                    <a:lnTo>
                      <a:pt x="1348" y="2744"/>
                    </a:lnTo>
                    <a:lnTo>
                      <a:pt x="1406" y="2735"/>
                    </a:lnTo>
                    <a:lnTo>
                      <a:pt x="1462" y="2719"/>
                    </a:lnTo>
                    <a:lnTo>
                      <a:pt x="1517" y="2699"/>
                    </a:lnTo>
                    <a:lnTo>
                      <a:pt x="1566" y="2672"/>
                    </a:lnTo>
                    <a:lnTo>
                      <a:pt x="1614" y="2641"/>
                    </a:lnTo>
                    <a:lnTo>
                      <a:pt x="1659" y="2606"/>
                    </a:lnTo>
                    <a:lnTo>
                      <a:pt x="1698" y="2566"/>
                    </a:lnTo>
                    <a:lnTo>
                      <a:pt x="1734" y="2521"/>
                    </a:lnTo>
                    <a:lnTo>
                      <a:pt x="1766" y="2475"/>
                    </a:lnTo>
                    <a:lnTo>
                      <a:pt x="1791" y="2424"/>
                    </a:lnTo>
                    <a:lnTo>
                      <a:pt x="1812" y="2370"/>
                    </a:lnTo>
                    <a:lnTo>
                      <a:pt x="1828" y="2314"/>
                    </a:lnTo>
                    <a:lnTo>
                      <a:pt x="1838" y="2256"/>
                    </a:lnTo>
                    <a:lnTo>
                      <a:pt x="1841" y="2197"/>
                    </a:lnTo>
                    <a:lnTo>
                      <a:pt x="1838" y="2136"/>
                    </a:lnTo>
                    <a:lnTo>
                      <a:pt x="1828" y="2078"/>
                    </a:lnTo>
                    <a:lnTo>
                      <a:pt x="1812" y="2022"/>
                    </a:lnTo>
                    <a:lnTo>
                      <a:pt x="1791" y="1968"/>
                    </a:lnTo>
                    <a:lnTo>
                      <a:pt x="1766" y="1917"/>
                    </a:lnTo>
                    <a:lnTo>
                      <a:pt x="1734" y="1871"/>
                    </a:lnTo>
                    <a:lnTo>
                      <a:pt x="1698" y="1826"/>
                    </a:lnTo>
                    <a:lnTo>
                      <a:pt x="1659" y="1787"/>
                    </a:lnTo>
                    <a:lnTo>
                      <a:pt x="1614" y="1751"/>
                    </a:lnTo>
                    <a:lnTo>
                      <a:pt x="1566" y="1720"/>
                    </a:lnTo>
                    <a:lnTo>
                      <a:pt x="1517" y="1693"/>
                    </a:lnTo>
                    <a:lnTo>
                      <a:pt x="1462" y="1673"/>
                    </a:lnTo>
                    <a:lnTo>
                      <a:pt x="1406" y="1657"/>
                    </a:lnTo>
                    <a:lnTo>
                      <a:pt x="1348" y="1648"/>
                    </a:lnTo>
                    <a:lnTo>
                      <a:pt x="1288" y="1645"/>
                    </a:lnTo>
                    <a:close/>
                    <a:moveTo>
                      <a:pt x="475" y="1641"/>
                    </a:moveTo>
                    <a:lnTo>
                      <a:pt x="482" y="1732"/>
                    </a:lnTo>
                    <a:lnTo>
                      <a:pt x="495" y="1821"/>
                    </a:lnTo>
                    <a:lnTo>
                      <a:pt x="513" y="1909"/>
                    </a:lnTo>
                    <a:lnTo>
                      <a:pt x="536" y="1994"/>
                    </a:lnTo>
                    <a:lnTo>
                      <a:pt x="564" y="2077"/>
                    </a:lnTo>
                    <a:lnTo>
                      <a:pt x="597" y="2157"/>
                    </a:lnTo>
                    <a:lnTo>
                      <a:pt x="603" y="2095"/>
                    </a:lnTo>
                    <a:lnTo>
                      <a:pt x="616" y="2034"/>
                    </a:lnTo>
                    <a:lnTo>
                      <a:pt x="633" y="1976"/>
                    </a:lnTo>
                    <a:lnTo>
                      <a:pt x="654" y="1918"/>
                    </a:lnTo>
                    <a:lnTo>
                      <a:pt x="681" y="1865"/>
                    </a:lnTo>
                    <a:lnTo>
                      <a:pt x="712" y="1814"/>
                    </a:lnTo>
                    <a:lnTo>
                      <a:pt x="747" y="1765"/>
                    </a:lnTo>
                    <a:lnTo>
                      <a:pt x="786" y="1721"/>
                    </a:lnTo>
                    <a:lnTo>
                      <a:pt x="830" y="1679"/>
                    </a:lnTo>
                    <a:lnTo>
                      <a:pt x="876" y="1641"/>
                    </a:lnTo>
                    <a:lnTo>
                      <a:pt x="475" y="1641"/>
                    </a:lnTo>
                    <a:close/>
                    <a:moveTo>
                      <a:pt x="2826" y="1641"/>
                    </a:moveTo>
                    <a:lnTo>
                      <a:pt x="2821" y="1746"/>
                    </a:lnTo>
                    <a:lnTo>
                      <a:pt x="2813" y="1849"/>
                    </a:lnTo>
                    <a:lnTo>
                      <a:pt x="2801" y="1950"/>
                    </a:lnTo>
                    <a:lnTo>
                      <a:pt x="2785" y="2050"/>
                    </a:lnTo>
                    <a:lnTo>
                      <a:pt x="2765" y="2147"/>
                    </a:lnTo>
                    <a:lnTo>
                      <a:pt x="2742" y="2241"/>
                    </a:lnTo>
                    <a:lnTo>
                      <a:pt x="2714" y="2333"/>
                    </a:lnTo>
                    <a:lnTo>
                      <a:pt x="2683" y="2421"/>
                    </a:lnTo>
                    <a:lnTo>
                      <a:pt x="2649" y="2506"/>
                    </a:lnTo>
                    <a:lnTo>
                      <a:pt x="2611" y="2588"/>
                    </a:lnTo>
                    <a:lnTo>
                      <a:pt x="2570" y="2665"/>
                    </a:lnTo>
                    <a:lnTo>
                      <a:pt x="2532" y="2729"/>
                    </a:lnTo>
                    <a:lnTo>
                      <a:pt x="2493" y="2788"/>
                    </a:lnTo>
                    <a:lnTo>
                      <a:pt x="2451" y="2843"/>
                    </a:lnTo>
                    <a:lnTo>
                      <a:pt x="2408" y="2892"/>
                    </a:lnTo>
                    <a:lnTo>
                      <a:pt x="2362" y="2939"/>
                    </a:lnTo>
                    <a:lnTo>
                      <a:pt x="2449" y="2907"/>
                    </a:lnTo>
                    <a:lnTo>
                      <a:pt x="2532" y="2870"/>
                    </a:lnTo>
                    <a:lnTo>
                      <a:pt x="2613" y="2829"/>
                    </a:lnTo>
                    <a:lnTo>
                      <a:pt x="2691" y="2782"/>
                    </a:lnTo>
                    <a:lnTo>
                      <a:pt x="2765" y="2731"/>
                    </a:lnTo>
                    <a:lnTo>
                      <a:pt x="2836" y="2676"/>
                    </a:lnTo>
                    <a:lnTo>
                      <a:pt x="2903" y="2615"/>
                    </a:lnTo>
                    <a:lnTo>
                      <a:pt x="2966" y="2552"/>
                    </a:lnTo>
                    <a:lnTo>
                      <a:pt x="3026" y="2484"/>
                    </a:lnTo>
                    <a:lnTo>
                      <a:pt x="3080" y="2412"/>
                    </a:lnTo>
                    <a:lnTo>
                      <a:pt x="3131" y="2338"/>
                    </a:lnTo>
                    <a:lnTo>
                      <a:pt x="3176" y="2260"/>
                    </a:lnTo>
                    <a:lnTo>
                      <a:pt x="3218" y="2179"/>
                    </a:lnTo>
                    <a:lnTo>
                      <a:pt x="3254" y="2095"/>
                    </a:lnTo>
                    <a:lnTo>
                      <a:pt x="3284" y="2009"/>
                    </a:lnTo>
                    <a:lnTo>
                      <a:pt x="3309" y="1921"/>
                    </a:lnTo>
                    <a:lnTo>
                      <a:pt x="3329" y="1830"/>
                    </a:lnTo>
                    <a:lnTo>
                      <a:pt x="3343" y="1737"/>
                    </a:lnTo>
                    <a:lnTo>
                      <a:pt x="3350" y="1641"/>
                    </a:lnTo>
                    <a:lnTo>
                      <a:pt x="2826" y="1641"/>
                    </a:lnTo>
                    <a:close/>
                    <a:moveTo>
                      <a:pt x="1700" y="1641"/>
                    </a:moveTo>
                    <a:lnTo>
                      <a:pt x="1739" y="1673"/>
                    </a:lnTo>
                    <a:lnTo>
                      <a:pt x="1776" y="1707"/>
                    </a:lnTo>
                    <a:lnTo>
                      <a:pt x="1811" y="1744"/>
                    </a:lnTo>
                    <a:lnTo>
                      <a:pt x="1843" y="1783"/>
                    </a:lnTo>
                    <a:lnTo>
                      <a:pt x="1843" y="1641"/>
                    </a:lnTo>
                    <a:lnTo>
                      <a:pt x="1700" y="1641"/>
                    </a:lnTo>
                    <a:close/>
                    <a:moveTo>
                      <a:pt x="2362" y="212"/>
                    </a:moveTo>
                    <a:lnTo>
                      <a:pt x="2408" y="257"/>
                    </a:lnTo>
                    <a:lnTo>
                      <a:pt x="2451" y="308"/>
                    </a:lnTo>
                    <a:lnTo>
                      <a:pt x="2493" y="363"/>
                    </a:lnTo>
                    <a:lnTo>
                      <a:pt x="2532" y="422"/>
                    </a:lnTo>
                    <a:lnTo>
                      <a:pt x="2570" y="485"/>
                    </a:lnTo>
                    <a:lnTo>
                      <a:pt x="2611" y="563"/>
                    </a:lnTo>
                    <a:lnTo>
                      <a:pt x="2648" y="643"/>
                    </a:lnTo>
                    <a:lnTo>
                      <a:pt x="2682" y="728"/>
                    </a:lnTo>
                    <a:lnTo>
                      <a:pt x="2713" y="815"/>
                    </a:lnTo>
                    <a:lnTo>
                      <a:pt x="2741" y="906"/>
                    </a:lnTo>
                    <a:lnTo>
                      <a:pt x="2764" y="1000"/>
                    </a:lnTo>
                    <a:lnTo>
                      <a:pt x="2784" y="1097"/>
                    </a:lnTo>
                    <a:lnTo>
                      <a:pt x="2800" y="1195"/>
                    </a:lnTo>
                    <a:lnTo>
                      <a:pt x="2813" y="1296"/>
                    </a:lnTo>
                    <a:lnTo>
                      <a:pt x="2821" y="1398"/>
                    </a:lnTo>
                    <a:lnTo>
                      <a:pt x="2826" y="1503"/>
                    </a:lnTo>
                    <a:lnTo>
                      <a:pt x="3349" y="1503"/>
                    </a:lnTo>
                    <a:lnTo>
                      <a:pt x="3342" y="1408"/>
                    </a:lnTo>
                    <a:lnTo>
                      <a:pt x="3328" y="1316"/>
                    </a:lnTo>
                    <a:lnTo>
                      <a:pt x="3308" y="1225"/>
                    </a:lnTo>
                    <a:lnTo>
                      <a:pt x="3282" y="1137"/>
                    </a:lnTo>
                    <a:lnTo>
                      <a:pt x="3251" y="1050"/>
                    </a:lnTo>
                    <a:lnTo>
                      <a:pt x="3215" y="968"/>
                    </a:lnTo>
                    <a:lnTo>
                      <a:pt x="3175" y="886"/>
                    </a:lnTo>
                    <a:lnTo>
                      <a:pt x="3129" y="809"/>
                    </a:lnTo>
                    <a:lnTo>
                      <a:pt x="3079" y="735"/>
                    </a:lnTo>
                    <a:lnTo>
                      <a:pt x="3024" y="664"/>
                    </a:lnTo>
                    <a:lnTo>
                      <a:pt x="2964" y="596"/>
                    </a:lnTo>
                    <a:lnTo>
                      <a:pt x="2901" y="533"/>
                    </a:lnTo>
                    <a:lnTo>
                      <a:pt x="2834" y="474"/>
                    </a:lnTo>
                    <a:lnTo>
                      <a:pt x="2764" y="418"/>
                    </a:lnTo>
                    <a:lnTo>
                      <a:pt x="2690" y="367"/>
                    </a:lnTo>
                    <a:lnTo>
                      <a:pt x="2612" y="320"/>
                    </a:lnTo>
                    <a:lnTo>
                      <a:pt x="2532" y="279"/>
                    </a:lnTo>
                    <a:lnTo>
                      <a:pt x="2448" y="242"/>
                    </a:lnTo>
                    <a:lnTo>
                      <a:pt x="2362" y="212"/>
                    </a:lnTo>
                    <a:close/>
                    <a:moveTo>
                      <a:pt x="1461" y="212"/>
                    </a:moveTo>
                    <a:lnTo>
                      <a:pt x="1376" y="242"/>
                    </a:lnTo>
                    <a:lnTo>
                      <a:pt x="1293" y="279"/>
                    </a:lnTo>
                    <a:lnTo>
                      <a:pt x="1212" y="320"/>
                    </a:lnTo>
                    <a:lnTo>
                      <a:pt x="1135" y="367"/>
                    </a:lnTo>
                    <a:lnTo>
                      <a:pt x="1061" y="418"/>
                    </a:lnTo>
                    <a:lnTo>
                      <a:pt x="990" y="474"/>
                    </a:lnTo>
                    <a:lnTo>
                      <a:pt x="923" y="533"/>
                    </a:lnTo>
                    <a:lnTo>
                      <a:pt x="861" y="596"/>
                    </a:lnTo>
                    <a:lnTo>
                      <a:pt x="801" y="664"/>
                    </a:lnTo>
                    <a:lnTo>
                      <a:pt x="746" y="735"/>
                    </a:lnTo>
                    <a:lnTo>
                      <a:pt x="695" y="809"/>
                    </a:lnTo>
                    <a:lnTo>
                      <a:pt x="650" y="886"/>
                    </a:lnTo>
                    <a:lnTo>
                      <a:pt x="608" y="968"/>
                    </a:lnTo>
                    <a:lnTo>
                      <a:pt x="572" y="1050"/>
                    </a:lnTo>
                    <a:lnTo>
                      <a:pt x="542" y="1137"/>
                    </a:lnTo>
                    <a:lnTo>
                      <a:pt x="516" y="1225"/>
                    </a:lnTo>
                    <a:lnTo>
                      <a:pt x="497" y="1316"/>
                    </a:lnTo>
                    <a:lnTo>
                      <a:pt x="483" y="1408"/>
                    </a:lnTo>
                    <a:lnTo>
                      <a:pt x="475" y="1503"/>
                    </a:lnTo>
                    <a:lnTo>
                      <a:pt x="998" y="1503"/>
                    </a:lnTo>
                    <a:lnTo>
                      <a:pt x="1004" y="1398"/>
                    </a:lnTo>
                    <a:lnTo>
                      <a:pt x="1012" y="1296"/>
                    </a:lnTo>
                    <a:lnTo>
                      <a:pt x="1024" y="1195"/>
                    </a:lnTo>
                    <a:lnTo>
                      <a:pt x="1041" y="1097"/>
                    </a:lnTo>
                    <a:lnTo>
                      <a:pt x="1061" y="1000"/>
                    </a:lnTo>
                    <a:lnTo>
                      <a:pt x="1084" y="906"/>
                    </a:lnTo>
                    <a:lnTo>
                      <a:pt x="1111" y="815"/>
                    </a:lnTo>
                    <a:lnTo>
                      <a:pt x="1141" y="728"/>
                    </a:lnTo>
                    <a:lnTo>
                      <a:pt x="1175" y="643"/>
                    </a:lnTo>
                    <a:lnTo>
                      <a:pt x="1213" y="563"/>
                    </a:lnTo>
                    <a:lnTo>
                      <a:pt x="1254" y="485"/>
                    </a:lnTo>
                    <a:lnTo>
                      <a:pt x="1292" y="422"/>
                    </a:lnTo>
                    <a:lnTo>
                      <a:pt x="1332" y="363"/>
                    </a:lnTo>
                    <a:lnTo>
                      <a:pt x="1373" y="308"/>
                    </a:lnTo>
                    <a:lnTo>
                      <a:pt x="1417" y="257"/>
                    </a:lnTo>
                    <a:lnTo>
                      <a:pt x="1461" y="212"/>
                    </a:lnTo>
                    <a:close/>
                    <a:moveTo>
                      <a:pt x="1982" y="158"/>
                    </a:moveTo>
                    <a:lnTo>
                      <a:pt x="1982" y="2993"/>
                    </a:lnTo>
                    <a:lnTo>
                      <a:pt x="2034" y="2980"/>
                    </a:lnTo>
                    <a:lnTo>
                      <a:pt x="2085" y="2962"/>
                    </a:lnTo>
                    <a:lnTo>
                      <a:pt x="2135" y="2937"/>
                    </a:lnTo>
                    <a:lnTo>
                      <a:pt x="2184" y="2906"/>
                    </a:lnTo>
                    <a:lnTo>
                      <a:pt x="2232" y="2869"/>
                    </a:lnTo>
                    <a:lnTo>
                      <a:pt x="2279" y="2826"/>
                    </a:lnTo>
                    <a:lnTo>
                      <a:pt x="2324" y="2777"/>
                    </a:lnTo>
                    <a:lnTo>
                      <a:pt x="2368" y="2723"/>
                    </a:lnTo>
                    <a:lnTo>
                      <a:pt x="2409" y="2662"/>
                    </a:lnTo>
                    <a:lnTo>
                      <a:pt x="2449" y="2596"/>
                    </a:lnTo>
                    <a:lnTo>
                      <a:pt x="2487" y="2524"/>
                    </a:lnTo>
                    <a:lnTo>
                      <a:pt x="2522" y="2449"/>
                    </a:lnTo>
                    <a:lnTo>
                      <a:pt x="2554" y="2370"/>
                    </a:lnTo>
                    <a:lnTo>
                      <a:pt x="2583" y="2288"/>
                    </a:lnTo>
                    <a:lnTo>
                      <a:pt x="2607" y="2202"/>
                    </a:lnTo>
                    <a:lnTo>
                      <a:pt x="2629" y="2114"/>
                    </a:lnTo>
                    <a:lnTo>
                      <a:pt x="2648" y="2023"/>
                    </a:lnTo>
                    <a:lnTo>
                      <a:pt x="2663" y="1931"/>
                    </a:lnTo>
                    <a:lnTo>
                      <a:pt x="2675" y="1836"/>
                    </a:lnTo>
                    <a:lnTo>
                      <a:pt x="2682" y="1740"/>
                    </a:lnTo>
                    <a:lnTo>
                      <a:pt x="2687" y="1641"/>
                    </a:lnTo>
                    <a:lnTo>
                      <a:pt x="2400" y="1641"/>
                    </a:lnTo>
                    <a:lnTo>
                      <a:pt x="2382" y="1639"/>
                    </a:lnTo>
                    <a:lnTo>
                      <a:pt x="2365" y="1632"/>
                    </a:lnTo>
                    <a:lnTo>
                      <a:pt x="2352" y="1621"/>
                    </a:lnTo>
                    <a:lnTo>
                      <a:pt x="2340" y="1606"/>
                    </a:lnTo>
                    <a:lnTo>
                      <a:pt x="2334" y="1591"/>
                    </a:lnTo>
                    <a:lnTo>
                      <a:pt x="2330" y="1572"/>
                    </a:lnTo>
                    <a:lnTo>
                      <a:pt x="2334" y="1554"/>
                    </a:lnTo>
                    <a:lnTo>
                      <a:pt x="2340" y="1537"/>
                    </a:lnTo>
                    <a:lnTo>
                      <a:pt x="2352" y="1523"/>
                    </a:lnTo>
                    <a:lnTo>
                      <a:pt x="2365" y="1512"/>
                    </a:lnTo>
                    <a:lnTo>
                      <a:pt x="2382" y="1505"/>
                    </a:lnTo>
                    <a:lnTo>
                      <a:pt x="2400" y="1503"/>
                    </a:lnTo>
                    <a:lnTo>
                      <a:pt x="2687" y="1503"/>
                    </a:lnTo>
                    <a:lnTo>
                      <a:pt x="2681" y="1395"/>
                    </a:lnTo>
                    <a:lnTo>
                      <a:pt x="2672" y="1290"/>
                    </a:lnTo>
                    <a:lnTo>
                      <a:pt x="2658" y="1187"/>
                    </a:lnTo>
                    <a:lnTo>
                      <a:pt x="2640" y="1086"/>
                    </a:lnTo>
                    <a:lnTo>
                      <a:pt x="2618" y="989"/>
                    </a:lnTo>
                    <a:lnTo>
                      <a:pt x="2592" y="894"/>
                    </a:lnTo>
                    <a:lnTo>
                      <a:pt x="2563" y="803"/>
                    </a:lnTo>
                    <a:lnTo>
                      <a:pt x="2529" y="715"/>
                    </a:lnTo>
                    <a:lnTo>
                      <a:pt x="2491" y="632"/>
                    </a:lnTo>
                    <a:lnTo>
                      <a:pt x="2449" y="553"/>
                    </a:lnTo>
                    <a:lnTo>
                      <a:pt x="2409" y="488"/>
                    </a:lnTo>
                    <a:lnTo>
                      <a:pt x="2368" y="427"/>
                    </a:lnTo>
                    <a:lnTo>
                      <a:pt x="2324" y="372"/>
                    </a:lnTo>
                    <a:lnTo>
                      <a:pt x="2279" y="324"/>
                    </a:lnTo>
                    <a:lnTo>
                      <a:pt x="2232" y="280"/>
                    </a:lnTo>
                    <a:lnTo>
                      <a:pt x="2184" y="243"/>
                    </a:lnTo>
                    <a:lnTo>
                      <a:pt x="2135" y="213"/>
                    </a:lnTo>
                    <a:lnTo>
                      <a:pt x="2085" y="188"/>
                    </a:lnTo>
                    <a:lnTo>
                      <a:pt x="2034" y="169"/>
                    </a:lnTo>
                    <a:lnTo>
                      <a:pt x="1982" y="158"/>
                    </a:lnTo>
                    <a:close/>
                    <a:moveTo>
                      <a:pt x="1843" y="158"/>
                    </a:moveTo>
                    <a:lnTo>
                      <a:pt x="1791" y="169"/>
                    </a:lnTo>
                    <a:lnTo>
                      <a:pt x="1739" y="188"/>
                    </a:lnTo>
                    <a:lnTo>
                      <a:pt x="1689" y="213"/>
                    </a:lnTo>
                    <a:lnTo>
                      <a:pt x="1641" y="243"/>
                    </a:lnTo>
                    <a:lnTo>
                      <a:pt x="1592" y="280"/>
                    </a:lnTo>
                    <a:lnTo>
                      <a:pt x="1545" y="324"/>
                    </a:lnTo>
                    <a:lnTo>
                      <a:pt x="1501" y="372"/>
                    </a:lnTo>
                    <a:lnTo>
                      <a:pt x="1457" y="427"/>
                    </a:lnTo>
                    <a:lnTo>
                      <a:pt x="1415" y="488"/>
                    </a:lnTo>
                    <a:lnTo>
                      <a:pt x="1376" y="553"/>
                    </a:lnTo>
                    <a:lnTo>
                      <a:pt x="1334" y="632"/>
                    </a:lnTo>
                    <a:lnTo>
                      <a:pt x="1296" y="715"/>
                    </a:lnTo>
                    <a:lnTo>
                      <a:pt x="1262" y="803"/>
                    </a:lnTo>
                    <a:lnTo>
                      <a:pt x="1233" y="894"/>
                    </a:lnTo>
                    <a:lnTo>
                      <a:pt x="1206" y="989"/>
                    </a:lnTo>
                    <a:lnTo>
                      <a:pt x="1184" y="1086"/>
                    </a:lnTo>
                    <a:lnTo>
                      <a:pt x="1166" y="1187"/>
                    </a:lnTo>
                    <a:lnTo>
                      <a:pt x="1152" y="1290"/>
                    </a:lnTo>
                    <a:lnTo>
                      <a:pt x="1143" y="1395"/>
                    </a:lnTo>
                    <a:lnTo>
                      <a:pt x="1138" y="1503"/>
                    </a:lnTo>
                    <a:lnTo>
                      <a:pt x="1843" y="1503"/>
                    </a:lnTo>
                    <a:lnTo>
                      <a:pt x="1843" y="158"/>
                    </a:lnTo>
                    <a:close/>
                    <a:moveTo>
                      <a:pt x="1912" y="0"/>
                    </a:moveTo>
                    <a:lnTo>
                      <a:pt x="2009" y="3"/>
                    </a:lnTo>
                    <a:lnTo>
                      <a:pt x="2105" y="12"/>
                    </a:lnTo>
                    <a:lnTo>
                      <a:pt x="2199" y="25"/>
                    </a:lnTo>
                    <a:lnTo>
                      <a:pt x="2292" y="45"/>
                    </a:lnTo>
                    <a:lnTo>
                      <a:pt x="2383" y="71"/>
                    </a:lnTo>
                    <a:lnTo>
                      <a:pt x="2473" y="102"/>
                    </a:lnTo>
                    <a:lnTo>
                      <a:pt x="2559" y="137"/>
                    </a:lnTo>
                    <a:lnTo>
                      <a:pt x="2645" y="179"/>
                    </a:lnTo>
                    <a:lnTo>
                      <a:pt x="2727" y="225"/>
                    </a:lnTo>
                    <a:lnTo>
                      <a:pt x="2807" y="277"/>
                    </a:lnTo>
                    <a:lnTo>
                      <a:pt x="2884" y="333"/>
                    </a:lnTo>
                    <a:lnTo>
                      <a:pt x="2958" y="396"/>
                    </a:lnTo>
                    <a:lnTo>
                      <a:pt x="3028" y="461"/>
                    </a:lnTo>
                    <a:lnTo>
                      <a:pt x="3095" y="532"/>
                    </a:lnTo>
                    <a:lnTo>
                      <a:pt x="3156" y="605"/>
                    </a:lnTo>
                    <a:lnTo>
                      <a:pt x="3213" y="682"/>
                    </a:lnTo>
                    <a:lnTo>
                      <a:pt x="3264" y="761"/>
                    </a:lnTo>
                    <a:lnTo>
                      <a:pt x="3311" y="844"/>
                    </a:lnTo>
                    <a:lnTo>
                      <a:pt x="3352" y="929"/>
                    </a:lnTo>
                    <a:lnTo>
                      <a:pt x="3388" y="1015"/>
                    </a:lnTo>
                    <a:lnTo>
                      <a:pt x="3419" y="1105"/>
                    </a:lnTo>
                    <a:lnTo>
                      <a:pt x="3444" y="1196"/>
                    </a:lnTo>
                    <a:lnTo>
                      <a:pt x="3465" y="1288"/>
                    </a:lnTo>
                    <a:lnTo>
                      <a:pt x="3479" y="1383"/>
                    </a:lnTo>
                    <a:lnTo>
                      <a:pt x="3488" y="1478"/>
                    </a:lnTo>
                    <a:lnTo>
                      <a:pt x="3491" y="1575"/>
                    </a:lnTo>
                    <a:lnTo>
                      <a:pt x="3488" y="1672"/>
                    </a:lnTo>
                    <a:lnTo>
                      <a:pt x="3479" y="1767"/>
                    </a:lnTo>
                    <a:lnTo>
                      <a:pt x="3465" y="1861"/>
                    </a:lnTo>
                    <a:lnTo>
                      <a:pt x="3444" y="1954"/>
                    </a:lnTo>
                    <a:lnTo>
                      <a:pt x="3419" y="2045"/>
                    </a:lnTo>
                    <a:lnTo>
                      <a:pt x="3388" y="2134"/>
                    </a:lnTo>
                    <a:lnTo>
                      <a:pt x="3352" y="2221"/>
                    </a:lnTo>
                    <a:lnTo>
                      <a:pt x="3311" y="2307"/>
                    </a:lnTo>
                    <a:lnTo>
                      <a:pt x="3264" y="2388"/>
                    </a:lnTo>
                    <a:lnTo>
                      <a:pt x="3213" y="2468"/>
                    </a:lnTo>
                    <a:lnTo>
                      <a:pt x="3156" y="2545"/>
                    </a:lnTo>
                    <a:lnTo>
                      <a:pt x="3095" y="2619"/>
                    </a:lnTo>
                    <a:lnTo>
                      <a:pt x="3028" y="2688"/>
                    </a:lnTo>
                    <a:lnTo>
                      <a:pt x="2958" y="2755"/>
                    </a:lnTo>
                    <a:lnTo>
                      <a:pt x="2884" y="2816"/>
                    </a:lnTo>
                    <a:lnTo>
                      <a:pt x="2807" y="2872"/>
                    </a:lnTo>
                    <a:lnTo>
                      <a:pt x="2727" y="2924"/>
                    </a:lnTo>
                    <a:lnTo>
                      <a:pt x="2645" y="2971"/>
                    </a:lnTo>
                    <a:lnTo>
                      <a:pt x="2559" y="3012"/>
                    </a:lnTo>
                    <a:lnTo>
                      <a:pt x="2473" y="3048"/>
                    </a:lnTo>
                    <a:lnTo>
                      <a:pt x="2383" y="3079"/>
                    </a:lnTo>
                    <a:lnTo>
                      <a:pt x="2292" y="3104"/>
                    </a:lnTo>
                    <a:lnTo>
                      <a:pt x="2199" y="3124"/>
                    </a:lnTo>
                    <a:lnTo>
                      <a:pt x="2105" y="3139"/>
                    </a:lnTo>
                    <a:lnTo>
                      <a:pt x="2009" y="3147"/>
                    </a:lnTo>
                    <a:lnTo>
                      <a:pt x="1912" y="3149"/>
                    </a:lnTo>
                    <a:lnTo>
                      <a:pt x="1821" y="3147"/>
                    </a:lnTo>
                    <a:lnTo>
                      <a:pt x="1731" y="3140"/>
                    </a:lnTo>
                    <a:lnTo>
                      <a:pt x="1642" y="3127"/>
                    </a:lnTo>
                    <a:lnTo>
                      <a:pt x="1554" y="3109"/>
                    </a:lnTo>
                    <a:lnTo>
                      <a:pt x="1467" y="3087"/>
                    </a:lnTo>
                    <a:lnTo>
                      <a:pt x="1382" y="3060"/>
                    </a:lnTo>
                    <a:lnTo>
                      <a:pt x="1299" y="3027"/>
                    </a:lnTo>
                    <a:lnTo>
                      <a:pt x="1219" y="2991"/>
                    </a:lnTo>
                    <a:lnTo>
                      <a:pt x="1139" y="2950"/>
                    </a:lnTo>
                    <a:lnTo>
                      <a:pt x="1063" y="2903"/>
                    </a:lnTo>
                    <a:lnTo>
                      <a:pt x="989" y="2852"/>
                    </a:lnTo>
                    <a:lnTo>
                      <a:pt x="918" y="2797"/>
                    </a:lnTo>
                    <a:lnTo>
                      <a:pt x="849" y="2739"/>
                    </a:lnTo>
                    <a:lnTo>
                      <a:pt x="785" y="2802"/>
                    </a:lnTo>
                    <a:lnTo>
                      <a:pt x="816" y="2832"/>
                    </a:lnTo>
                    <a:lnTo>
                      <a:pt x="828" y="2847"/>
                    </a:lnTo>
                    <a:lnTo>
                      <a:pt x="834" y="2864"/>
                    </a:lnTo>
                    <a:lnTo>
                      <a:pt x="836" y="2882"/>
                    </a:lnTo>
                    <a:lnTo>
                      <a:pt x="834" y="2899"/>
                    </a:lnTo>
                    <a:lnTo>
                      <a:pt x="828" y="2916"/>
                    </a:lnTo>
                    <a:lnTo>
                      <a:pt x="816" y="2931"/>
                    </a:lnTo>
                    <a:lnTo>
                      <a:pt x="308" y="3437"/>
                    </a:lnTo>
                    <a:lnTo>
                      <a:pt x="287" y="3456"/>
                    </a:lnTo>
                    <a:lnTo>
                      <a:pt x="263" y="3471"/>
                    </a:lnTo>
                    <a:lnTo>
                      <a:pt x="237" y="3482"/>
                    </a:lnTo>
                    <a:lnTo>
                      <a:pt x="210" y="3488"/>
                    </a:lnTo>
                    <a:lnTo>
                      <a:pt x="181" y="3490"/>
                    </a:lnTo>
                    <a:lnTo>
                      <a:pt x="153" y="3488"/>
                    </a:lnTo>
                    <a:lnTo>
                      <a:pt x="125" y="3482"/>
                    </a:lnTo>
                    <a:lnTo>
                      <a:pt x="99" y="3471"/>
                    </a:lnTo>
                    <a:lnTo>
                      <a:pt x="75" y="3456"/>
                    </a:lnTo>
                    <a:lnTo>
                      <a:pt x="53" y="3437"/>
                    </a:lnTo>
                    <a:lnTo>
                      <a:pt x="35" y="3416"/>
                    </a:lnTo>
                    <a:lnTo>
                      <a:pt x="20" y="3392"/>
                    </a:lnTo>
                    <a:lnTo>
                      <a:pt x="9" y="3365"/>
                    </a:lnTo>
                    <a:lnTo>
                      <a:pt x="2" y="3338"/>
                    </a:lnTo>
                    <a:lnTo>
                      <a:pt x="0" y="3310"/>
                    </a:lnTo>
                    <a:lnTo>
                      <a:pt x="2" y="3282"/>
                    </a:lnTo>
                    <a:lnTo>
                      <a:pt x="9" y="3254"/>
                    </a:lnTo>
                    <a:lnTo>
                      <a:pt x="20" y="3228"/>
                    </a:lnTo>
                    <a:lnTo>
                      <a:pt x="35" y="3204"/>
                    </a:lnTo>
                    <a:lnTo>
                      <a:pt x="53" y="3182"/>
                    </a:lnTo>
                    <a:lnTo>
                      <a:pt x="561" y="2676"/>
                    </a:lnTo>
                    <a:lnTo>
                      <a:pt x="575" y="2665"/>
                    </a:lnTo>
                    <a:lnTo>
                      <a:pt x="591" y="2658"/>
                    </a:lnTo>
                    <a:lnTo>
                      <a:pt x="609" y="2656"/>
                    </a:lnTo>
                    <a:lnTo>
                      <a:pt x="628" y="2658"/>
                    </a:lnTo>
                    <a:lnTo>
                      <a:pt x="644" y="2665"/>
                    </a:lnTo>
                    <a:lnTo>
                      <a:pt x="659" y="2676"/>
                    </a:lnTo>
                    <a:lnTo>
                      <a:pt x="687" y="2703"/>
                    </a:lnTo>
                    <a:lnTo>
                      <a:pt x="750" y="2641"/>
                    </a:lnTo>
                    <a:lnTo>
                      <a:pt x="690" y="2572"/>
                    </a:lnTo>
                    <a:lnTo>
                      <a:pt x="635" y="2500"/>
                    </a:lnTo>
                    <a:lnTo>
                      <a:pt x="584" y="2426"/>
                    </a:lnTo>
                    <a:lnTo>
                      <a:pt x="537" y="2349"/>
                    </a:lnTo>
                    <a:lnTo>
                      <a:pt x="495" y="2271"/>
                    </a:lnTo>
                    <a:lnTo>
                      <a:pt x="458" y="2189"/>
                    </a:lnTo>
                    <a:lnTo>
                      <a:pt x="426" y="2106"/>
                    </a:lnTo>
                    <a:lnTo>
                      <a:pt x="397" y="2021"/>
                    </a:lnTo>
                    <a:lnTo>
                      <a:pt x="375" y="1934"/>
                    </a:lnTo>
                    <a:lnTo>
                      <a:pt x="357" y="1847"/>
                    </a:lnTo>
                    <a:lnTo>
                      <a:pt x="344" y="1757"/>
                    </a:lnTo>
                    <a:lnTo>
                      <a:pt x="337" y="1667"/>
                    </a:lnTo>
                    <a:lnTo>
                      <a:pt x="334" y="1575"/>
                    </a:lnTo>
                    <a:lnTo>
                      <a:pt x="337" y="1478"/>
                    </a:lnTo>
                    <a:lnTo>
                      <a:pt x="345" y="1383"/>
                    </a:lnTo>
                    <a:lnTo>
                      <a:pt x="359" y="1288"/>
                    </a:lnTo>
                    <a:lnTo>
                      <a:pt x="379" y="1196"/>
                    </a:lnTo>
                    <a:lnTo>
                      <a:pt x="405" y="1105"/>
                    </a:lnTo>
                    <a:lnTo>
                      <a:pt x="436" y="1015"/>
                    </a:lnTo>
                    <a:lnTo>
                      <a:pt x="472" y="929"/>
                    </a:lnTo>
                    <a:lnTo>
                      <a:pt x="513" y="844"/>
                    </a:lnTo>
                    <a:lnTo>
                      <a:pt x="560" y="761"/>
                    </a:lnTo>
                    <a:lnTo>
                      <a:pt x="611" y="682"/>
                    </a:lnTo>
                    <a:lnTo>
                      <a:pt x="669" y="605"/>
                    </a:lnTo>
                    <a:lnTo>
                      <a:pt x="730" y="532"/>
                    </a:lnTo>
                    <a:lnTo>
                      <a:pt x="796" y="461"/>
                    </a:lnTo>
                    <a:lnTo>
                      <a:pt x="867" y="396"/>
                    </a:lnTo>
                    <a:lnTo>
                      <a:pt x="940" y="333"/>
                    </a:lnTo>
                    <a:lnTo>
                      <a:pt x="1017" y="277"/>
                    </a:lnTo>
                    <a:lnTo>
                      <a:pt x="1097" y="225"/>
                    </a:lnTo>
                    <a:lnTo>
                      <a:pt x="1180" y="179"/>
                    </a:lnTo>
                    <a:lnTo>
                      <a:pt x="1264" y="137"/>
                    </a:lnTo>
                    <a:lnTo>
                      <a:pt x="1352" y="102"/>
                    </a:lnTo>
                    <a:lnTo>
                      <a:pt x="1441" y="71"/>
                    </a:lnTo>
                    <a:lnTo>
                      <a:pt x="1532" y="45"/>
                    </a:lnTo>
                    <a:lnTo>
                      <a:pt x="1626" y="25"/>
                    </a:lnTo>
                    <a:lnTo>
                      <a:pt x="1720" y="12"/>
                    </a:lnTo>
                    <a:lnTo>
                      <a:pt x="1815" y="3"/>
                    </a:lnTo>
                    <a:lnTo>
                      <a:pt x="19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8" name="Freeform 198">
                <a:extLst>
                  <a:ext uri="{FF2B5EF4-FFF2-40B4-BE49-F238E27FC236}">
                    <a16:creationId xmlns:a16="http://schemas.microsoft.com/office/drawing/2014/main" id="{1A47037C-9E7B-4283-B6ED-160DA6094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975" y="2927350"/>
                <a:ext cx="26987" cy="22225"/>
              </a:xfrm>
              <a:custGeom>
                <a:avLst/>
                <a:gdLst>
                  <a:gd name="T0" fmla="*/ 70 w 177"/>
                  <a:gd name="T1" fmla="*/ 0 h 138"/>
                  <a:gd name="T2" fmla="*/ 107 w 177"/>
                  <a:gd name="T3" fmla="*/ 0 h 138"/>
                  <a:gd name="T4" fmla="*/ 126 w 177"/>
                  <a:gd name="T5" fmla="*/ 2 h 138"/>
                  <a:gd name="T6" fmla="*/ 143 w 177"/>
                  <a:gd name="T7" fmla="*/ 9 h 138"/>
                  <a:gd name="T8" fmla="*/ 157 w 177"/>
                  <a:gd name="T9" fmla="*/ 20 h 138"/>
                  <a:gd name="T10" fmla="*/ 167 w 177"/>
                  <a:gd name="T11" fmla="*/ 34 h 138"/>
                  <a:gd name="T12" fmla="*/ 175 w 177"/>
                  <a:gd name="T13" fmla="*/ 51 h 138"/>
                  <a:gd name="T14" fmla="*/ 177 w 177"/>
                  <a:gd name="T15" fmla="*/ 69 h 138"/>
                  <a:gd name="T16" fmla="*/ 175 w 177"/>
                  <a:gd name="T17" fmla="*/ 88 h 138"/>
                  <a:gd name="T18" fmla="*/ 167 w 177"/>
                  <a:gd name="T19" fmla="*/ 103 h 138"/>
                  <a:gd name="T20" fmla="*/ 157 w 177"/>
                  <a:gd name="T21" fmla="*/ 118 h 138"/>
                  <a:gd name="T22" fmla="*/ 143 w 177"/>
                  <a:gd name="T23" fmla="*/ 129 h 138"/>
                  <a:gd name="T24" fmla="*/ 126 w 177"/>
                  <a:gd name="T25" fmla="*/ 136 h 138"/>
                  <a:gd name="T26" fmla="*/ 107 w 177"/>
                  <a:gd name="T27" fmla="*/ 138 h 138"/>
                  <a:gd name="T28" fmla="*/ 70 w 177"/>
                  <a:gd name="T29" fmla="*/ 138 h 138"/>
                  <a:gd name="T30" fmla="*/ 51 w 177"/>
                  <a:gd name="T31" fmla="*/ 136 h 138"/>
                  <a:gd name="T32" fmla="*/ 35 w 177"/>
                  <a:gd name="T33" fmla="*/ 129 h 138"/>
                  <a:gd name="T34" fmla="*/ 20 w 177"/>
                  <a:gd name="T35" fmla="*/ 118 h 138"/>
                  <a:gd name="T36" fmla="*/ 9 w 177"/>
                  <a:gd name="T37" fmla="*/ 103 h 138"/>
                  <a:gd name="T38" fmla="*/ 3 w 177"/>
                  <a:gd name="T39" fmla="*/ 88 h 138"/>
                  <a:gd name="T40" fmla="*/ 0 w 177"/>
                  <a:gd name="T41" fmla="*/ 69 h 138"/>
                  <a:gd name="T42" fmla="*/ 3 w 177"/>
                  <a:gd name="T43" fmla="*/ 51 h 138"/>
                  <a:gd name="T44" fmla="*/ 9 w 177"/>
                  <a:gd name="T45" fmla="*/ 34 h 138"/>
                  <a:gd name="T46" fmla="*/ 20 w 177"/>
                  <a:gd name="T47" fmla="*/ 20 h 138"/>
                  <a:gd name="T48" fmla="*/ 35 w 177"/>
                  <a:gd name="T49" fmla="*/ 9 h 138"/>
                  <a:gd name="T50" fmla="*/ 51 w 177"/>
                  <a:gd name="T51" fmla="*/ 2 h 138"/>
                  <a:gd name="T52" fmla="*/ 70 w 177"/>
                  <a:gd name="T5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7" h="138">
                    <a:moveTo>
                      <a:pt x="70" y="0"/>
                    </a:moveTo>
                    <a:lnTo>
                      <a:pt x="107" y="0"/>
                    </a:lnTo>
                    <a:lnTo>
                      <a:pt x="126" y="2"/>
                    </a:lnTo>
                    <a:lnTo>
                      <a:pt x="143" y="9"/>
                    </a:lnTo>
                    <a:lnTo>
                      <a:pt x="157" y="20"/>
                    </a:lnTo>
                    <a:lnTo>
                      <a:pt x="167" y="34"/>
                    </a:lnTo>
                    <a:lnTo>
                      <a:pt x="175" y="51"/>
                    </a:lnTo>
                    <a:lnTo>
                      <a:pt x="177" y="69"/>
                    </a:lnTo>
                    <a:lnTo>
                      <a:pt x="175" y="88"/>
                    </a:lnTo>
                    <a:lnTo>
                      <a:pt x="167" y="103"/>
                    </a:lnTo>
                    <a:lnTo>
                      <a:pt x="157" y="118"/>
                    </a:lnTo>
                    <a:lnTo>
                      <a:pt x="143" y="129"/>
                    </a:lnTo>
                    <a:lnTo>
                      <a:pt x="126" y="136"/>
                    </a:lnTo>
                    <a:lnTo>
                      <a:pt x="107" y="138"/>
                    </a:lnTo>
                    <a:lnTo>
                      <a:pt x="70" y="138"/>
                    </a:lnTo>
                    <a:lnTo>
                      <a:pt x="51" y="136"/>
                    </a:lnTo>
                    <a:lnTo>
                      <a:pt x="35" y="129"/>
                    </a:lnTo>
                    <a:lnTo>
                      <a:pt x="20" y="118"/>
                    </a:lnTo>
                    <a:lnTo>
                      <a:pt x="9" y="103"/>
                    </a:lnTo>
                    <a:lnTo>
                      <a:pt x="3" y="88"/>
                    </a:lnTo>
                    <a:lnTo>
                      <a:pt x="0" y="69"/>
                    </a:lnTo>
                    <a:lnTo>
                      <a:pt x="3" y="51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62" name="Group 21">
              <a:extLst>
                <a:ext uri="{FF2B5EF4-FFF2-40B4-BE49-F238E27FC236}">
                  <a16:creationId xmlns:a16="http://schemas.microsoft.com/office/drawing/2014/main" id="{60B3F867-88E7-4394-8B51-2CAA832A2696}"/>
                </a:ext>
              </a:extLst>
            </p:cNvPr>
            <p:cNvGrpSpPr/>
            <p:nvPr/>
          </p:nvGrpSpPr>
          <p:grpSpPr>
            <a:xfrm>
              <a:off x="2728981" y="2081523"/>
              <a:ext cx="321044" cy="321042"/>
              <a:chOff x="5367338" y="5005388"/>
              <a:chExt cx="555625" cy="555625"/>
            </a:xfrm>
            <a:solidFill>
              <a:schemeClr val="bg1"/>
            </a:solidFill>
          </p:grpSpPr>
          <p:sp>
            <p:nvSpPr>
              <p:cNvPr id="83" name="Freeform 569">
                <a:extLst>
                  <a:ext uri="{FF2B5EF4-FFF2-40B4-BE49-F238E27FC236}">
                    <a16:creationId xmlns:a16="http://schemas.microsoft.com/office/drawing/2014/main" id="{154DE0C6-E2C1-4D3A-9D6A-063485B220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67338" y="5005388"/>
                <a:ext cx="555625" cy="555625"/>
              </a:xfrm>
              <a:custGeom>
                <a:avLst/>
                <a:gdLst>
                  <a:gd name="T0" fmla="*/ 1450 w 3500"/>
                  <a:gd name="T1" fmla="*/ 168 h 3500"/>
                  <a:gd name="T2" fmla="*/ 1080 w 3500"/>
                  <a:gd name="T3" fmla="*/ 285 h 3500"/>
                  <a:gd name="T4" fmla="*/ 754 w 3500"/>
                  <a:gd name="T5" fmla="*/ 486 h 3500"/>
                  <a:gd name="T6" fmla="*/ 486 w 3500"/>
                  <a:gd name="T7" fmla="*/ 754 h 3500"/>
                  <a:gd name="T8" fmla="*/ 285 w 3500"/>
                  <a:gd name="T9" fmla="*/ 1080 h 3500"/>
                  <a:gd name="T10" fmla="*/ 168 w 3500"/>
                  <a:gd name="T11" fmla="*/ 1450 h 3500"/>
                  <a:gd name="T12" fmla="*/ 142 w 3500"/>
                  <a:gd name="T13" fmla="*/ 1852 h 3500"/>
                  <a:gd name="T14" fmla="*/ 215 w 3500"/>
                  <a:gd name="T15" fmla="*/ 2240 h 3500"/>
                  <a:gd name="T16" fmla="*/ 377 w 3500"/>
                  <a:gd name="T17" fmla="*/ 2590 h 3500"/>
                  <a:gd name="T18" fmla="*/ 612 w 3500"/>
                  <a:gd name="T19" fmla="*/ 2888 h 3500"/>
                  <a:gd name="T20" fmla="*/ 910 w 3500"/>
                  <a:gd name="T21" fmla="*/ 3123 h 3500"/>
                  <a:gd name="T22" fmla="*/ 1260 w 3500"/>
                  <a:gd name="T23" fmla="*/ 3285 h 3500"/>
                  <a:gd name="T24" fmla="*/ 1648 w 3500"/>
                  <a:gd name="T25" fmla="*/ 3358 h 3500"/>
                  <a:gd name="T26" fmla="*/ 2050 w 3500"/>
                  <a:gd name="T27" fmla="*/ 3332 h 3500"/>
                  <a:gd name="T28" fmla="*/ 2420 w 3500"/>
                  <a:gd name="T29" fmla="*/ 3215 h 3500"/>
                  <a:gd name="T30" fmla="*/ 2746 w 3500"/>
                  <a:gd name="T31" fmla="*/ 3014 h 3500"/>
                  <a:gd name="T32" fmla="*/ 3014 w 3500"/>
                  <a:gd name="T33" fmla="*/ 2746 h 3500"/>
                  <a:gd name="T34" fmla="*/ 3215 w 3500"/>
                  <a:gd name="T35" fmla="*/ 2420 h 3500"/>
                  <a:gd name="T36" fmla="*/ 3332 w 3500"/>
                  <a:gd name="T37" fmla="*/ 2050 h 3500"/>
                  <a:gd name="T38" fmla="*/ 3358 w 3500"/>
                  <a:gd name="T39" fmla="*/ 1648 h 3500"/>
                  <a:gd name="T40" fmla="*/ 3285 w 3500"/>
                  <a:gd name="T41" fmla="*/ 1260 h 3500"/>
                  <a:gd name="T42" fmla="*/ 3123 w 3500"/>
                  <a:gd name="T43" fmla="*/ 910 h 3500"/>
                  <a:gd name="T44" fmla="*/ 2888 w 3500"/>
                  <a:gd name="T45" fmla="*/ 612 h 3500"/>
                  <a:gd name="T46" fmla="*/ 2590 w 3500"/>
                  <a:gd name="T47" fmla="*/ 377 h 3500"/>
                  <a:gd name="T48" fmla="*/ 2240 w 3500"/>
                  <a:gd name="T49" fmla="*/ 215 h 3500"/>
                  <a:gd name="T50" fmla="*/ 1852 w 3500"/>
                  <a:gd name="T51" fmla="*/ 142 h 3500"/>
                  <a:gd name="T52" fmla="*/ 1948 w 3500"/>
                  <a:gd name="T53" fmla="*/ 11 h 3500"/>
                  <a:gd name="T54" fmla="*/ 2329 w 3500"/>
                  <a:gd name="T55" fmla="*/ 98 h 3500"/>
                  <a:gd name="T56" fmla="*/ 2679 w 3500"/>
                  <a:gd name="T57" fmla="*/ 266 h 3500"/>
                  <a:gd name="T58" fmla="*/ 2988 w 3500"/>
                  <a:gd name="T59" fmla="*/ 512 h 3500"/>
                  <a:gd name="T60" fmla="*/ 3234 w 3500"/>
                  <a:gd name="T61" fmla="*/ 821 h 3500"/>
                  <a:gd name="T62" fmla="*/ 3402 w 3500"/>
                  <a:gd name="T63" fmla="*/ 1171 h 3500"/>
                  <a:gd name="T64" fmla="*/ 3489 w 3500"/>
                  <a:gd name="T65" fmla="*/ 1552 h 3500"/>
                  <a:gd name="T66" fmla="*/ 3489 w 3500"/>
                  <a:gd name="T67" fmla="*/ 1948 h 3500"/>
                  <a:gd name="T68" fmla="*/ 3402 w 3500"/>
                  <a:gd name="T69" fmla="*/ 2329 h 3500"/>
                  <a:gd name="T70" fmla="*/ 3234 w 3500"/>
                  <a:gd name="T71" fmla="*/ 2679 h 3500"/>
                  <a:gd name="T72" fmla="*/ 2988 w 3500"/>
                  <a:gd name="T73" fmla="*/ 2988 h 3500"/>
                  <a:gd name="T74" fmla="*/ 2679 w 3500"/>
                  <a:gd name="T75" fmla="*/ 3234 h 3500"/>
                  <a:gd name="T76" fmla="*/ 2329 w 3500"/>
                  <a:gd name="T77" fmla="*/ 3402 h 3500"/>
                  <a:gd name="T78" fmla="*/ 1948 w 3500"/>
                  <a:gd name="T79" fmla="*/ 3489 h 3500"/>
                  <a:gd name="T80" fmla="*/ 1552 w 3500"/>
                  <a:gd name="T81" fmla="*/ 3489 h 3500"/>
                  <a:gd name="T82" fmla="*/ 1171 w 3500"/>
                  <a:gd name="T83" fmla="*/ 3402 h 3500"/>
                  <a:gd name="T84" fmla="*/ 821 w 3500"/>
                  <a:gd name="T85" fmla="*/ 3234 h 3500"/>
                  <a:gd name="T86" fmla="*/ 512 w 3500"/>
                  <a:gd name="T87" fmla="*/ 2988 h 3500"/>
                  <a:gd name="T88" fmla="*/ 266 w 3500"/>
                  <a:gd name="T89" fmla="*/ 2679 h 3500"/>
                  <a:gd name="T90" fmla="*/ 98 w 3500"/>
                  <a:gd name="T91" fmla="*/ 2329 h 3500"/>
                  <a:gd name="T92" fmla="*/ 11 w 3500"/>
                  <a:gd name="T93" fmla="*/ 1948 h 3500"/>
                  <a:gd name="T94" fmla="*/ 11 w 3500"/>
                  <a:gd name="T95" fmla="*/ 1552 h 3500"/>
                  <a:gd name="T96" fmla="*/ 98 w 3500"/>
                  <a:gd name="T97" fmla="*/ 1171 h 3500"/>
                  <a:gd name="T98" fmla="*/ 266 w 3500"/>
                  <a:gd name="T99" fmla="*/ 821 h 3500"/>
                  <a:gd name="T100" fmla="*/ 512 w 3500"/>
                  <a:gd name="T101" fmla="*/ 512 h 3500"/>
                  <a:gd name="T102" fmla="*/ 821 w 3500"/>
                  <a:gd name="T103" fmla="*/ 266 h 3500"/>
                  <a:gd name="T104" fmla="*/ 1171 w 3500"/>
                  <a:gd name="T105" fmla="*/ 98 h 3500"/>
                  <a:gd name="T106" fmla="*/ 1552 w 3500"/>
                  <a:gd name="T107" fmla="*/ 11 h 3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00" h="3500">
                    <a:moveTo>
                      <a:pt x="1750" y="139"/>
                    </a:moveTo>
                    <a:lnTo>
                      <a:pt x="1648" y="142"/>
                    </a:lnTo>
                    <a:lnTo>
                      <a:pt x="1548" y="152"/>
                    </a:lnTo>
                    <a:lnTo>
                      <a:pt x="1450" y="168"/>
                    </a:lnTo>
                    <a:lnTo>
                      <a:pt x="1354" y="189"/>
                    </a:lnTo>
                    <a:lnTo>
                      <a:pt x="1260" y="215"/>
                    </a:lnTo>
                    <a:lnTo>
                      <a:pt x="1169" y="248"/>
                    </a:lnTo>
                    <a:lnTo>
                      <a:pt x="1080" y="285"/>
                    </a:lnTo>
                    <a:lnTo>
                      <a:pt x="994" y="329"/>
                    </a:lnTo>
                    <a:lnTo>
                      <a:pt x="910" y="377"/>
                    </a:lnTo>
                    <a:lnTo>
                      <a:pt x="830" y="428"/>
                    </a:lnTo>
                    <a:lnTo>
                      <a:pt x="754" y="486"/>
                    </a:lnTo>
                    <a:lnTo>
                      <a:pt x="681" y="546"/>
                    </a:lnTo>
                    <a:lnTo>
                      <a:pt x="612" y="612"/>
                    </a:lnTo>
                    <a:lnTo>
                      <a:pt x="546" y="681"/>
                    </a:lnTo>
                    <a:lnTo>
                      <a:pt x="486" y="754"/>
                    </a:lnTo>
                    <a:lnTo>
                      <a:pt x="428" y="830"/>
                    </a:lnTo>
                    <a:lnTo>
                      <a:pt x="377" y="910"/>
                    </a:lnTo>
                    <a:lnTo>
                      <a:pt x="329" y="994"/>
                    </a:lnTo>
                    <a:lnTo>
                      <a:pt x="285" y="1080"/>
                    </a:lnTo>
                    <a:lnTo>
                      <a:pt x="248" y="1169"/>
                    </a:lnTo>
                    <a:lnTo>
                      <a:pt x="215" y="1260"/>
                    </a:lnTo>
                    <a:lnTo>
                      <a:pt x="189" y="1354"/>
                    </a:lnTo>
                    <a:lnTo>
                      <a:pt x="168" y="1450"/>
                    </a:lnTo>
                    <a:lnTo>
                      <a:pt x="152" y="1548"/>
                    </a:lnTo>
                    <a:lnTo>
                      <a:pt x="142" y="1648"/>
                    </a:lnTo>
                    <a:lnTo>
                      <a:pt x="139" y="1750"/>
                    </a:lnTo>
                    <a:lnTo>
                      <a:pt x="142" y="1852"/>
                    </a:lnTo>
                    <a:lnTo>
                      <a:pt x="152" y="1952"/>
                    </a:lnTo>
                    <a:lnTo>
                      <a:pt x="168" y="2050"/>
                    </a:lnTo>
                    <a:lnTo>
                      <a:pt x="189" y="2146"/>
                    </a:lnTo>
                    <a:lnTo>
                      <a:pt x="215" y="2240"/>
                    </a:lnTo>
                    <a:lnTo>
                      <a:pt x="248" y="2331"/>
                    </a:lnTo>
                    <a:lnTo>
                      <a:pt x="285" y="2420"/>
                    </a:lnTo>
                    <a:lnTo>
                      <a:pt x="329" y="2506"/>
                    </a:lnTo>
                    <a:lnTo>
                      <a:pt x="377" y="2590"/>
                    </a:lnTo>
                    <a:lnTo>
                      <a:pt x="428" y="2670"/>
                    </a:lnTo>
                    <a:lnTo>
                      <a:pt x="486" y="2746"/>
                    </a:lnTo>
                    <a:lnTo>
                      <a:pt x="546" y="2819"/>
                    </a:lnTo>
                    <a:lnTo>
                      <a:pt x="612" y="2888"/>
                    </a:lnTo>
                    <a:lnTo>
                      <a:pt x="681" y="2954"/>
                    </a:lnTo>
                    <a:lnTo>
                      <a:pt x="754" y="3014"/>
                    </a:lnTo>
                    <a:lnTo>
                      <a:pt x="830" y="3072"/>
                    </a:lnTo>
                    <a:lnTo>
                      <a:pt x="910" y="3123"/>
                    </a:lnTo>
                    <a:lnTo>
                      <a:pt x="994" y="3171"/>
                    </a:lnTo>
                    <a:lnTo>
                      <a:pt x="1080" y="3215"/>
                    </a:lnTo>
                    <a:lnTo>
                      <a:pt x="1169" y="3252"/>
                    </a:lnTo>
                    <a:lnTo>
                      <a:pt x="1260" y="3285"/>
                    </a:lnTo>
                    <a:lnTo>
                      <a:pt x="1354" y="3311"/>
                    </a:lnTo>
                    <a:lnTo>
                      <a:pt x="1450" y="3332"/>
                    </a:lnTo>
                    <a:lnTo>
                      <a:pt x="1548" y="3348"/>
                    </a:lnTo>
                    <a:lnTo>
                      <a:pt x="1648" y="3358"/>
                    </a:lnTo>
                    <a:lnTo>
                      <a:pt x="1750" y="3361"/>
                    </a:lnTo>
                    <a:lnTo>
                      <a:pt x="1852" y="3358"/>
                    </a:lnTo>
                    <a:lnTo>
                      <a:pt x="1952" y="3348"/>
                    </a:lnTo>
                    <a:lnTo>
                      <a:pt x="2050" y="3332"/>
                    </a:lnTo>
                    <a:lnTo>
                      <a:pt x="2146" y="3311"/>
                    </a:lnTo>
                    <a:lnTo>
                      <a:pt x="2240" y="3285"/>
                    </a:lnTo>
                    <a:lnTo>
                      <a:pt x="2331" y="3252"/>
                    </a:lnTo>
                    <a:lnTo>
                      <a:pt x="2420" y="3215"/>
                    </a:lnTo>
                    <a:lnTo>
                      <a:pt x="2506" y="3171"/>
                    </a:lnTo>
                    <a:lnTo>
                      <a:pt x="2590" y="3123"/>
                    </a:lnTo>
                    <a:lnTo>
                      <a:pt x="2670" y="3072"/>
                    </a:lnTo>
                    <a:lnTo>
                      <a:pt x="2746" y="3014"/>
                    </a:lnTo>
                    <a:lnTo>
                      <a:pt x="2819" y="2954"/>
                    </a:lnTo>
                    <a:lnTo>
                      <a:pt x="2888" y="2888"/>
                    </a:lnTo>
                    <a:lnTo>
                      <a:pt x="2954" y="2819"/>
                    </a:lnTo>
                    <a:lnTo>
                      <a:pt x="3014" y="2746"/>
                    </a:lnTo>
                    <a:lnTo>
                      <a:pt x="3072" y="2670"/>
                    </a:lnTo>
                    <a:lnTo>
                      <a:pt x="3123" y="2590"/>
                    </a:lnTo>
                    <a:lnTo>
                      <a:pt x="3171" y="2506"/>
                    </a:lnTo>
                    <a:lnTo>
                      <a:pt x="3215" y="2420"/>
                    </a:lnTo>
                    <a:lnTo>
                      <a:pt x="3252" y="2331"/>
                    </a:lnTo>
                    <a:lnTo>
                      <a:pt x="3285" y="2240"/>
                    </a:lnTo>
                    <a:lnTo>
                      <a:pt x="3311" y="2146"/>
                    </a:lnTo>
                    <a:lnTo>
                      <a:pt x="3332" y="2050"/>
                    </a:lnTo>
                    <a:lnTo>
                      <a:pt x="3348" y="1952"/>
                    </a:lnTo>
                    <a:lnTo>
                      <a:pt x="3358" y="1852"/>
                    </a:lnTo>
                    <a:lnTo>
                      <a:pt x="3361" y="1750"/>
                    </a:lnTo>
                    <a:lnTo>
                      <a:pt x="3358" y="1648"/>
                    </a:lnTo>
                    <a:lnTo>
                      <a:pt x="3348" y="1548"/>
                    </a:lnTo>
                    <a:lnTo>
                      <a:pt x="3332" y="1450"/>
                    </a:lnTo>
                    <a:lnTo>
                      <a:pt x="3311" y="1354"/>
                    </a:lnTo>
                    <a:lnTo>
                      <a:pt x="3285" y="1260"/>
                    </a:lnTo>
                    <a:lnTo>
                      <a:pt x="3252" y="1169"/>
                    </a:lnTo>
                    <a:lnTo>
                      <a:pt x="3215" y="1080"/>
                    </a:lnTo>
                    <a:lnTo>
                      <a:pt x="3171" y="994"/>
                    </a:lnTo>
                    <a:lnTo>
                      <a:pt x="3123" y="910"/>
                    </a:lnTo>
                    <a:lnTo>
                      <a:pt x="3072" y="830"/>
                    </a:lnTo>
                    <a:lnTo>
                      <a:pt x="3014" y="754"/>
                    </a:lnTo>
                    <a:lnTo>
                      <a:pt x="2954" y="681"/>
                    </a:lnTo>
                    <a:lnTo>
                      <a:pt x="2888" y="612"/>
                    </a:lnTo>
                    <a:lnTo>
                      <a:pt x="2819" y="546"/>
                    </a:lnTo>
                    <a:lnTo>
                      <a:pt x="2746" y="486"/>
                    </a:lnTo>
                    <a:lnTo>
                      <a:pt x="2670" y="428"/>
                    </a:lnTo>
                    <a:lnTo>
                      <a:pt x="2590" y="377"/>
                    </a:lnTo>
                    <a:lnTo>
                      <a:pt x="2506" y="329"/>
                    </a:lnTo>
                    <a:lnTo>
                      <a:pt x="2420" y="285"/>
                    </a:lnTo>
                    <a:lnTo>
                      <a:pt x="2331" y="248"/>
                    </a:lnTo>
                    <a:lnTo>
                      <a:pt x="2240" y="215"/>
                    </a:lnTo>
                    <a:lnTo>
                      <a:pt x="2146" y="189"/>
                    </a:lnTo>
                    <a:lnTo>
                      <a:pt x="2050" y="168"/>
                    </a:lnTo>
                    <a:lnTo>
                      <a:pt x="1952" y="152"/>
                    </a:lnTo>
                    <a:lnTo>
                      <a:pt x="1852" y="142"/>
                    </a:lnTo>
                    <a:lnTo>
                      <a:pt x="1750" y="139"/>
                    </a:lnTo>
                    <a:close/>
                    <a:moveTo>
                      <a:pt x="1750" y="0"/>
                    </a:moveTo>
                    <a:lnTo>
                      <a:pt x="1850" y="3"/>
                    </a:lnTo>
                    <a:lnTo>
                      <a:pt x="1948" y="11"/>
                    </a:lnTo>
                    <a:lnTo>
                      <a:pt x="2046" y="24"/>
                    </a:lnTo>
                    <a:lnTo>
                      <a:pt x="2142" y="43"/>
                    </a:lnTo>
                    <a:lnTo>
                      <a:pt x="2237" y="68"/>
                    </a:lnTo>
                    <a:lnTo>
                      <a:pt x="2329" y="98"/>
                    </a:lnTo>
                    <a:lnTo>
                      <a:pt x="2420" y="133"/>
                    </a:lnTo>
                    <a:lnTo>
                      <a:pt x="2508" y="172"/>
                    </a:lnTo>
                    <a:lnTo>
                      <a:pt x="2595" y="216"/>
                    </a:lnTo>
                    <a:lnTo>
                      <a:pt x="2679" y="266"/>
                    </a:lnTo>
                    <a:lnTo>
                      <a:pt x="2761" y="321"/>
                    </a:lnTo>
                    <a:lnTo>
                      <a:pt x="2839" y="380"/>
                    </a:lnTo>
                    <a:lnTo>
                      <a:pt x="2915" y="444"/>
                    </a:lnTo>
                    <a:lnTo>
                      <a:pt x="2988" y="512"/>
                    </a:lnTo>
                    <a:lnTo>
                      <a:pt x="3056" y="585"/>
                    </a:lnTo>
                    <a:lnTo>
                      <a:pt x="3120" y="661"/>
                    </a:lnTo>
                    <a:lnTo>
                      <a:pt x="3179" y="739"/>
                    </a:lnTo>
                    <a:lnTo>
                      <a:pt x="3234" y="821"/>
                    </a:lnTo>
                    <a:lnTo>
                      <a:pt x="3284" y="905"/>
                    </a:lnTo>
                    <a:lnTo>
                      <a:pt x="3328" y="992"/>
                    </a:lnTo>
                    <a:lnTo>
                      <a:pt x="3367" y="1080"/>
                    </a:lnTo>
                    <a:lnTo>
                      <a:pt x="3402" y="1171"/>
                    </a:lnTo>
                    <a:lnTo>
                      <a:pt x="3432" y="1263"/>
                    </a:lnTo>
                    <a:lnTo>
                      <a:pt x="3457" y="1358"/>
                    </a:lnTo>
                    <a:lnTo>
                      <a:pt x="3476" y="1454"/>
                    </a:lnTo>
                    <a:lnTo>
                      <a:pt x="3489" y="1552"/>
                    </a:lnTo>
                    <a:lnTo>
                      <a:pt x="3497" y="1650"/>
                    </a:lnTo>
                    <a:lnTo>
                      <a:pt x="3500" y="1750"/>
                    </a:lnTo>
                    <a:lnTo>
                      <a:pt x="3497" y="1850"/>
                    </a:lnTo>
                    <a:lnTo>
                      <a:pt x="3489" y="1948"/>
                    </a:lnTo>
                    <a:lnTo>
                      <a:pt x="3476" y="2046"/>
                    </a:lnTo>
                    <a:lnTo>
                      <a:pt x="3457" y="2142"/>
                    </a:lnTo>
                    <a:lnTo>
                      <a:pt x="3432" y="2237"/>
                    </a:lnTo>
                    <a:lnTo>
                      <a:pt x="3402" y="2329"/>
                    </a:lnTo>
                    <a:lnTo>
                      <a:pt x="3367" y="2420"/>
                    </a:lnTo>
                    <a:lnTo>
                      <a:pt x="3328" y="2508"/>
                    </a:lnTo>
                    <a:lnTo>
                      <a:pt x="3284" y="2595"/>
                    </a:lnTo>
                    <a:lnTo>
                      <a:pt x="3234" y="2679"/>
                    </a:lnTo>
                    <a:lnTo>
                      <a:pt x="3179" y="2761"/>
                    </a:lnTo>
                    <a:lnTo>
                      <a:pt x="3120" y="2839"/>
                    </a:lnTo>
                    <a:lnTo>
                      <a:pt x="3056" y="2915"/>
                    </a:lnTo>
                    <a:lnTo>
                      <a:pt x="2988" y="2988"/>
                    </a:lnTo>
                    <a:lnTo>
                      <a:pt x="2915" y="3056"/>
                    </a:lnTo>
                    <a:lnTo>
                      <a:pt x="2839" y="3120"/>
                    </a:lnTo>
                    <a:lnTo>
                      <a:pt x="2761" y="3179"/>
                    </a:lnTo>
                    <a:lnTo>
                      <a:pt x="2679" y="3234"/>
                    </a:lnTo>
                    <a:lnTo>
                      <a:pt x="2595" y="3284"/>
                    </a:lnTo>
                    <a:lnTo>
                      <a:pt x="2508" y="3328"/>
                    </a:lnTo>
                    <a:lnTo>
                      <a:pt x="2420" y="3367"/>
                    </a:lnTo>
                    <a:lnTo>
                      <a:pt x="2329" y="3402"/>
                    </a:lnTo>
                    <a:lnTo>
                      <a:pt x="2237" y="3432"/>
                    </a:lnTo>
                    <a:lnTo>
                      <a:pt x="2142" y="3457"/>
                    </a:lnTo>
                    <a:lnTo>
                      <a:pt x="2046" y="3476"/>
                    </a:lnTo>
                    <a:lnTo>
                      <a:pt x="1948" y="3489"/>
                    </a:lnTo>
                    <a:lnTo>
                      <a:pt x="1850" y="3497"/>
                    </a:lnTo>
                    <a:lnTo>
                      <a:pt x="1750" y="3500"/>
                    </a:lnTo>
                    <a:lnTo>
                      <a:pt x="1650" y="3497"/>
                    </a:lnTo>
                    <a:lnTo>
                      <a:pt x="1552" y="3489"/>
                    </a:lnTo>
                    <a:lnTo>
                      <a:pt x="1454" y="3476"/>
                    </a:lnTo>
                    <a:lnTo>
                      <a:pt x="1358" y="3457"/>
                    </a:lnTo>
                    <a:lnTo>
                      <a:pt x="1263" y="3432"/>
                    </a:lnTo>
                    <a:lnTo>
                      <a:pt x="1171" y="3402"/>
                    </a:lnTo>
                    <a:lnTo>
                      <a:pt x="1080" y="3367"/>
                    </a:lnTo>
                    <a:lnTo>
                      <a:pt x="992" y="3328"/>
                    </a:lnTo>
                    <a:lnTo>
                      <a:pt x="905" y="3284"/>
                    </a:lnTo>
                    <a:lnTo>
                      <a:pt x="821" y="3234"/>
                    </a:lnTo>
                    <a:lnTo>
                      <a:pt x="739" y="3179"/>
                    </a:lnTo>
                    <a:lnTo>
                      <a:pt x="661" y="3120"/>
                    </a:lnTo>
                    <a:lnTo>
                      <a:pt x="585" y="3056"/>
                    </a:lnTo>
                    <a:lnTo>
                      <a:pt x="512" y="2988"/>
                    </a:lnTo>
                    <a:lnTo>
                      <a:pt x="444" y="2915"/>
                    </a:lnTo>
                    <a:lnTo>
                      <a:pt x="380" y="2839"/>
                    </a:lnTo>
                    <a:lnTo>
                      <a:pt x="321" y="2761"/>
                    </a:lnTo>
                    <a:lnTo>
                      <a:pt x="266" y="2679"/>
                    </a:lnTo>
                    <a:lnTo>
                      <a:pt x="216" y="2595"/>
                    </a:lnTo>
                    <a:lnTo>
                      <a:pt x="172" y="2508"/>
                    </a:lnTo>
                    <a:lnTo>
                      <a:pt x="133" y="2420"/>
                    </a:lnTo>
                    <a:lnTo>
                      <a:pt x="98" y="2329"/>
                    </a:lnTo>
                    <a:lnTo>
                      <a:pt x="68" y="2237"/>
                    </a:lnTo>
                    <a:lnTo>
                      <a:pt x="43" y="2142"/>
                    </a:lnTo>
                    <a:lnTo>
                      <a:pt x="24" y="2046"/>
                    </a:lnTo>
                    <a:lnTo>
                      <a:pt x="11" y="1948"/>
                    </a:lnTo>
                    <a:lnTo>
                      <a:pt x="3" y="1850"/>
                    </a:lnTo>
                    <a:lnTo>
                      <a:pt x="0" y="1750"/>
                    </a:lnTo>
                    <a:lnTo>
                      <a:pt x="3" y="1650"/>
                    </a:lnTo>
                    <a:lnTo>
                      <a:pt x="11" y="1552"/>
                    </a:lnTo>
                    <a:lnTo>
                      <a:pt x="24" y="1454"/>
                    </a:lnTo>
                    <a:lnTo>
                      <a:pt x="43" y="1358"/>
                    </a:lnTo>
                    <a:lnTo>
                      <a:pt x="68" y="1263"/>
                    </a:lnTo>
                    <a:lnTo>
                      <a:pt x="98" y="1171"/>
                    </a:lnTo>
                    <a:lnTo>
                      <a:pt x="133" y="1080"/>
                    </a:lnTo>
                    <a:lnTo>
                      <a:pt x="172" y="992"/>
                    </a:lnTo>
                    <a:lnTo>
                      <a:pt x="216" y="905"/>
                    </a:lnTo>
                    <a:lnTo>
                      <a:pt x="266" y="821"/>
                    </a:lnTo>
                    <a:lnTo>
                      <a:pt x="321" y="739"/>
                    </a:lnTo>
                    <a:lnTo>
                      <a:pt x="380" y="661"/>
                    </a:lnTo>
                    <a:lnTo>
                      <a:pt x="444" y="585"/>
                    </a:lnTo>
                    <a:lnTo>
                      <a:pt x="512" y="512"/>
                    </a:lnTo>
                    <a:lnTo>
                      <a:pt x="585" y="444"/>
                    </a:lnTo>
                    <a:lnTo>
                      <a:pt x="661" y="380"/>
                    </a:lnTo>
                    <a:lnTo>
                      <a:pt x="739" y="321"/>
                    </a:lnTo>
                    <a:lnTo>
                      <a:pt x="821" y="266"/>
                    </a:lnTo>
                    <a:lnTo>
                      <a:pt x="905" y="216"/>
                    </a:lnTo>
                    <a:lnTo>
                      <a:pt x="992" y="172"/>
                    </a:lnTo>
                    <a:lnTo>
                      <a:pt x="1080" y="133"/>
                    </a:lnTo>
                    <a:lnTo>
                      <a:pt x="1171" y="98"/>
                    </a:lnTo>
                    <a:lnTo>
                      <a:pt x="1263" y="68"/>
                    </a:lnTo>
                    <a:lnTo>
                      <a:pt x="1358" y="43"/>
                    </a:lnTo>
                    <a:lnTo>
                      <a:pt x="1454" y="24"/>
                    </a:lnTo>
                    <a:lnTo>
                      <a:pt x="1552" y="11"/>
                    </a:lnTo>
                    <a:lnTo>
                      <a:pt x="1650" y="3"/>
                    </a:lnTo>
                    <a:lnTo>
                      <a:pt x="17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4" name="Freeform 570">
                <a:extLst>
                  <a:ext uri="{FF2B5EF4-FFF2-40B4-BE49-F238E27FC236}">
                    <a16:creationId xmlns:a16="http://schemas.microsoft.com/office/drawing/2014/main" id="{781D7B8E-9D46-4485-8837-6FFBA3D5FD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10201" y="5048251"/>
                <a:ext cx="469900" cy="469900"/>
              </a:xfrm>
              <a:custGeom>
                <a:avLst/>
                <a:gdLst>
                  <a:gd name="T0" fmla="*/ 1013 w 2950"/>
                  <a:gd name="T1" fmla="*/ 221 h 2950"/>
                  <a:gd name="T2" fmla="*/ 991 w 2950"/>
                  <a:gd name="T3" fmla="*/ 540 h 2950"/>
                  <a:gd name="T4" fmla="*/ 907 w 2950"/>
                  <a:gd name="T5" fmla="*/ 588 h 2950"/>
                  <a:gd name="T6" fmla="*/ 619 w 2950"/>
                  <a:gd name="T7" fmla="*/ 450 h 2950"/>
                  <a:gd name="T8" fmla="*/ 555 w 2950"/>
                  <a:gd name="T9" fmla="*/ 864 h 2950"/>
                  <a:gd name="T10" fmla="*/ 581 w 2950"/>
                  <a:gd name="T11" fmla="*/ 960 h 2950"/>
                  <a:gd name="T12" fmla="*/ 487 w 2950"/>
                  <a:gd name="T13" fmla="*/ 985 h 2950"/>
                  <a:gd name="T14" fmla="*/ 160 w 2950"/>
                  <a:gd name="T15" fmla="*/ 1243 h 2950"/>
                  <a:gd name="T16" fmla="*/ 423 w 2950"/>
                  <a:gd name="T17" fmla="*/ 1426 h 2950"/>
                  <a:gd name="T18" fmla="*/ 423 w 2950"/>
                  <a:gd name="T19" fmla="*/ 1524 h 2950"/>
                  <a:gd name="T20" fmla="*/ 160 w 2950"/>
                  <a:gd name="T21" fmla="*/ 1707 h 2950"/>
                  <a:gd name="T22" fmla="*/ 487 w 2950"/>
                  <a:gd name="T23" fmla="*/ 1965 h 2950"/>
                  <a:gd name="T24" fmla="*/ 581 w 2950"/>
                  <a:gd name="T25" fmla="*/ 1990 h 2950"/>
                  <a:gd name="T26" fmla="*/ 555 w 2950"/>
                  <a:gd name="T27" fmla="*/ 2086 h 2950"/>
                  <a:gd name="T28" fmla="*/ 619 w 2950"/>
                  <a:gd name="T29" fmla="*/ 2500 h 2950"/>
                  <a:gd name="T30" fmla="*/ 907 w 2950"/>
                  <a:gd name="T31" fmla="*/ 2362 h 2950"/>
                  <a:gd name="T32" fmla="*/ 991 w 2950"/>
                  <a:gd name="T33" fmla="*/ 2410 h 2950"/>
                  <a:gd name="T34" fmla="*/ 1013 w 2950"/>
                  <a:gd name="T35" fmla="*/ 2729 h 2950"/>
                  <a:gd name="T36" fmla="*/ 1405 w 2950"/>
                  <a:gd name="T37" fmla="*/ 2577 h 2950"/>
                  <a:gd name="T38" fmla="*/ 1475 w 2950"/>
                  <a:gd name="T39" fmla="*/ 2507 h 2950"/>
                  <a:gd name="T40" fmla="*/ 1545 w 2950"/>
                  <a:gd name="T41" fmla="*/ 2577 h 2950"/>
                  <a:gd name="T42" fmla="*/ 1937 w 2950"/>
                  <a:gd name="T43" fmla="*/ 2729 h 2950"/>
                  <a:gd name="T44" fmla="*/ 1959 w 2950"/>
                  <a:gd name="T45" fmla="*/ 2410 h 2950"/>
                  <a:gd name="T46" fmla="*/ 2043 w 2950"/>
                  <a:gd name="T47" fmla="*/ 2362 h 2950"/>
                  <a:gd name="T48" fmla="*/ 2331 w 2950"/>
                  <a:gd name="T49" fmla="*/ 2500 h 2950"/>
                  <a:gd name="T50" fmla="*/ 2395 w 2950"/>
                  <a:gd name="T51" fmla="*/ 2086 h 2950"/>
                  <a:gd name="T52" fmla="*/ 2369 w 2950"/>
                  <a:gd name="T53" fmla="*/ 1990 h 2950"/>
                  <a:gd name="T54" fmla="*/ 2463 w 2950"/>
                  <a:gd name="T55" fmla="*/ 1965 h 2950"/>
                  <a:gd name="T56" fmla="*/ 2790 w 2950"/>
                  <a:gd name="T57" fmla="*/ 1707 h 2950"/>
                  <a:gd name="T58" fmla="*/ 2527 w 2950"/>
                  <a:gd name="T59" fmla="*/ 1524 h 2950"/>
                  <a:gd name="T60" fmla="*/ 2527 w 2950"/>
                  <a:gd name="T61" fmla="*/ 1426 h 2950"/>
                  <a:gd name="T62" fmla="*/ 2790 w 2950"/>
                  <a:gd name="T63" fmla="*/ 1243 h 2950"/>
                  <a:gd name="T64" fmla="*/ 2463 w 2950"/>
                  <a:gd name="T65" fmla="*/ 985 h 2950"/>
                  <a:gd name="T66" fmla="*/ 2369 w 2950"/>
                  <a:gd name="T67" fmla="*/ 960 h 2950"/>
                  <a:gd name="T68" fmla="*/ 2395 w 2950"/>
                  <a:gd name="T69" fmla="*/ 864 h 2950"/>
                  <a:gd name="T70" fmla="*/ 2331 w 2950"/>
                  <a:gd name="T71" fmla="*/ 450 h 2950"/>
                  <a:gd name="T72" fmla="*/ 2043 w 2950"/>
                  <a:gd name="T73" fmla="*/ 588 h 2950"/>
                  <a:gd name="T74" fmla="*/ 1959 w 2950"/>
                  <a:gd name="T75" fmla="*/ 540 h 2950"/>
                  <a:gd name="T76" fmla="*/ 1937 w 2950"/>
                  <a:gd name="T77" fmla="*/ 221 h 2950"/>
                  <a:gd name="T78" fmla="*/ 1545 w 2950"/>
                  <a:gd name="T79" fmla="*/ 373 h 2950"/>
                  <a:gd name="T80" fmla="*/ 1475 w 2950"/>
                  <a:gd name="T81" fmla="*/ 443 h 2950"/>
                  <a:gd name="T82" fmla="*/ 1405 w 2950"/>
                  <a:gd name="T83" fmla="*/ 373 h 2950"/>
                  <a:gd name="T84" fmla="*/ 1866 w 2950"/>
                  <a:gd name="T85" fmla="*/ 53 h 2950"/>
                  <a:gd name="T86" fmla="*/ 2375 w 2950"/>
                  <a:gd name="T87" fmla="*/ 307 h 2950"/>
                  <a:gd name="T88" fmla="*/ 2749 w 2950"/>
                  <a:gd name="T89" fmla="*/ 732 h 2950"/>
                  <a:gd name="T90" fmla="*/ 2937 w 2950"/>
                  <a:gd name="T91" fmla="*/ 1276 h 2950"/>
                  <a:gd name="T92" fmla="*/ 2897 w 2950"/>
                  <a:gd name="T93" fmla="*/ 1866 h 2950"/>
                  <a:gd name="T94" fmla="*/ 2643 w 2950"/>
                  <a:gd name="T95" fmla="*/ 2375 h 2950"/>
                  <a:gd name="T96" fmla="*/ 2218 w 2950"/>
                  <a:gd name="T97" fmla="*/ 2749 h 2950"/>
                  <a:gd name="T98" fmla="*/ 1674 w 2950"/>
                  <a:gd name="T99" fmla="*/ 2937 h 2950"/>
                  <a:gd name="T100" fmla="*/ 1084 w 2950"/>
                  <a:gd name="T101" fmla="*/ 2897 h 2950"/>
                  <a:gd name="T102" fmla="*/ 575 w 2950"/>
                  <a:gd name="T103" fmla="*/ 2643 h 2950"/>
                  <a:gd name="T104" fmla="*/ 201 w 2950"/>
                  <a:gd name="T105" fmla="*/ 2218 h 2950"/>
                  <a:gd name="T106" fmla="*/ 13 w 2950"/>
                  <a:gd name="T107" fmla="*/ 1674 h 2950"/>
                  <a:gd name="T108" fmla="*/ 53 w 2950"/>
                  <a:gd name="T109" fmla="*/ 1084 h 2950"/>
                  <a:gd name="T110" fmla="*/ 307 w 2950"/>
                  <a:gd name="T111" fmla="*/ 575 h 2950"/>
                  <a:gd name="T112" fmla="*/ 732 w 2950"/>
                  <a:gd name="T113" fmla="*/ 201 h 2950"/>
                  <a:gd name="T114" fmla="*/ 1276 w 2950"/>
                  <a:gd name="T115" fmla="*/ 13 h 2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50" h="2950">
                    <a:moveTo>
                      <a:pt x="1405" y="141"/>
                    </a:moveTo>
                    <a:lnTo>
                      <a:pt x="1323" y="148"/>
                    </a:lnTo>
                    <a:lnTo>
                      <a:pt x="1243" y="160"/>
                    </a:lnTo>
                    <a:lnTo>
                      <a:pt x="1164" y="176"/>
                    </a:lnTo>
                    <a:lnTo>
                      <a:pt x="1088" y="197"/>
                    </a:lnTo>
                    <a:lnTo>
                      <a:pt x="1013" y="221"/>
                    </a:lnTo>
                    <a:lnTo>
                      <a:pt x="939" y="251"/>
                    </a:lnTo>
                    <a:lnTo>
                      <a:pt x="868" y="285"/>
                    </a:lnTo>
                    <a:lnTo>
                      <a:pt x="985" y="487"/>
                    </a:lnTo>
                    <a:lnTo>
                      <a:pt x="991" y="503"/>
                    </a:lnTo>
                    <a:lnTo>
                      <a:pt x="993" y="522"/>
                    </a:lnTo>
                    <a:lnTo>
                      <a:pt x="991" y="540"/>
                    </a:lnTo>
                    <a:lnTo>
                      <a:pt x="985" y="555"/>
                    </a:lnTo>
                    <a:lnTo>
                      <a:pt x="974" y="570"/>
                    </a:lnTo>
                    <a:lnTo>
                      <a:pt x="960" y="581"/>
                    </a:lnTo>
                    <a:lnTo>
                      <a:pt x="942" y="588"/>
                    </a:lnTo>
                    <a:lnTo>
                      <a:pt x="925" y="590"/>
                    </a:lnTo>
                    <a:lnTo>
                      <a:pt x="907" y="588"/>
                    </a:lnTo>
                    <a:lnTo>
                      <a:pt x="890" y="582"/>
                    </a:lnTo>
                    <a:lnTo>
                      <a:pt x="876" y="570"/>
                    </a:lnTo>
                    <a:lnTo>
                      <a:pt x="864" y="555"/>
                    </a:lnTo>
                    <a:lnTo>
                      <a:pt x="747" y="355"/>
                    </a:lnTo>
                    <a:lnTo>
                      <a:pt x="682" y="401"/>
                    </a:lnTo>
                    <a:lnTo>
                      <a:pt x="619" y="450"/>
                    </a:lnTo>
                    <a:lnTo>
                      <a:pt x="560" y="503"/>
                    </a:lnTo>
                    <a:lnTo>
                      <a:pt x="503" y="560"/>
                    </a:lnTo>
                    <a:lnTo>
                      <a:pt x="450" y="619"/>
                    </a:lnTo>
                    <a:lnTo>
                      <a:pt x="401" y="682"/>
                    </a:lnTo>
                    <a:lnTo>
                      <a:pt x="355" y="747"/>
                    </a:lnTo>
                    <a:lnTo>
                      <a:pt x="555" y="864"/>
                    </a:lnTo>
                    <a:lnTo>
                      <a:pt x="570" y="876"/>
                    </a:lnTo>
                    <a:lnTo>
                      <a:pt x="582" y="890"/>
                    </a:lnTo>
                    <a:lnTo>
                      <a:pt x="588" y="907"/>
                    </a:lnTo>
                    <a:lnTo>
                      <a:pt x="590" y="923"/>
                    </a:lnTo>
                    <a:lnTo>
                      <a:pt x="588" y="942"/>
                    </a:lnTo>
                    <a:lnTo>
                      <a:pt x="581" y="960"/>
                    </a:lnTo>
                    <a:lnTo>
                      <a:pt x="570" y="974"/>
                    </a:lnTo>
                    <a:lnTo>
                      <a:pt x="555" y="985"/>
                    </a:lnTo>
                    <a:lnTo>
                      <a:pt x="538" y="991"/>
                    </a:lnTo>
                    <a:lnTo>
                      <a:pt x="520" y="993"/>
                    </a:lnTo>
                    <a:lnTo>
                      <a:pt x="503" y="991"/>
                    </a:lnTo>
                    <a:lnTo>
                      <a:pt x="487" y="985"/>
                    </a:lnTo>
                    <a:lnTo>
                      <a:pt x="285" y="868"/>
                    </a:lnTo>
                    <a:lnTo>
                      <a:pt x="251" y="939"/>
                    </a:lnTo>
                    <a:lnTo>
                      <a:pt x="221" y="1013"/>
                    </a:lnTo>
                    <a:lnTo>
                      <a:pt x="197" y="1088"/>
                    </a:lnTo>
                    <a:lnTo>
                      <a:pt x="176" y="1164"/>
                    </a:lnTo>
                    <a:lnTo>
                      <a:pt x="160" y="1243"/>
                    </a:lnTo>
                    <a:lnTo>
                      <a:pt x="148" y="1323"/>
                    </a:lnTo>
                    <a:lnTo>
                      <a:pt x="141" y="1405"/>
                    </a:lnTo>
                    <a:lnTo>
                      <a:pt x="373" y="1405"/>
                    </a:lnTo>
                    <a:lnTo>
                      <a:pt x="392" y="1408"/>
                    </a:lnTo>
                    <a:lnTo>
                      <a:pt x="409" y="1415"/>
                    </a:lnTo>
                    <a:lnTo>
                      <a:pt x="423" y="1426"/>
                    </a:lnTo>
                    <a:lnTo>
                      <a:pt x="433" y="1440"/>
                    </a:lnTo>
                    <a:lnTo>
                      <a:pt x="441" y="1457"/>
                    </a:lnTo>
                    <a:lnTo>
                      <a:pt x="443" y="1475"/>
                    </a:lnTo>
                    <a:lnTo>
                      <a:pt x="441" y="1493"/>
                    </a:lnTo>
                    <a:lnTo>
                      <a:pt x="433" y="1510"/>
                    </a:lnTo>
                    <a:lnTo>
                      <a:pt x="423" y="1524"/>
                    </a:lnTo>
                    <a:lnTo>
                      <a:pt x="409" y="1535"/>
                    </a:lnTo>
                    <a:lnTo>
                      <a:pt x="392" y="1542"/>
                    </a:lnTo>
                    <a:lnTo>
                      <a:pt x="373" y="1545"/>
                    </a:lnTo>
                    <a:lnTo>
                      <a:pt x="141" y="1545"/>
                    </a:lnTo>
                    <a:lnTo>
                      <a:pt x="148" y="1627"/>
                    </a:lnTo>
                    <a:lnTo>
                      <a:pt x="160" y="1707"/>
                    </a:lnTo>
                    <a:lnTo>
                      <a:pt x="176" y="1786"/>
                    </a:lnTo>
                    <a:lnTo>
                      <a:pt x="197" y="1862"/>
                    </a:lnTo>
                    <a:lnTo>
                      <a:pt x="221" y="1937"/>
                    </a:lnTo>
                    <a:lnTo>
                      <a:pt x="251" y="2011"/>
                    </a:lnTo>
                    <a:lnTo>
                      <a:pt x="285" y="2082"/>
                    </a:lnTo>
                    <a:lnTo>
                      <a:pt x="487" y="1965"/>
                    </a:lnTo>
                    <a:lnTo>
                      <a:pt x="503" y="1959"/>
                    </a:lnTo>
                    <a:lnTo>
                      <a:pt x="522" y="1957"/>
                    </a:lnTo>
                    <a:lnTo>
                      <a:pt x="540" y="1959"/>
                    </a:lnTo>
                    <a:lnTo>
                      <a:pt x="555" y="1965"/>
                    </a:lnTo>
                    <a:lnTo>
                      <a:pt x="570" y="1976"/>
                    </a:lnTo>
                    <a:lnTo>
                      <a:pt x="581" y="1990"/>
                    </a:lnTo>
                    <a:lnTo>
                      <a:pt x="588" y="2008"/>
                    </a:lnTo>
                    <a:lnTo>
                      <a:pt x="590" y="2027"/>
                    </a:lnTo>
                    <a:lnTo>
                      <a:pt x="588" y="2043"/>
                    </a:lnTo>
                    <a:lnTo>
                      <a:pt x="582" y="2060"/>
                    </a:lnTo>
                    <a:lnTo>
                      <a:pt x="570" y="2074"/>
                    </a:lnTo>
                    <a:lnTo>
                      <a:pt x="555" y="2086"/>
                    </a:lnTo>
                    <a:lnTo>
                      <a:pt x="355" y="2203"/>
                    </a:lnTo>
                    <a:lnTo>
                      <a:pt x="401" y="2268"/>
                    </a:lnTo>
                    <a:lnTo>
                      <a:pt x="450" y="2331"/>
                    </a:lnTo>
                    <a:lnTo>
                      <a:pt x="503" y="2390"/>
                    </a:lnTo>
                    <a:lnTo>
                      <a:pt x="560" y="2447"/>
                    </a:lnTo>
                    <a:lnTo>
                      <a:pt x="619" y="2500"/>
                    </a:lnTo>
                    <a:lnTo>
                      <a:pt x="682" y="2549"/>
                    </a:lnTo>
                    <a:lnTo>
                      <a:pt x="747" y="2595"/>
                    </a:lnTo>
                    <a:lnTo>
                      <a:pt x="864" y="2395"/>
                    </a:lnTo>
                    <a:lnTo>
                      <a:pt x="876" y="2380"/>
                    </a:lnTo>
                    <a:lnTo>
                      <a:pt x="890" y="2368"/>
                    </a:lnTo>
                    <a:lnTo>
                      <a:pt x="907" y="2362"/>
                    </a:lnTo>
                    <a:lnTo>
                      <a:pt x="923" y="2360"/>
                    </a:lnTo>
                    <a:lnTo>
                      <a:pt x="942" y="2362"/>
                    </a:lnTo>
                    <a:lnTo>
                      <a:pt x="960" y="2369"/>
                    </a:lnTo>
                    <a:lnTo>
                      <a:pt x="974" y="2380"/>
                    </a:lnTo>
                    <a:lnTo>
                      <a:pt x="985" y="2395"/>
                    </a:lnTo>
                    <a:lnTo>
                      <a:pt x="991" y="2410"/>
                    </a:lnTo>
                    <a:lnTo>
                      <a:pt x="993" y="2428"/>
                    </a:lnTo>
                    <a:lnTo>
                      <a:pt x="991" y="2447"/>
                    </a:lnTo>
                    <a:lnTo>
                      <a:pt x="985" y="2463"/>
                    </a:lnTo>
                    <a:lnTo>
                      <a:pt x="868" y="2665"/>
                    </a:lnTo>
                    <a:lnTo>
                      <a:pt x="939" y="2699"/>
                    </a:lnTo>
                    <a:lnTo>
                      <a:pt x="1013" y="2729"/>
                    </a:lnTo>
                    <a:lnTo>
                      <a:pt x="1088" y="2753"/>
                    </a:lnTo>
                    <a:lnTo>
                      <a:pt x="1164" y="2774"/>
                    </a:lnTo>
                    <a:lnTo>
                      <a:pt x="1243" y="2790"/>
                    </a:lnTo>
                    <a:lnTo>
                      <a:pt x="1323" y="2802"/>
                    </a:lnTo>
                    <a:lnTo>
                      <a:pt x="1405" y="2809"/>
                    </a:lnTo>
                    <a:lnTo>
                      <a:pt x="1405" y="2577"/>
                    </a:lnTo>
                    <a:lnTo>
                      <a:pt x="1408" y="2558"/>
                    </a:lnTo>
                    <a:lnTo>
                      <a:pt x="1415" y="2541"/>
                    </a:lnTo>
                    <a:lnTo>
                      <a:pt x="1426" y="2527"/>
                    </a:lnTo>
                    <a:lnTo>
                      <a:pt x="1440" y="2517"/>
                    </a:lnTo>
                    <a:lnTo>
                      <a:pt x="1457" y="2509"/>
                    </a:lnTo>
                    <a:lnTo>
                      <a:pt x="1475" y="2507"/>
                    </a:lnTo>
                    <a:lnTo>
                      <a:pt x="1493" y="2509"/>
                    </a:lnTo>
                    <a:lnTo>
                      <a:pt x="1510" y="2517"/>
                    </a:lnTo>
                    <a:lnTo>
                      <a:pt x="1524" y="2527"/>
                    </a:lnTo>
                    <a:lnTo>
                      <a:pt x="1535" y="2541"/>
                    </a:lnTo>
                    <a:lnTo>
                      <a:pt x="1542" y="2558"/>
                    </a:lnTo>
                    <a:lnTo>
                      <a:pt x="1545" y="2577"/>
                    </a:lnTo>
                    <a:lnTo>
                      <a:pt x="1545" y="2809"/>
                    </a:lnTo>
                    <a:lnTo>
                      <a:pt x="1627" y="2802"/>
                    </a:lnTo>
                    <a:lnTo>
                      <a:pt x="1707" y="2790"/>
                    </a:lnTo>
                    <a:lnTo>
                      <a:pt x="1786" y="2774"/>
                    </a:lnTo>
                    <a:lnTo>
                      <a:pt x="1862" y="2753"/>
                    </a:lnTo>
                    <a:lnTo>
                      <a:pt x="1937" y="2729"/>
                    </a:lnTo>
                    <a:lnTo>
                      <a:pt x="2011" y="2699"/>
                    </a:lnTo>
                    <a:lnTo>
                      <a:pt x="2082" y="2665"/>
                    </a:lnTo>
                    <a:lnTo>
                      <a:pt x="1965" y="2463"/>
                    </a:lnTo>
                    <a:lnTo>
                      <a:pt x="1959" y="2447"/>
                    </a:lnTo>
                    <a:lnTo>
                      <a:pt x="1957" y="2428"/>
                    </a:lnTo>
                    <a:lnTo>
                      <a:pt x="1959" y="2410"/>
                    </a:lnTo>
                    <a:lnTo>
                      <a:pt x="1965" y="2395"/>
                    </a:lnTo>
                    <a:lnTo>
                      <a:pt x="1976" y="2380"/>
                    </a:lnTo>
                    <a:lnTo>
                      <a:pt x="1990" y="2369"/>
                    </a:lnTo>
                    <a:lnTo>
                      <a:pt x="2008" y="2362"/>
                    </a:lnTo>
                    <a:lnTo>
                      <a:pt x="2027" y="2360"/>
                    </a:lnTo>
                    <a:lnTo>
                      <a:pt x="2043" y="2362"/>
                    </a:lnTo>
                    <a:lnTo>
                      <a:pt x="2060" y="2368"/>
                    </a:lnTo>
                    <a:lnTo>
                      <a:pt x="2074" y="2380"/>
                    </a:lnTo>
                    <a:lnTo>
                      <a:pt x="2086" y="2395"/>
                    </a:lnTo>
                    <a:lnTo>
                      <a:pt x="2203" y="2595"/>
                    </a:lnTo>
                    <a:lnTo>
                      <a:pt x="2268" y="2549"/>
                    </a:lnTo>
                    <a:lnTo>
                      <a:pt x="2331" y="2500"/>
                    </a:lnTo>
                    <a:lnTo>
                      <a:pt x="2390" y="2447"/>
                    </a:lnTo>
                    <a:lnTo>
                      <a:pt x="2447" y="2390"/>
                    </a:lnTo>
                    <a:lnTo>
                      <a:pt x="2500" y="2331"/>
                    </a:lnTo>
                    <a:lnTo>
                      <a:pt x="2549" y="2268"/>
                    </a:lnTo>
                    <a:lnTo>
                      <a:pt x="2595" y="2203"/>
                    </a:lnTo>
                    <a:lnTo>
                      <a:pt x="2395" y="2086"/>
                    </a:lnTo>
                    <a:lnTo>
                      <a:pt x="2380" y="2074"/>
                    </a:lnTo>
                    <a:lnTo>
                      <a:pt x="2368" y="2060"/>
                    </a:lnTo>
                    <a:lnTo>
                      <a:pt x="2362" y="2043"/>
                    </a:lnTo>
                    <a:lnTo>
                      <a:pt x="2360" y="2027"/>
                    </a:lnTo>
                    <a:lnTo>
                      <a:pt x="2362" y="2008"/>
                    </a:lnTo>
                    <a:lnTo>
                      <a:pt x="2369" y="1990"/>
                    </a:lnTo>
                    <a:lnTo>
                      <a:pt x="2380" y="1976"/>
                    </a:lnTo>
                    <a:lnTo>
                      <a:pt x="2395" y="1965"/>
                    </a:lnTo>
                    <a:lnTo>
                      <a:pt x="2410" y="1959"/>
                    </a:lnTo>
                    <a:lnTo>
                      <a:pt x="2428" y="1957"/>
                    </a:lnTo>
                    <a:lnTo>
                      <a:pt x="2447" y="1959"/>
                    </a:lnTo>
                    <a:lnTo>
                      <a:pt x="2463" y="1965"/>
                    </a:lnTo>
                    <a:lnTo>
                      <a:pt x="2665" y="2082"/>
                    </a:lnTo>
                    <a:lnTo>
                      <a:pt x="2699" y="2011"/>
                    </a:lnTo>
                    <a:lnTo>
                      <a:pt x="2729" y="1937"/>
                    </a:lnTo>
                    <a:lnTo>
                      <a:pt x="2753" y="1862"/>
                    </a:lnTo>
                    <a:lnTo>
                      <a:pt x="2774" y="1786"/>
                    </a:lnTo>
                    <a:lnTo>
                      <a:pt x="2790" y="1707"/>
                    </a:lnTo>
                    <a:lnTo>
                      <a:pt x="2802" y="1627"/>
                    </a:lnTo>
                    <a:lnTo>
                      <a:pt x="2809" y="1545"/>
                    </a:lnTo>
                    <a:lnTo>
                      <a:pt x="2577" y="1545"/>
                    </a:lnTo>
                    <a:lnTo>
                      <a:pt x="2558" y="1542"/>
                    </a:lnTo>
                    <a:lnTo>
                      <a:pt x="2541" y="1535"/>
                    </a:lnTo>
                    <a:lnTo>
                      <a:pt x="2527" y="1524"/>
                    </a:lnTo>
                    <a:lnTo>
                      <a:pt x="2517" y="1510"/>
                    </a:lnTo>
                    <a:lnTo>
                      <a:pt x="2509" y="1493"/>
                    </a:lnTo>
                    <a:lnTo>
                      <a:pt x="2507" y="1475"/>
                    </a:lnTo>
                    <a:lnTo>
                      <a:pt x="2509" y="1457"/>
                    </a:lnTo>
                    <a:lnTo>
                      <a:pt x="2517" y="1440"/>
                    </a:lnTo>
                    <a:lnTo>
                      <a:pt x="2527" y="1426"/>
                    </a:lnTo>
                    <a:lnTo>
                      <a:pt x="2541" y="1415"/>
                    </a:lnTo>
                    <a:lnTo>
                      <a:pt x="2558" y="1408"/>
                    </a:lnTo>
                    <a:lnTo>
                      <a:pt x="2577" y="1405"/>
                    </a:lnTo>
                    <a:lnTo>
                      <a:pt x="2809" y="1405"/>
                    </a:lnTo>
                    <a:lnTo>
                      <a:pt x="2802" y="1323"/>
                    </a:lnTo>
                    <a:lnTo>
                      <a:pt x="2790" y="1243"/>
                    </a:lnTo>
                    <a:lnTo>
                      <a:pt x="2774" y="1164"/>
                    </a:lnTo>
                    <a:lnTo>
                      <a:pt x="2753" y="1088"/>
                    </a:lnTo>
                    <a:lnTo>
                      <a:pt x="2729" y="1013"/>
                    </a:lnTo>
                    <a:lnTo>
                      <a:pt x="2699" y="939"/>
                    </a:lnTo>
                    <a:lnTo>
                      <a:pt x="2665" y="868"/>
                    </a:lnTo>
                    <a:lnTo>
                      <a:pt x="2463" y="985"/>
                    </a:lnTo>
                    <a:lnTo>
                      <a:pt x="2447" y="991"/>
                    </a:lnTo>
                    <a:lnTo>
                      <a:pt x="2430" y="993"/>
                    </a:lnTo>
                    <a:lnTo>
                      <a:pt x="2412" y="991"/>
                    </a:lnTo>
                    <a:lnTo>
                      <a:pt x="2395" y="985"/>
                    </a:lnTo>
                    <a:lnTo>
                      <a:pt x="2380" y="974"/>
                    </a:lnTo>
                    <a:lnTo>
                      <a:pt x="2369" y="960"/>
                    </a:lnTo>
                    <a:lnTo>
                      <a:pt x="2362" y="942"/>
                    </a:lnTo>
                    <a:lnTo>
                      <a:pt x="2360" y="923"/>
                    </a:lnTo>
                    <a:lnTo>
                      <a:pt x="2362" y="907"/>
                    </a:lnTo>
                    <a:lnTo>
                      <a:pt x="2368" y="890"/>
                    </a:lnTo>
                    <a:lnTo>
                      <a:pt x="2380" y="876"/>
                    </a:lnTo>
                    <a:lnTo>
                      <a:pt x="2395" y="864"/>
                    </a:lnTo>
                    <a:lnTo>
                      <a:pt x="2595" y="747"/>
                    </a:lnTo>
                    <a:lnTo>
                      <a:pt x="2549" y="682"/>
                    </a:lnTo>
                    <a:lnTo>
                      <a:pt x="2500" y="619"/>
                    </a:lnTo>
                    <a:lnTo>
                      <a:pt x="2447" y="560"/>
                    </a:lnTo>
                    <a:lnTo>
                      <a:pt x="2390" y="503"/>
                    </a:lnTo>
                    <a:lnTo>
                      <a:pt x="2331" y="450"/>
                    </a:lnTo>
                    <a:lnTo>
                      <a:pt x="2268" y="401"/>
                    </a:lnTo>
                    <a:lnTo>
                      <a:pt x="2203" y="355"/>
                    </a:lnTo>
                    <a:lnTo>
                      <a:pt x="2086" y="555"/>
                    </a:lnTo>
                    <a:lnTo>
                      <a:pt x="2074" y="570"/>
                    </a:lnTo>
                    <a:lnTo>
                      <a:pt x="2060" y="582"/>
                    </a:lnTo>
                    <a:lnTo>
                      <a:pt x="2043" y="588"/>
                    </a:lnTo>
                    <a:lnTo>
                      <a:pt x="2025" y="590"/>
                    </a:lnTo>
                    <a:lnTo>
                      <a:pt x="2008" y="588"/>
                    </a:lnTo>
                    <a:lnTo>
                      <a:pt x="1990" y="581"/>
                    </a:lnTo>
                    <a:lnTo>
                      <a:pt x="1976" y="570"/>
                    </a:lnTo>
                    <a:lnTo>
                      <a:pt x="1965" y="555"/>
                    </a:lnTo>
                    <a:lnTo>
                      <a:pt x="1959" y="540"/>
                    </a:lnTo>
                    <a:lnTo>
                      <a:pt x="1957" y="522"/>
                    </a:lnTo>
                    <a:lnTo>
                      <a:pt x="1959" y="503"/>
                    </a:lnTo>
                    <a:lnTo>
                      <a:pt x="1965" y="487"/>
                    </a:lnTo>
                    <a:lnTo>
                      <a:pt x="2082" y="285"/>
                    </a:lnTo>
                    <a:lnTo>
                      <a:pt x="2011" y="251"/>
                    </a:lnTo>
                    <a:lnTo>
                      <a:pt x="1937" y="221"/>
                    </a:lnTo>
                    <a:lnTo>
                      <a:pt x="1862" y="197"/>
                    </a:lnTo>
                    <a:lnTo>
                      <a:pt x="1786" y="176"/>
                    </a:lnTo>
                    <a:lnTo>
                      <a:pt x="1707" y="160"/>
                    </a:lnTo>
                    <a:lnTo>
                      <a:pt x="1627" y="148"/>
                    </a:lnTo>
                    <a:lnTo>
                      <a:pt x="1545" y="141"/>
                    </a:lnTo>
                    <a:lnTo>
                      <a:pt x="1545" y="373"/>
                    </a:lnTo>
                    <a:lnTo>
                      <a:pt x="1542" y="392"/>
                    </a:lnTo>
                    <a:lnTo>
                      <a:pt x="1535" y="409"/>
                    </a:lnTo>
                    <a:lnTo>
                      <a:pt x="1524" y="423"/>
                    </a:lnTo>
                    <a:lnTo>
                      <a:pt x="1510" y="433"/>
                    </a:lnTo>
                    <a:lnTo>
                      <a:pt x="1493" y="441"/>
                    </a:lnTo>
                    <a:lnTo>
                      <a:pt x="1475" y="443"/>
                    </a:lnTo>
                    <a:lnTo>
                      <a:pt x="1457" y="441"/>
                    </a:lnTo>
                    <a:lnTo>
                      <a:pt x="1440" y="433"/>
                    </a:lnTo>
                    <a:lnTo>
                      <a:pt x="1426" y="423"/>
                    </a:lnTo>
                    <a:lnTo>
                      <a:pt x="1415" y="409"/>
                    </a:lnTo>
                    <a:lnTo>
                      <a:pt x="1408" y="392"/>
                    </a:lnTo>
                    <a:lnTo>
                      <a:pt x="1405" y="373"/>
                    </a:lnTo>
                    <a:lnTo>
                      <a:pt x="1405" y="141"/>
                    </a:lnTo>
                    <a:close/>
                    <a:moveTo>
                      <a:pt x="1475" y="0"/>
                    </a:moveTo>
                    <a:lnTo>
                      <a:pt x="1576" y="3"/>
                    </a:lnTo>
                    <a:lnTo>
                      <a:pt x="1674" y="13"/>
                    </a:lnTo>
                    <a:lnTo>
                      <a:pt x="1772" y="29"/>
                    </a:lnTo>
                    <a:lnTo>
                      <a:pt x="1866" y="53"/>
                    </a:lnTo>
                    <a:lnTo>
                      <a:pt x="1959" y="81"/>
                    </a:lnTo>
                    <a:lnTo>
                      <a:pt x="2049" y="116"/>
                    </a:lnTo>
                    <a:lnTo>
                      <a:pt x="2136" y="156"/>
                    </a:lnTo>
                    <a:lnTo>
                      <a:pt x="2218" y="201"/>
                    </a:lnTo>
                    <a:lnTo>
                      <a:pt x="2299" y="252"/>
                    </a:lnTo>
                    <a:lnTo>
                      <a:pt x="2375" y="307"/>
                    </a:lnTo>
                    <a:lnTo>
                      <a:pt x="2449" y="368"/>
                    </a:lnTo>
                    <a:lnTo>
                      <a:pt x="2518" y="432"/>
                    </a:lnTo>
                    <a:lnTo>
                      <a:pt x="2582" y="501"/>
                    </a:lnTo>
                    <a:lnTo>
                      <a:pt x="2643" y="575"/>
                    </a:lnTo>
                    <a:lnTo>
                      <a:pt x="2698" y="651"/>
                    </a:lnTo>
                    <a:lnTo>
                      <a:pt x="2749" y="732"/>
                    </a:lnTo>
                    <a:lnTo>
                      <a:pt x="2794" y="814"/>
                    </a:lnTo>
                    <a:lnTo>
                      <a:pt x="2834" y="901"/>
                    </a:lnTo>
                    <a:lnTo>
                      <a:pt x="2869" y="991"/>
                    </a:lnTo>
                    <a:lnTo>
                      <a:pt x="2897" y="1084"/>
                    </a:lnTo>
                    <a:lnTo>
                      <a:pt x="2921" y="1178"/>
                    </a:lnTo>
                    <a:lnTo>
                      <a:pt x="2937" y="1276"/>
                    </a:lnTo>
                    <a:lnTo>
                      <a:pt x="2947" y="1374"/>
                    </a:lnTo>
                    <a:lnTo>
                      <a:pt x="2950" y="1475"/>
                    </a:lnTo>
                    <a:lnTo>
                      <a:pt x="2947" y="1576"/>
                    </a:lnTo>
                    <a:lnTo>
                      <a:pt x="2937" y="1674"/>
                    </a:lnTo>
                    <a:lnTo>
                      <a:pt x="2921" y="1772"/>
                    </a:lnTo>
                    <a:lnTo>
                      <a:pt x="2897" y="1866"/>
                    </a:lnTo>
                    <a:lnTo>
                      <a:pt x="2869" y="1959"/>
                    </a:lnTo>
                    <a:lnTo>
                      <a:pt x="2834" y="2049"/>
                    </a:lnTo>
                    <a:lnTo>
                      <a:pt x="2794" y="2136"/>
                    </a:lnTo>
                    <a:lnTo>
                      <a:pt x="2749" y="2218"/>
                    </a:lnTo>
                    <a:lnTo>
                      <a:pt x="2698" y="2299"/>
                    </a:lnTo>
                    <a:lnTo>
                      <a:pt x="2643" y="2375"/>
                    </a:lnTo>
                    <a:lnTo>
                      <a:pt x="2582" y="2449"/>
                    </a:lnTo>
                    <a:lnTo>
                      <a:pt x="2518" y="2518"/>
                    </a:lnTo>
                    <a:lnTo>
                      <a:pt x="2449" y="2582"/>
                    </a:lnTo>
                    <a:lnTo>
                      <a:pt x="2375" y="2643"/>
                    </a:lnTo>
                    <a:lnTo>
                      <a:pt x="2299" y="2698"/>
                    </a:lnTo>
                    <a:lnTo>
                      <a:pt x="2218" y="2749"/>
                    </a:lnTo>
                    <a:lnTo>
                      <a:pt x="2136" y="2794"/>
                    </a:lnTo>
                    <a:lnTo>
                      <a:pt x="2049" y="2834"/>
                    </a:lnTo>
                    <a:lnTo>
                      <a:pt x="1959" y="2869"/>
                    </a:lnTo>
                    <a:lnTo>
                      <a:pt x="1866" y="2897"/>
                    </a:lnTo>
                    <a:lnTo>
                      <a:pt x="1772" y="2921"/>
                    </a:lnTo>
                    <a:lnTo>
                      <a:pt x="1674" y="2937"/>
                    </a:lnTo>
                    <a:lnTo>
                      <a:pt x="1576" y="2947"/>
                    </a:lnTo>
                    <a:lnTo>
                      <a:pt x="1475" y="2950"/>
                    </a:lnTo>
                    <a:lnTo>
                      <a:pt x="1374" y="2947"/>
                    </a:lnTo>
                    <a:lnTo>
                      <a:pt x="1276" y="2937"/>
                    </a:lnTo>
                    <a:lnTo>
                      <a:pt x="1178" y="2921"/>
                    </a:lnTo>
                    <a:lnTo>
                      <a:pt x="1084" y="2897"/>
                    </a:lnTo>
                    <a:lnTo>
                      <a:pt x="991" y="2869"/>
                    </a:lnTo>
                    <a:lnTo>
                      <a:pt x="901" y="2834"/>
                    </a:lnTo>
                    <a:lnTo>
                      <a:pt x="814" y="2794"/>
                    </a:lnTo>
                    <a:lnTo>
                      <a:pt x="732" y="2749"/>
                    </a:lnTo>
                    <a:lnTo>
                      <a:pt x="651" y="2698"/>
                    </a:lnTo>
                    <a:lnTo>
                      <a:pt x="575" y="2643"/>
                    </a:lnTo>
                    <a:lnTo>
                      <a:pt x="501" y="2582"/>
                    </a:lnTo>
                    <a:lnTo>
                      <a:pt x="432" y="2518"/>
                    </a:lnTo>
                    <a:lnTo>
                      <a:pt x="368" y="2449"/>
                    </a:lnTo>
                    <a:lnTo>
                      <a:pt x="307" y="2375"/>
                    </a:lnTo>
                    <a:lnTo>
                      <a:pt x="252" y="2299"/>
                    </a:lnTo>
                    <a:lnTo>
                      <a:pt x="201" y="2218"/>
                    </a:lnTo>
                    <a:lnTo>
                      <a:pt x="156" y="2136"/>
                    </a:lnTo>
                    <a:lnTo>
                      <a:pt x="116" y="2049"/>
                    </a:lnTo>
                    <a:lnTo>
                      <a:pt x="81" y="1959"/>
                    </a:lnTo>
                    <a:lnTo>
                      <a:pt x="53" y="1866"/>
                    </a:lnTo>
                    <a:lnTo>
                      <a:pt x="29" y="1772"/>
                    </a:lnTo>
                    <a:lnTo>
                      <a:pt x="13" y="1674"/>
                    </a:lnTo>
                    <a:lnTo>
                      <a:pt x="3" y="1576"/>
                    </a:lnTo>
                    <a:lnTo>
                      <a:pt x="0" y="1475"/>
                    </a:lnTo>
                    <a:lnTo>
                      <a:pt x="3" y="1374"/>
                    </a:lnTo>
                    <a:lnTo>
                      <a:pt x="13" y="1276"/>
                    </a:lnTo>
                    <a:lnTo>
                      <a:pt x="29" y="1178"/>
                    </a:lnTo>
                    <a:lnTo>
                      <a:pt x="53" y="1084"/>
                    </a:lnTo>
                    <a:lnTo>
                      <a:pt x="81" y="991"/>
                    </a:lnTo>
                    <a:lnTo>
                      <a:pt x="116" y="901"/>
                    </a:lnTo>
                    <a:lnTo>
                      <a:pt x="156" y="814"/>
                    </a:lnTo>
                    <a:lnTo>
                      <a:pt x="201" y="732"/>
                    </a:lnTo>
                    <a:lnTo>
                      <a:pt x="252" y="651"/>
                    </a:lnTo>
                    <a:lnTo>
                      <a:pt x="307" y="575"/>
                    </a:lnTo>
                    <a:lnTo>
                      <a:pt x="368" y="501"/>
                    </a:lnTo>
                    <a:lnTo>
                      <a:pt x="432" y="432"/>
                    </a:lnTo>
                    <a:lnTo>
                      <a:pt x="501" y="368"/>
                    </a:lnTo>
                    <a:lnTo>
                      <a:pt x="575" y="307"/>
                    </a:lnTo>
                    <a:lnTo>
                      <a:pt x="651" y="252"/>
                    </a:lnTo>
                    <a:lnTo>
                      <a:pt x="732" y="201"/>
                    </a:lnTo>
                    <a:lnTo>
                      <a:pt x="814" y="156"/>
                    </a:lnTo>
                    <a:lnTo>
                      <a:pt x="901" y="116"/>
                    </a:lnTo>
                    <a:lnTo>
                      <a:pt x="991" y="81"/>
                    </a:lnTo>
                    <a:lnTo>
                      <a:pt x="1084" y="53"/>
                    </a:lnTo>
                    <a:lnTo>
                      <a:pt x="1178" y="29"/>
                    </a:lnTo>
                    <a:lnTo>
                      <a:pt x="1276" y="13"/>
                    </a:lnTo>
                    <a:lnTo>
                      <a:pt x="1374" y="3"/>
                    </a:lnTo>
                    <a:lnTo>
                      <a:pt x="14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5" name="Freeform 571">
                <a:extLst>
                  <a:ext uri="{FF2B5EF4-FFF2-40B4-BE49-F238E27FC236}">
                    <a16:creationId xmlns:a16="http://schemas.microsoft.com/office/drawing/2014/main" id="{5E20336F-4BFF-455D-8A08-FA27F1AF4C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00701" y="5170488"/>
                <a:ext cx="77788" cy="180975"/>
              </a:xfrm>
              <a:custGeom>
                <a:avLst/>
                <a:gdLst>
                  <a:gd name="T0" fmla="*/ 260 w 484"/>
                  <a:gd name="T1" fmla="*/ 647 h 1142"/>
                  <a:gd name="T2" fmla="*/ 230 w 484"/>
                  <a:gd name="T3" fmla="*/ 664 h 1142"/>
                  <a:gd name="T4" fmla="*/ 213 w 484"/>
                  <a:gd name="T5" fmla="*/ 694 h 1142"/>
                  <a:gd name="T6" fmla="*/ 213 w 484"/>
                  <a:gd name="T7" fmla="*/ 730 h 1142"/>
                  <a:gd name="T8" fmla="*/ 230 w 484"/>
                  <a:gd name="T9" fmla="*/ 760 h 1142"/>
                  <a:gd name="T10" fmla="*/ 260 w 484"/>
                  <a:gd name="T11" fmla="*/ 777 h 1142"/>
                  <a:gd name="T12" fmla="*/ 296 w 484"/>
                  <a:gd name="T13" fmla="*/ 777 h 1142"/>
                  <a:gd name="T14" fmla="*/ 326 w 484"/>
                  <a:gd name="T15" fmla="*/ 760 h 1142"/>
                  <a:gd name="T16" fmla="*/ 343 w 484"/>
                  <a:gd name="T17" fmla="*/ 730 h 1142"/>
                  <a:gd name="T18" fmla="*/ 343 w 484"/>
                  <a:gd name="T19" fmla="*/ 694 h 1142"/>
                  <a:gd name="T20" fmla="*/ 326 w 484"/>
                  <a:gd name="T21" fmla="*/ 664 h 1142"/>
                  <a:gd name="T22" fmla="*/ 296 w 484"/>
                  <a:gd name="T23" fmla="*/ 647 h 1142"/>
                  <a:gd name="T24" fmla="*/ 278 w 484"/>
                  <a:gd name="T25" fmla="*/ 0 h 1142"/>
                  <a:gd name="T26" fmla="*/ 313 w 484"/>
                  <a:gd name="T27" fmla="*/ 10 h 1142"/>
                  <a:gd name="T28" fmla="*/ 338 w 484"/>
                  <a:gd name="T29" fmla="*/ 35 h 1142"/>
                  <a:gd name="T30" fmla="*/ 348 w 484"/>
                  <a:gd name="T31" fmla="*/ 70 h 1142"/>
                  <a:gd name="T32" fmla="*/ 377 w 484"/>
                  <a:gd name="T33" fmla="*/ 531 h 1142"/>
                  <a:gd name="T34" fmla="*/ 425 w 484"/>
                  <a:gd name="T35" fmla="*/ 569 h 1142"/>
                  <a:gd name="T36" fmla="*/ 463 w 484"/>
                  <a:gd name="T37" fmla="*/ 619 h 1142"/>
                  <a:gd name="T38" fmla="*/ 482 w 484"/>
                  <a:gd name="T39" fmla="*/ 679 h 1142"/>
                  <a:gd name="T40" fmla="*/ 481 w 484"/>
                  <a:gd name="T41" fmla="*/ 749 h 1142"/>
                  <a:gd name="T42" fmla="*/ 456 w 484"/>
                  <a:gd name="T43" fmla="*/ 816 h 1142"/>
                  <a:gd name="T44" fmla="*/ 411 w 484"/>
                  <a:gd name="T45" fmla="*/ 870 h 1142"/>
                  <a:gd name="T46" fmla="*/ 350 w 484"/>
                  <a:gd name="T47" fmla="*/ 905 h 1142"/>
                  <a:gd name="T48" fmla="*/ 277 w 484"/>
                  <a:gd name="T49" fmla="*/ 918 h 1142"/>
                  <a:gd name="T50" fmla="*/ 241 w 484"/>
                  <a:gd name="T51" fmla="*/ 915 h 1142"/>
                  <a:gd name="T52" fmla="*/ 119 w 484"/>
                  <a:gd name="T53" fmla="*/ 1121 h 1142"/>
                  <a:gd name="T54" fmla="*/ 88 w 484"/>
                  <a:gd name="T55" fmla="*/ 1139 h 1142"/>
                  <a:gd name="T56" fmla="*/ 52 w 484"/>
                  <a:gd name="T57" fmla="*/ 1139 h 1142"/>
                  <a:gd name="T58" fmla="*/ 20 w 484"/>
                  <a:gd name="T59" fmla="*/ 1120 h 1142"/>
                  <a:gd name="T60" fmla="*/ 3 w 484"/>
                  <a:gd name="T61" fmla="*/ 1090 h 1142"/>
                  <a:gd name="T62" fmla="*/ 3 w 484"/>
                  <a:gd name="T63" fmla="*/ 1055 h 1142"/>
                  <a:gd name="T64" fmla="*/ 121 w 484"/>
                  <a:gd name="T65" fmla="*/ 846 h 1142"/>
                  <a:gd name="T66" fmla="*/ 90 w 484"/>
                  <a:gd name="T67" fmla="*/ 797 h 1142"/>
                  <a:gd name="T68" fmla="*/ 74 w 484"/>
                  <a:gd name="T69" fmla="*/ 742 h 1142"/>
                  <a:gd name="T70" fmla="*/ 74 w 484"/>
                  <a:gd name="T71" fmla="*/ 679 h 1142"/>
                  <a:gd name="T72" fmla="*/ 93 w 484"/>
                  <a:gd name="T73" fmla="*/ 619 h 1142"/>
                  <a:gd name="T74" fmla="*/ 131 w 484"/>
                  <a:gd name="T75" fmla="*/ 569 h 1142"/>
                  <a:gd name="T76" fmla="*/ 179 w 484"/>
                  <a:gd name="T77" fmla="*/ 531 h 1142"/>
                  <a:gd name="T78" fmla="*/ 208 w 484"/>
                  <a:gd name="T79" fmla="*/ 70 h 1142"/>
                  <a:gd name="T80" fmla="*/ 218 w 484"/>
                  <a:gd name="T81" fmla="*/ 35 h 1142"/>
                  <a:gd name="T82" fmla="*/ 243 w 484"/>
                  <a:gd name="T83" fmla="*/ 10 h 1142"/>
                  <a:gd name="T84" fmla="*/ 278 w 484"/>
                  <a:gd name="T85" fmla="*/ 0 h 1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84" h="1142">
                    <a:moveTo>
                      <a:pt x="278" y="645"/>
                    </a:moveTo>
                    <a:lnTo>
                      <a:pt x="260" y="647"/>
                    </a:lnTo>
                    <a:lnTo>
                      <a:pt x="244" y="655"/>
                    </a:lnTo>
                    <a:lnTo>
                      <a:pt x="230" y="664"/>
                    </a:lnTo>
                    <a:lnTo>
                      <a:pt x="221" y="678"/>
                    </a:lnTo>
                    <a:lnTo>
                      <a:pt x="213" y="694"/>
                    </a:lnTo>
                    <a:lnTo>
                      <a:pt x="211" y="712"/>
                    </a:lnTo>
                    <a:lnTo>
                      <a:pt x="213" y="730"/>
                    </a:lnTo>
                    <a:lnTo>
                      <a:pt x="221" y="746"/>
                    </a:lnTo>
                    <a:lnTo>
                      <a:pt x="230" y="760"/>
                    </a:lnTo>
                    <a:lnTo>
                      <a:pt x="244" y="769"/>
                    </a:lnTo>
                    <a:lnTo>
                      <a:pt x="260" y="777"/>
                    </a:lnTo>
                    <a:lnTo>
                      <a:pt x="278" y="779"/>
                    </a:lnTo>
                    <a:lnTo>
                      <a:pt x="296" y="777"/>
                    </a:lnTo>
                    <a:lnTo>
                      <a:pt x="312" y="769"/>
                    </a:lnTo>
                    <a:lnTo>
                      <a:pt x="326" y="760"/>
                    </a:lnTo>
                    <a:lnTo>
                      <a:pt x="335" y="746"/>
                    </a:lnTo>
                    <a:lnTo>
                      <a:pt x="343" y="730"/>
                    </a:lnTo>
                    <a:lnTo>
                      <a:pt x="345" y="712"/>
                    </a:lnTo>
                    <a:lnTo>
                      <a:pt x="343" y="694"/>
                    </a:lnTo>
                    <a:lnTo>
                      <a:pt x="335" y="678"/>
                    </a:lnTo>
                    <a:lnTo>
                      <a:pt x="326" y="664"/>
                    </a:lnTo>
                    <a:lnTo>
                      <a:pt x="312" y="655"/>
                    </a:lnTo>
                    <a:lnTo>
                      <a:pt x="296" y="647"/>
                    </a:lnTo>
                    <a:lnTo>
                      <a:pt x="278" y="645"/>
                    </a:lnTo>
                    <a:close/>
                    <a:moveTo>
                      <a:pt x="278" y="0"/>
                    </a:moveTo>
                    <a:lnTo>
                      <a:pt x="296" y="4"/>
                    </a:lnTo>
                    <a:lnTo>
                      <a:pt x="313" y="10"/>
                    </a:lnTo>
                    <a:lnTo>
                      <a:pt x="327" y="22"/>
                    </a:lnTo>
                    <a:lnTo>
                      <a:pt x="338" y="35"/>
                    </a:lnTo>
                    <a:lnTo>
                      <a:pt x="345" y="52"/>
                    </a:lnTo>
                    <a:lnTo>
                      <a:pt x="348" y="70"/>
                    </a:lnTo>
                    <a:lnTo>
                      <a:pt x="348" y="518"/>
                    </a:lnTo>
                    <a:lnTo>
                      <a:pt x="377" y="531"/>
                    </a:lnTo>
                    <a:lnTo>
                      <a:pt x="402" y="548"/>
                    </a:lnTo>
                    <a:lnTo>
                      <a:pt x="425" y="569"/>
                    </a:lnTo>
                    <a:lnTo>
                      <a:pt x="446" y="592"/>
                    </a:lnTo>
                    <a:lnTo>
                      <a:pt x="463" y="619"/>
                    </a:lnTo>
                    <a:lnTo>
                      <a:pt x="474" y="648"/>
                    </a:lnTo>
                    <a:lnTo>
                      <a:pt x="482" y="679"/>
                    </a:lnTo>
                    <a:lnTo>
                      <a:pt x="484" y="712"/>
                    </a:lnTo>
                    <a:lnTo>
                      <a:pt x="481" y="749"/>
                    </a:lnTo>
                    <a:lnTo>
                      <a:pt x="471" y="784"/>
                    </a:lnTo>
                    <a:lnTo>
                      <a:pt x="456" y="816"/>
                    </a:lnTo>
                    <a:lnTo>
                      <a:pt x="436" y="845"/>
                    </a:lnTo>
                    <a:lnTo>
                      <a:pt x="411" y="870"/>
                    </a:lnTo>
                    <a:lnTo>
                      <a:pt x="382" y="890"/>
                    </a:lnTo>
                    <a:lnTo>
                      <a:pt x="350" y="905"/>
                    </a:lnTo>
                    <a:lnTo>
                      <a:pt x="315" y="915"/>
                    </a:lnTo>
                    <a:lnTo>
                      <a:pt x="277" y="918"/>
                    </a:lnTo>
                    <a:lnTo>
                      <a:pt x="259" y="918"/>
                    </a:lnTo>
                    <a:lnTo>
                      <a:pt x="241" y="915"/>
                    </a:lnTo>
                    <a:lnTo>
                      <a:pt x="131" y="1107"/>
                    </a:lnTo>
                    <a:lnTo>
                      <a:pt x="119" y="1121"/>
                    </a:lnTo>
                    <a:lnTo>
                      <a:pt x="105" y="1132"/>
                    </a:lnTo>
                    <a:lnTo>
                      <a:pt x="88" y="1139"/>
                    </a:lnTo>
                    <a:lnTo>
                      <a:pt x="70" y="1142"/>
                    </a:lnTo>
                    <a:lnTo>
                      <a:pt x="52" y="1139"/>
                    </a:lnTo>
                    <a:lnTo>
                      <a:pt x="35" y="1132"/>
                    </a:lnTo>
                    <a:lnTo>
                      <a:pt x="20" y="1120"/>
                    </a:lnTo>
                    <a:lnTo>
                      <a:pt x="10" y="1107"/>
                    </a:lnTo>
                    <a:lnTo>
                      <a:pt x="3" y="1090"/>
                    </a:lnTo>
                    <a:lnTo>
                      <a:pt x="0" y="1072"/>
                    </a:lnTo>
                    <a:lnTo>
                      <a:pt x="3" y="1055"/>
                    </a:lnTo>
                    <a:lnTo>
                      <a:pt x="10" y="1037"/>
                    </a:lnTo>
                    <a:lnTo>
                      <a:pt x="121" y="846"/>
                    </a:lnTo>
                    <a:lnTo>
                      <a:pt x="104" y="822"/>
                    </a:lnTo>
                    <a:lnTo>
                      <a:pt x="90" y="797"/>
                    </a:lnTo>
                    <a:lnTo>
                      <a:pt x="80" y="770"/>
                    </a:lnTo>
                    <a:lnTo>
                      <a:pt x="74" y="742"/>
                    </a:lnTo>
                    <a:lnTo>
                      <a:pt x="72" y="712"/>
                    </a:lnTo>
                    <a:lnTo>
                      <a:pt x="74" y="679"/>
                    </a:lnTo>
                    <a:lnTo>
                      <a:pt x="82" y="648"/>
                    </a:lnTo>
                    <a:lnTo>
                      <a:pt x="93" y="619"/>
                    </a:lnTo>
                    <a:lnTo>
                      <a:pt x="110" y="592"/>
                    </a:lnTo>
                    <a:lnTo>
                      <a:pt x="131" y="569"/>
                    </a:lnTo>
                    <a:lnTo>
                      <a:pt x="154" y="548"/>
                    </a:lnTo>
                    <a:lnTo>
                      <a:pt x="179" y="531"/>
                    </a:lnTo>
                    <a:lnTo>
                      <a:pt x="208" y="518"/>
                    </a:lnTo>
                    <a:lnTo>
                      <a:pt x="208" y="70"/>
                    </a:lnTo>
                    <a:lnTo>
                      <a:pt x="211" y="52"/>
                    </a:lnTo>
                    <a:lnTo>
                      <a:pt x="218" y="35"/>
                    </a:lnTo>
                    <a:lnTo>
                      <a:pt x="229" y="22"/>
                    </a:lnTo>
                    <a:lnTo>
                      <a:pt x="243" y="10"/>
                    </a:lnTo>
                    <a:lnTo>
                      <a:pt x="260" y="4"/>
                    </a:lnTo>
                    <a:lnTo>
                      <a:pt x="2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6" name="Freeform 572">
                <a:extLst>
                  <a:ext uri="{FF2B5EF4-FFF2-40B4-BE49-F238E27FC236}">
                    <a16:creationId xmlns:a16="http://schemas.microsoft.com/office/drawing/2014/main" id="{110B2A60-3A9D-4524-9DAB-1F9F0571B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4038" y="5133976"/>
                <a:ext cx="22225" cy="26988"/>
              </a:xfrm>
              <a:custGeom>
                <a:avLst/>
                <a:gdLst>
                  <a:gd name="T0" fmla="*/ 70 w 140"/>
                  <a:gd name="T1" fmla="*/ 0 h 167"/>
                  <a:gd name="T2" fmla="*/ 88 w 140"/>
                  <a:gd name="T3" fmla="*/ 2 h 167"/>
                  <a:gd name="T4" fmla="*/ 105 w 140"/>
                  <a:gd name="T5" fmla="*/ 10 h 167"/>
                  <a:gd name="T6" fmla="*/ 119 w 140"/>
                  <a:gd name="T7" fmla="*/ 20 h 167"/>
                  <a:gd name="T8" fmla="*/ 130 w 140"/>
                  <a:gd name="T9" fmla="*/ 34 h 167"/>
                  <a:gd name="T10" fmla="*/ 137 w 140"/>
                  <a:gd name="T11" fmla="*/ 51 h 167"/>
                  <a:gd name="T12" fmla="*/ 140 w 140"/>
                  <a:gd name="T13" fmla="*/ 69 h 167"/>
                  <a:gd name="T14" fmla="*/ 140 w 140"/>
                  <a:gd name="T15" fmla="*/ 98 h 167"/>
                  <a:gd name="T16" fmla="*/ 137 w 140"/>
                  <a:gd name="T17" fmla="*/ 116 h 167"/>
                  <a:gd name="T18" fmla="*/ 130 w 140"/>
                  <a:gd name="T19" fmla="*/ 133 h 167"/>
                  <a:gd name="T20" fmla="*/ 119 w 140"/>
                  <a:gd name="T21" fmla="*/ 147 h 167"/>
                  <a:gd name="T22" fmla="*/ 105 w 140"/>
                  <a:gd name="T23" fmla="*/ 157 h 167"/>
                  <a:gd name="T24" fmla="*/ 88 w 140"/>
                  <a:gd name="T25" fmla="*/ 165 h 167"/>
                  <a:gd name="T26" fmla="*/ 70 w 140"/>
                  <a:gd name="T27" fmla="*/ 167 h 167"/>
                  <a:gd name="T28" fmla="*/ 52 w 140"/>
                  <a:gd name="T29" fmla="*/ 165 h 167"/>
                  <a:gd name="T30" fmla="*/ 35 w 140"/>
                  <a:gd name="T31" fmla="*/ 157 h 167"/>
                  <a:gd name="T32" fmla="*/ 21 w 140"/>
                  <a:gd name="T33" fmla="*/ 147 h 167"/>
                  <a:gd name="T34" fmla="*/ 10 w 140"/>
                  <a:gd name="T35" fmla="*/ 133 h 167"/>
                  <a:gd name="T36" fmla="*/ 3 w 140"/>
                  <a:gd name="T37" fmla="*/ 116 h 167"/>
                  <a:gd name="T38" fmla="*/ 0 w 140"/>
                  <a:gd name="T39" fmla="*/ 98 h 167"/>
                  <a:gd name="T40" fmla="*/ 0 w 140"/>
                  <a:gd name="T41" fmla="*/ 69 h 167"/>
                  <a:gd name="T42" fmla="*/ 3 w 140"/>
                  <a:gd name="T43" fmla="*/ 51 h 167"/>
                  <a:gd name="T44" fmla="*/ 10 w 140"/>
                  <a:gd name="T45" fmla="*/ 34 h 167"/>
                  <a:gd name="T46" fmla="*/ 21 w 140"/>
                  <a:gd name="T47" fmla="*/ 20 h 167"/>
                  <a:gd name="T48" fmla="*/ 35 w 140"/>
                  <a:gd name="T49" fmla="*/ 10 h 167"/>
                  <a:gd name="T50" fmla="*/ 52 w 140"/>
                  <a:gd name="T51" fmla="*/ 2 h 167"/>
                  <a:gd name="T52" fmla="*/ 70 w 140"/>
                  <a:gd name="T5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0" h="167">
                    <a:moveTo>
                      <a:pt x="70" y="0"/>
                    </a:moveTo>
                    <a:lnTo>
                      <a:pt x="88" y="2"/>
                    </a:lnTo>
                    <a:lnTo>
                      <a:pt x="105" y="10"/>
                    </a:lnTo>
                    <a:lnTo>
                      <a:pt x="119" y="20"/>
                    </a:lnTo>
                    <a:lnTo>
                      <a:pt x="130" y="34"/>
                    </a:lnTo>
                    <a:lnTo>
                      <a:pt x="137" y="51"/>
                    </a:lnTo>
                    <a:lnTo>
                      <a:pt x="140" y="69"/>
                    </a:lnTo>
                    <a:lnTo>
                      <a:pt x="140" y="98"/>
                    </a:lnTo>
                    <a:lnTo>
                      <a:pt x="137" y="116"/>
                    </a:lnTo>
                    <a:lnTo>
                      <a:pt x="130" y="133"/>
                    </a:lnTo>
                    <a:lnTo>
                      <a:pt x="119" y="147"/>
                    </a:lnTo>
                    <a:lnTo>
                      <a:pt x="105" y="157"/>
                    </a:lnTo>
                    <a:lnTo>
                      <a:pt x="88" y="165"/>
                    </a:lnTo>
                    <a:lnTo>
                      <a:pt x="70" y="167"/>
                    </a:lnTo>
                    <a:lnTo>
                      <a:pt x="52" y="165"/>
                    </a:lnTo>
                    <a:lnTo>
                      <a:pt x="35" y="157"/>
                    </a:lnTo>
                    <a:lnTo>
                      <a:pt x="21" y="147"/>
                    </a:lnTo>
                    <a:lnTo>
                      <a:pt x="10" y="133"/>
                    </a:lnTo>
                    <a:lnTo>
                      <a:pt x="3" y="116"/>
                    </a:lnTo>
                    <a:lnTo>
                      <a:pt x="0" y="98"/>
                    </a:lnTo>
                    <a:lnTo>
                      <a:pt x="0" y="69"/>
                    </a:lnTo>
                    <a:lnTo>
                      <a:pt x="3" y="51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10"/>
                    </a:lnTo>
                    <a:lnTo>
                      <a:pt x="52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63" name="Group 34">
              <a:extLst>
                <a:ext uri="{FF2B5EF4-FFF2-40B4-BE49-F238E27FC236}">
                  <a16:creationId xmlns:a16="http://schemas.microsoft.com/office/drawing/2014/main" id="{5812F741-214B-48C0-A20C-AB1578020405}"/>
                </a:ext>
              </a:extLst>
            </p:cNvPr>
            <p:cNvGrpSpPr/>
            <p:nvPr/>
          </p:nvGrpSpPr>
          <p:grpSpPr>
            <a:xfrm>
              <a:off x="4468471" y="2905571"/>
              <a:ext cx="321044" cy="321042"/>
              <a:chOff x="7273925" y="5005388"/>
              <a:chExt cx="555625" cy="555625"/>
            </a:xfrm>
            <a:solidFill>
              <a:schemeClr val="bg1"/>
            </a:solidFill>
          </p:grpSpPr>
          <p:sp>
            <p:nvSpPr>
              <p:cNvPr id="79" name="Freeform 552">
                <a:extLst>
                  <a:ext uri="{FF2B5EF4-FFF2-40B4-BE49-F238E27FC236}">
                    <a16:creationId xmlns:a16="http://schemas.microsoft.com/office/drawing/2014/main" id="{E88A59A5-9C34-445B-B3B4-25AF9BBB87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73925" y="5005388"/>
                <a:ext cx="555625" cy="555625"/>
              </a:xfrm>
              <a:custGeom>
                <a:avLst/>
                <a:gdLst>
                  <a:gd name="T0" fmla="*/ 1450 w 3500"/>
                  <a:gd name="T1" fmla="*/ 168 h 3500"/>
                  <a:gd name="T2" fmla="*/ 1080 w 3500"/>
                  <a:gd name="T3" fmla="*/ 285 h 3500"/>
                  <a:gd name="T4" fmla="*/ 754 w 3500"/>
                  <a:gd name="T5" fmla="*/ 486 h 3500"/>
                  <a:gd name="T6" fmla="*/ 486 w 3500"/>
                  <a:gd name="T7" fmla="*/ 754 h 3500"/>
                  <a:gd name="T8" fmla="*/ 285 w 3500"/>
                  <a:gd name="T9" fmla="*/ 1080 h 3500"/>
                  <a:gd name="T10" fmla="*/ 168 w 3500"/>
                  <a:gd name="T11" fmla="*/ 1450 h 3500"/>
                  <a:gd name="T12" fmla="*/ 142 w 3500"/>
                  <a:gd name="T13" fmla="*/ 1852 h 3500"/>
                  <a:gd name="T14" fmla="*/ 215 w 3500"/>
                  <a:gd name="T15" fmla="*/ 2240 h 3500"/>
                  <a:gd name="T16" fmla="*/ 377 w 3500"/>
                  <a:gd name="T17" fmla="*/ 2590 h 3500"/>
                  <a:gd name="T18" fmla="*/ 612 w 3500"/>
                  <a:gd name="T19" fmla="*/ 2888 h 3500"/>
                  <a:gd name="T20" fmla="*/ 910 w 3500"/>
                  <a:gd name="T21" fmla="*/ 3123 h 3500"/>
                  <a:gd name="T22" fmla="*/ 1260 w 3500"/>
                  <a:gd name="T23" fmla="*/ 3285 h 3500"/>
                  <a:gd name="T24" fmla="*/ 1648 w 3500"/>
                  <a:gd name="T25" fmla="*/ 3358 h 3500"/>
                  <a:gd name="T26" fmla="*/ 2050 w 3500"/>
                  <a:gd name="T27" fmla="*/ 3332 h 3500"/>
                  <a:gd name="T28" fmla="*/ 2420 w 3500"/>
                  <a:gd name="T29" fmla="*/ 3215 h 3500"/>
                  <a:gd name="T30" fmla="*/ 2746 w 3500"/>
                  <a:gd name="T31" fmla="*/ 3014 h 3500"/>
                  <a:gd name="T32" fmla="*/ 3014 w 3500"/>
                  <a:gd name="T33" fmla="*/ 2746 h 3500"/>
                  <a:gd name="T34" fmla="*/ 3215 w 3500"/>
                  <a:gd name="T35" fmla="*/ 2420 h 3500"/>
                  <a:gd name="T36" fmla="*/ 3332 w 3500"/>
                  <a:gd name="T37" fmla="*/ 2050 h 3500"/>
                  <a:gd name="T38" fmla="*/ 3358 w 3500"/>
                  <a:gd name="T39" fmla="*/ 1648 h 3500"/>
                  <a:gd name="T40" fmla="*/ 3285 w 3500"/>
                  <a:gd name="T41" fmla="*/ 1260 h 3500"/>
                  <a:gd name="T42" fmla="*/ 3123 w 3500"/>
                  <a:gd name="T43" fmla="*/ 910 h 3500"/>
                  <a:gd name="T44" fmla="*/ 2888 w 3500"/>
                  <a:gd name="T45" fmla="*/ 612 h 3500"/>
                  <a:gd name="T46" fmla="*/ 2590 w 3500"/>
                  <a:gd name="T47" fmla="*/ 377 h 3500"/>
                  <a:gd name="T48" fmla="*/ 2240 w 3500"/>
                  <a:gd name="T49" fmla="*/ 215 h 3500"/>
                  <a:gd name="T50" fmla="*/ 1852 w 3500"/>
                  <a:gd name="T51" fmla="*/ 142 h 3500"/>
                  <a:gd name="T52" fmla="*/ 1948 w 3500"/>
                  <a:gd name="T53" fmla="*/ 11 h 3500"/>
                  <a:gd name="T54" fmla="*/ 2329 w 3500"/>
                  <a:gd name="T55" fmla="*/ 98 h 3500"/>
                  <a:gd name="T56" fmla="*/ 2679 w 3500"/>
                  <a:gd name="T57" fmla="*/ 266 h 3500"/>
                  <a:gd name="T58" fmla="*/ 2988 w 3500"/>
                  <a:gd name="T59" fmla="*/ 512 h 3500"/>
                  <a:gd name="T60" fmla="*/ 3234 w 3500"/>
                  <a:gd name="T61" fmla="*/ 821 h 3500"/>
                  <a:gd name="T62" fmla="*/ 3402 w 3500"/>
                  <a:gd name="T63" fmla="*/ 1171 h 3500"/>
                  <a:gd name="T64" fmla="*/ 3489 w 3500"/>
                  <a:gd name="T65" fmla="*/ 1552 h 3500"/>
                  <a:gd name="T66" fmla="*/ 3489 w 3500"/>
                  <a:gd name="T67" fmla="*/ 1948 h 3500"/>
                  <a:gd name="T68" fmla="*/ 3402 w 3500"/>
                  <a:gd name="T69" fmla="*/ 2329 h 3500"/>
                  <a:gd name="T70" fmla="*/ 3234 w 3500"/>
                  <a:gd name="T71" fmla="*/ 2679 h 3500"/>
                  <a:gd name="T72" fmla="*/ 2988 w 3500"/>
                  <a:gd name="T73" fmla="*/ 2988 h 3500"/>
                  <a:gd name="T74" fmla="*/ 2679 w 3500"/>
                  <a:gd name="T75" fmla="*/ 3234 h 3500"/>
                  <a:gd name="T76" fmla="*/ 2329 w 3500"/>
                  <a:gd name="T77" fmla="*/ 3402 h 3500"/>
                  <a:gd name="T78" fmla="*/ 1948 w 3500"/>
                  <a:gd name="T79" fmla="*/ 3489 h 3500"/>
                  <a:gd name="T80" fmla="*/ 1552 w 3500"/>
                  <a:gd name="T81" fmla="*/ 3489 h 3500"/>
                  <a:gd name="T82" fmla="*/ 1171 w 3500"/>
                  <a:gd name="T83" fmla="*/ 3402 h 3500"/>
                  <a:gd name="T84" fmla="*/ 821 w 3500"/>
                  <a:gd name="T85" fmla="*/ 3234 h 3500"/>
                  <a:gd name="T86" fmla="*/ 512 w 3500"/>
                  <a:gd name="T87" fmla="*/ 2988 h 3500"/>
                  <a:gd name="T88" fmla="*/ 266 w 3500"/>
                  <a:gd name="T89" fmla="*/ 2679 h 3500"/>
                  <a:gd name="T90" fmla="*/ 98 w 3500"/>
                  <a:gd name="T91" fmla="*/ 2329 h 3500"/>
                  <a:gd name="T92" fmla="*/ 11 w 3500"/>
                  <a:gd name="T93" fmla="*/ 1948 h 3500"/>
                  <a:gd name="T94" fmla="*/ 11 w 3500"/>
                  <a:gd name="T95" fmla="*/ 1552 h 3500"/>
                  <a:gd name="T96" fmla="*/ 98 w 3500"/>
                  <a:gd name="T97" fmla="*/ 1171 h 3500"/>
                  <a:gd name="T98" fmla="*/ 266 w 3500"/>
                  <a:gd name="T99" fmla="*/ 821 h 3500"/>
                  <a:gd name="T100" fmla="*/ 512 w 3500"/>
                  <a:gd name="T101" fmla="*/ 512 h 3500"/>
                  <a:gd name="T102" fmla="*/ 821 w 3500"/>
                  <a:gd name="T103" fmla="*/ 266 h 3500"/>
                  <a:gd name="T104" fmla="*/ 1171 w 3500"/>
                  <a:gd name="T105" fmla="*/ 98 h 3500"/>
                  <a:gd name="T106" fmla="*/ 1552 w 3500"/>
                  <a:gd name="T107" fmla="*/ 11 h 3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00" h="3500">
                    <a:moveTo>
                      <a:pt x="1750" y="139"/>
                    </a:moveTo>
                    <a:lnTo>
                      <a:pt x="1648" y="142"/>
                    </a:lnTo>
                    <a:lnTo>
                      <a:pt x="1548" y="152"/>
                    </a:lnTo>
                    <a:lnTo>
                      <a:pt x="1450" y="168"/>
                    </a:lnTo>
                    <a:lnTo>
                      <a:pt x="1354" y="189"/>
                    </a:lnTo>
                    <a:lnTo>
                      <a:pt x="1260" y="215"/>
                    </a:lnTo>
                    <a:lnTo>
                      <a:pt x="1169" y="248"/>
                    </a:lnTo>
                    <a:lnTo>
                      <a:pt x="1080" y="285"/>
                    </a:lnTo>
                    <a:lnTo>
                      <a:pt x="994" y="329"/>
                    </a:lnTo>
                    <a:lnTo>
                      <a:pt x="910" y="377"/>
                    </a:lnTo>
                    <a:lnTo>
                      <a:pt x="830" y="428"/>
                    </a:lnTo>
                    <a:lnTo>
                      <a:pt x="754" y="486"/>
                    </a:lnTo>
                    <a:lnTo>
                      <a:pt x="681" y="546"/>
                    </a:lnTo>
                    <a:lnTo>
                      <a:pt x="612" y="612"/>
                    </a:lnTo>
                    <a:lnTo>
                      <a:pt x="546" y="681"/>
                    </a:lnTo>
                    <a:lnTo>
                      <a:pt x="486" y="754"/>
                    </a:lnTo>
                    <a:lnTo>
                      <a:pt x="428" y="830"/>
                    </a:lnTo>
                    <a:lnTo>
                      <a:pt x="377" y="910"/>
                    </a:lnTo>
                    <a:lnTo>
                      <a:pt x="329" y="994"/>
                    </a:lnTo>
                    <a:lnTo>
                      <a:pt x="285" y="1080"/>
                    </a:lnTo>
                    <a:lnTo>
                      <a:pt x="248" y="1169"/>
                    </a:lnTo>
                    <a:lnTo>
                      <a:pt x="215" y="1260"/>
                    </a:lnTo>
                    <a:lnTo>
                      <a:pt x="189" y="1354"/>
                    </a:lnTo>
                    <a:lnTo>
                      <a:pt x="168" y="1450"/>
                    </a:lnTo>
                    <a:lnTo>
                      <a:pt x="152" y="1548"/>
                    </a:lnTo>
                    <a:lnTo>
                      <a:pt x="142" y="1648"/>
                    </a:lnTo>
                    <a:lnTo>
                      <a:pt x="139" y="1750"/>
                    </a:lnTo>
                    <a:lnTo>
                      <a:pt x="142" y="1852"/>
                    </a:lnTo>
                    <a:lnTo>
                      <a:pt x="152" y="1952"/>
                    </a:lnTo>
                    <a:lnTo>
                      <a:pt x="168" y="2050"/>
                    </a:lnTo>
                    <a:lnTo>
                      <a:pt x="189" y="2146"/>
                    </a:lnTo>
                    <a:lnTo>
                      <a:pt x="215" y="2240"/>
                    </a:lnTo>
                    <a:lnTo>
                      <a:pt x="248" y="2331"/>
                    </a:lnTo>
                    <a:lnTo>
                      <a:pt x="285" y="2420"/>
                    </a:lnTo>
                    <a:lnTo>
                      <a:pt x="329" y="2506"/>
                    </a:lnTo>
                    <a:lnTo>
                      <a:pt x="377" y="2590"/>
                    </a:lnTo>
                    <a:lnTo>
                      <a:pt x="428" y="2670"/>
                    </a:lnTo>
                    <a:lnTo>
                      <a:pt x="486" y="2746"/>
                    </a:lnTo>
                    <a:lnTo>
                      <a:pt x="546" y="2819"/>
                    </a:lnTo>
                    <a:lnTo>
                      <a:pt x="612" y="2888"/>
                    </a:lnTo>
                    <a:lnTo>
                      <a:pt x="681" y="2954"/>
                    </a:lnTo>
                    <a:lnTo>
                      <a:pt x="754" y="3014"/>
                    </a:lnTo>
                    <a:lnTo>
                      <a:pt x="830" y="3072"/>
                    </a:lnTo>
                    <a:lnTo>
                      <a:pt x="910" y="3123"/>
                    </a:lnTo>
                    <a:lnTo>
                      <a:pt x="994" y="3171"/>
                    </a:lnTo>
                    <a:lnTo>
                      <a:pt x="1080" y="3215"/>
                    </a:lnTo>
                    <a:lnTo>
                      <a:pt x="1169" y="3252"/>
                    </a:lnTo>
                    <a:lnTo>
                      <a:pt x="1260" y="3285"/>
                    </a:lnTo>
                    <a:lnTo>
                      <a:pt x="1354" y="3311"/>
                    </a:lnTo>
                    <a:lnTo>
                      <a:pt x="1450" y="3332"/>
                    </a:lnTo>
                    <a:lnTo>
                      <a:pt x="1548" y="3348"/>
                    </a:lnTo>
                    <a:lnTo>
                      <a:pt x="1648" y="3358"/>
                    </a:lnTo>
                    <a:lnTo>
                      <a:pt x="1750" y="3361"/>
                    </a:lnTo>
                    <a:lnTo>
                      <a:pt x="1852" y="3358"/>
                    </a:lnTo>
                    <a:lnTo>
                      <a:pt x="1952" y="3348"/>
                    </a:lnTo>
                    <a:lnTo>
                      <a:pt x="2050" y="3332"/>
                    </a:lnTo>
                    <a:lnTo>
                      <a:pt x="2146" y="3311"/>
                    </a:lnTo>
                    <a:lnTo>
                      <a:pt x="2240" y="3285"/>
                    </a:lnTo>
                    <a:lnTo>
                      <a:pt x="2331" y="3252"/>
                    </a:lnTo>
                    <a:lnTo>
                      <a:pt x="2420" y="3215"/>
                    </a:lnTo>
                    <a:lnTo>
                      <a:pt x="2506" y="3171"/>
                    </a:lnTo>
                    <a:lnTo>
                      <a:pt x="2590" y="3123"/>
                    </a:lnTo>
                    <a:lnTo>
                      <a:pt x="2670" y="3072"/>
                    </a:lnTo>
                    <a:lnTo>
                      <a:pt x="2746" y="3014"/>
                    </a:lnTo>
                    <a:lnTo>
                      <a:pt x="2819" y="2954"/>
                    </a:lnTo>
                    <a:lnTo>
                      <a:pt x="2888" y="2888"/>
                    </a:lnTo>
                    <a:lnTo>
                      <a:pt x="2954" y="2819"/>
                    </a:lnTo>
                    <a:lnTo>
                      <a:pt x="3014" y="2746"/>
                    </a:lnTo>
                    <a:lnTo>
                      <a:pt x="3072" y="2670"/>
                    </a:lnTo>
                    <a:lnTo>
                      <a:pt x="3123" y="2590"/>
                    </a:lnTo>
                    <a:lnTo>
                      <a:pt x="3171" y="2506"/>
                    </a:lnTo>
                    <a:lnTo>
                      <a:pt x="3215" y="2420"/>
                    </a:lnTo>
                    <a:lnTo>
                      <a:pt x="3252" y="2331"/>
                    </a:lnTo>
                    <a:lnTo>
                      <a:pt x="3285" y="2240"/>
                    </a:lnTo>
                    <a:lnTo>
                      <a:pt x="3311" y="2146"/>
                    </a:lnTo>
                    <a:lnTo>
                      <a:pt x="3332" y="2050"/>
                    </a:lnTo>
                    <a:lnTo>
                      <a:pt x="3348" y="1952"/>
                    </a:lnTo>
                    <a:lnTo>
                      <a:pt x="3358" y="1852"/>
                    </a:lnTo>
                    <a:lnTo>
                      <a:pt x="3361" y="1750"/>
                    </a:lnTo>
                    <a:lnTo>
                      <a:pt x="3358" y="1648"/>
                    </a:lnTo>
                    <a:lnTo>
                      <a:pt x="3348" y="1548"/>
                    </a:lnTo>
                    <a:lnTo>
                      <a:pt x="3332" y="1450"/>
                    </a:lnTo>
                    <a:lnTo>
                      <a:pt x="3311" y="1354"/>
                    </a:lnTo>
                    <a:lnTo>
                      <a:pt x="3285" y="1260"/>
                    </a:lnTo>
                    <a:lnTo>
                      <a:pt x="3252" y="1169"/>
                    </a:lnTo>
                    <a:lnTo>
                      <a:pt x="3215" y="1080"/>
                    </a:lnTo>
                    <a:lnTo>
                      <a:pt x="3171" y="994"/>
                    </a:lnTo>
                    <a:lnTo>
                      <a:pt x="3123" y="910"/>
                    </a:lnTo>
                    <a:lnTo>
                      <a:pt x="3072" y="830"/>
                    </a:lnTo>
                    <a:lnTo>
                      <a:pt x="3014" y="754"/>
                    </a:lnTo>
                    <a:lnTo>
                      <a:pt x="2954" y="681"/>
                    </a:lnTo>
                    <a:lnTo>
                      <a:pt x="2888" y="612"/>
                    </a:lnTo>
                    <a:lnTo>
                      <a:pt x="2819" y="546"/>
                    </a:lnTo>
                    <a:lnTo>
                      <a:pt x="2746" y="486"/>
                    </a:lnTo>
                    <a:lnTo>
                      <a:pt x="2670" y="428"/>
                    </a:lnTo>
                    <a:lnTo>
                      <a:pt x="2590" y="377"/>
                    </a:lnTo>
                    <a:lnTo>
                      <a:pt x="2506" y="329"/>
                    </a:lnTo>
                    <a:lnTo>
                      <a:pt x="2420" y="285"/>
                    </a:lnTo>
                    <a:lnTo>
                      <a:pt x="2331" y="248"/>
                    </a:lnTo>
                    <a:lnTo>
                      <a:pt x="2240" y="215"/>
                    </a:lnTo>
                    <a:lnTo>
                      <a:pt x="2146" y="189"/>
                    </a:lnTo>
                    <a:lnTo>
                      <a:pt x="2050" y="168"/>
                    </a:lnTo>
                    <a:lnTo>
                      <a:pt x="1952" y="152"/>
                    </a:lnTo>
                    <a:lnTo>
                      <a:pt x="1852" y="142"/>
                    </a:lnTo>
                    <a:lnTo>
                      <a:pt x="1750" y="139"/>
                    </a:lnTo>
                    <a:close/>
                    <a:moveTo>
                      <a:pt x="1750" y="0"/>
                    </a:moveTo>
                    <a:lnTo>
                      <a:pt x="1850" y="3"/>
                    </a:lnTo>
                    <a:lnTo>
                      <a:pt x="1948" y="11"/>
                    </a:lnTo>
                    <a:lnTo>
                      <a:pt x="2046" y="24"/>
                    </a:lnTo>
                    <a:lnTo>
                      <a:pt x="2142" y="43"/>
                    </a:lnTo>
                    <a:lnTo>
                      <a:pt x="2237" y="68"/>
                    </a:lnTo>
                    <a:lnTo>
                      <a:pt x="2329" y="98"/>
                    </a:lnTo>
                    <a:lnTo>
                      <a:pt x="2420" y="133"/>
                    </a:lnTo>
                    <a:lnTo>
                      <a:pt x="2508" y="172"/>
                    </a:lnTo>
                    <a:lnTo>
                      <a:pt x="2595" y="216"/>
                    </a:lnTo>
                    <a:lnTo>
                      <a:pt x="2679" y="266"/>
                    </a:lnTo>
                    <a:lnTo>
                      <a:pt x="2761" y="321"/>
                    </a:lnTo>
                    <a:lnTo>
                      <a:pt x="2839" y="380"/>
                    </a:lnTo>
                    <a:lnTo>
                      <a:pt x="2915" y="444"/>
                    </a:lnTo>
                    <a:lnTo>
                      <a:pt x="2988" y="512"/>
                    </a:lnTo>
                    <a:lnTo>
                      <a:pt x="3056" y="585"/>
                    </a:lnTo>
                    <a:lnTo>
                      <a:pt x="3120" y="661"/>
                    </a:lnTo>
                    <a:lnTo>
                      <a:pt x="3179" y="739"/>
                    </a:lnTo>
                    <a:lnTo>
                      <a:pt x="3234" y="821"/>
                    </a:lnTo>
                    <a:lnTo>
                      <a:pt x="3284" y="905"/>
                    </a:lnTo>
                    <a:lnTo>
                      <a:pt x="3328" y="992"/>
                    </a:lnTo>
                    <a:lnTo>
                      <a:pt x="3367" y="1080"/>
                    </a:lnTo>
                    <a:lnTo>
                      <a:pt x="3402" y="1171"/>
                    </a:lnTo>
                    <a:lnTo>
                      <a:pt x="3432" y="1263"/>
                    </a:lnTo>
                    <a:lnTo>
                      <a:pt x="3457" y="1358"/>
                    </a:lnTo>
                    <a:lnTo>
                      <a:pt x="3476" y="1454"/>
                    </a:lnTo>
                    <a:lnTo>
                      <a:pt x="3489" y="1552"/>
                    </a:lnTo>
                    <a:lnTo>
                      <a:pt x="3497" y="1650"/>
                    </a:lnTo>
                    <a:lnTo>
                      <a:pt x="3500" y="1750"/>
                    </a:lnTo>
                    <a:lnTo>
                      <a:pt x="3497" y="1850"/>
                    </a:lnTo>
                    <a:lnTo>
                      <a:pt x="3489" y="1948"/>
                    </a:lnTo>
                    <a:lnTo>
                      <a:pt x="3476" y="2046"/>
                    </a:lnTo>
                    <a:lnTo>
                      <a:pt x="3457" y="2142"/>
                    </a:lnTo>
                    <a:lnTo>
                      <a:pt x="3432" y="2237"/>
                    </a:lnTo>
                    <a:lnTo>
                      <a:pt x="3402" y="2329"/>
                    </a:lnTo>
                    <a:lnTo>
                      <a:pt x="3367" y="2420"/>
                    </a:lnTo>
                    <a:lnTo>
                      <a:pt x="3328" y="2508"/>
                    </a:lnTo>
                    <a:lnTo>
                      <a:pt x="3284" y="2595"/>
                    </a:lnTo>
                    <a:lnTo>
                      <a:pt x="3234" y="2679"/>
                    </a:lnTo>
                    <a:lnTo>
                      <a:pt x="3179" y="2761"/>
                    </a:lnTo>
                    <a:lnTo>
                      <a:pt x="3120" y="2839"/>
                    </a:lnTo>
                    <a:lnTo>
                      <a:pt x="3056" y="2915"/>
                    </a:lnTo>
                    <a:lnTo>
                      <a:pt x="2988" y="2988"/>
                    </a:lnTo>
                    <a:lnTo>
                      <a:pt x="2915" y="3056"/>
                    </a:lnTo>
                    <a:lnTo>
                      <a:pt x="2839" y="3120"/>
                    </a:lnTo>
                    <a:lnTo>
                      <a:pt x="2761" y="3179"/>
                    </a:lnTo>
                    <a:lnTo>
                      <a:pt x="2679" y="3234"/>
                    </a:lnTo>
                    <a:lnTo>
                      <a:pt x="2595" y="3284"/>
                    </a:lnTo>
                    <a:lnTo>
                      <a:pt x="2508" y="3328"/>
                    </a:lnTo>
                    <a:lnTo>
                      <a:pt x="2420" y="3367"/>
                    </a:lnTo>
                    <a:lnTo>
                      <a:pt x="2329" y="3402"/>
                    </a:lnTo>
                    <a:lnTo>
                      <a:pt x="2237" y="3432"/>
                    </a:lnTo>
                    <a:lnTo>
                      <a:pt x="2142" y="3457"/>
                    </a:lnTo>
                    <a:lnTo>
                      <a:pt x="2046" y="3476"/>
                    </a:lnTo>
                    <a:lnTo>
                      <a:pt x="1948" y="3489"/>
                    </a:lnTo>
                    <a:lnTo>
                      <a:pt x="1850" y="3497"/>
                    </a:lnTo>
                    <a:lnTo>
                      <a:pt x="1750" y="3500"/>
                    </a:lnTo>
                    <a:lnTo>
                      <a:pt x="1650" y="3497"/>
                    </a:lnTo>
                    <a:lnTo>
                      <a:pt x="1552" y="3489"/>
                    </a:lnTo>
                    <a:lnTo>
                      <a:pt x="1454" y="3476"/>
                    </a:lnTo>
                    <a:lnTo>
                      <a:pt x="1358" y="3457"/>
                    </a:lnTo>
                    <a:lnTo>
                      <a:pt x="1263" y="3432"/>
                    </a:lnTo>
                    <a:lnTo>
                      <a:pt x="1171" y="3402"/>
                    </a:lnTo>
                    <a:lnTo>
                      <a:pt x="1080" y="3367"/>
                    </a:lnTo>
                    <a:lnTo>
                      <a:pt x="992" y="3328"/>
                    </a:lnTo>
                    <a:lnTo>
                      <a:pt x="905" y="3284"/>
                    </a:lnTo>
                    <a:lnTo>
                      <a:pt x="821" y="3234"/>
                    </a:lnTo>
                    <a:lnTo>
                      <a:pt x="739" y="3179"/>
                    </a:lnTo>
                    <a:lnTo>
                      <a:pt x="661" y="3120"/>
                    </a:lnTo>
                    <a:lnTo>
                      <a:pt x="585" y="3056"/>
                    </a:lnTo>
                    <a:lnTo>
                      <a:pt x="512" y="2988"/>
                    </a:lnTo>
                    <a:lnTo>
                      <a:pt x="444" y="2915"/>
                    </a:lnTo>
                    <a:lnTo>
                      <a:pt x="380" y="2839"/>
                    </a:lnTo>
                    <a:lnTo>
                      <a:pt x="321" y="2761"/>
                    </a:lnTo>
                    <a:lnTo>
                      <a:pt x="266" y="2679"/>
                    </a:lnTo>
                    <a:lnTo>
                      <a:pt x="216" y="2595"/>
                    </a:lnTo>
                    <a:lnTo>
                      <a:pt x="172" y="2508"/>
                    </a:lnTo>
                    <a:lnTo>
                      <a:pt x="133" y="2420"/>
                    </a:lnTo>
                    <a:lnTo>
                      <a:pt x="98" y="2329"/>
                    </a:lnTo>
                    <a:lnTo>
                      <a:pt x="68" y="2237"/>
                    </a:lnTo>
                    <a:lnTo>
                      <a:pt x="43" y="2142"/>
                    </a:lnTo>
                    <a:lnTo>
                      <a:pt x="24" y="2046"/>
                    </a:lnTo>
                    <a:lnTo>
                      <a:pt x="11" y="1948"/>
                    </a:lnTo>
                    <a:lnTo>
                      <a:pt x="3" y="1850"/>
                    </a:lnTo>
                    <a:lnTo>
                      <a:pt x="0" y="1750"/>
                    </a:lnTo>
                    <a:lnTo>
                      <a:pt x="3" y="1650"/>
                    </a:lnTo>
                    <a:lnTo>
                      <a:pt x="11" y="1552"/>
                    </a:lnTo>
                    <a:lnTo>
                      <a:pt x="24" y="1454"/>
                    </a:lnTo>
                    <a:lnTo>
                      <a:pt x="43" y="1358"/>
                    </a:lnTo>
                    <a:lnTo>
                      <a:pt x="68" y="1263"/>
                    </a:lnTo>
                    <a:lnTo>
                      <a:pt x="98" y="1171"/>
                    </a:lnTo>
                    <a:lnTo>
                      <a:pt x="133" y="1080"/>
                    </a:lnTo>
                    <a:lnTo>
                      <a:pt x="172" y="992"/>
                    </a:lnTo>
                    <a:lnTo>
                      <a:pt x="216" y="905"/>
                    </a:lnTo>
                    <a:lnTo>
                      <a:pt x="266" y="821"/>
                    </a:lnTo>
                    <a:lnTo>
                      <a:pt x="321" y="739"/>
                    </a:lnTo>
                    <a:lnTo>
                      <a:pt x="380" y="661"/>
                    </a:lnTo>
                    <a:lnTo>
                      <a:pt x="444" y="585"/>
                    </a:lnTo>
                    <a:lnTo>
                      <a:pt x="512" y="512"/>
                    </a:lnTo>
                    <a:lnTo>
                      <a:pt x="585" y="444"/>
                    </a:lnTo>
                    <a:lnTo>
                      <a:pt x="661" y="380"/>
                    </a:lnTo>
                    <a:lnTo>
                      <a:pt x="739" y="321"/>
                    </a:lnTo>
                    <a:lnTo>
                      <a:pt x="821" y="266"/>
                    </a:lnTo>
                    <a:lnTo>
                      <a:pt x="905" y="216"/>
                    </a:lnTo>
                    <a:lnTo>
                      <a:pt x="992" y="172"/>
                    </a:lnTo>
                    <a:lnTo>
                      <a:pt x="1080" y="133"/>
                    </a:lnTo>
                    <a:lnTo>
                      <a:pt x="1171" y="98"/>
                    </a:lnTo>
                    <a:lnTo>
                      <a:pt x="1263" y="68"/>
                    </a:lnTo>
                    <a:lnTo>
                      <a:pt x="1358" y="43"/>
                    </a:lnTo>
                    <a:lnTo>
                      <a:pt x="1454" y="24"/>
                    </a:lnTo>
                    <a:lnTo>
                      <a:pt x="1552" y="11"/>
                    </a:lnTo>
                    <a:lnTo>
                      <a:pt x="1650" y="3"/>
                    </a:lnTo>
                    <a:lnTo>
                      <a:pt x="17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0" name="Freeform 553">
                <a:extLst>
                  <a:ext uri="{FF2B5EF4-FFF2-40B4-BE49-F238E27FC236}">
                    <a16:creationId xmlns:a16="http://schemas.microsoft.com/office/drawing/2014/main" id="{C4ADB33F-A984-42B6-A08C-CB69FC1024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72350" y="5153026"/>
                <a:ext cx="349250" cy="266700"/>
              </a:xfrm>
              <a:custGeom>
                <a:avLst/>
                <a:gdLst>
                  <a:gd name="T0" fmla="*/ 1917 w 2194"/>
                  <a:gd name="T1" fmla="*/ 144 h 1686"/>
                  <a:gd name="T2" fmla="*/ 1877 w 2194"/>
                  <a:gd name="T3" fmla="*/ 170 h 1686"/>
                  <a:gd name="T4" fmla="*/ 785 w 2194"/>
                  <a:gd name="T5" fmla="*/ 1257 h 1686"/>
                  <a:gd name="T6" fmla="*/ 751 w 2194"/>
                  <a:gd name="T7" fmla="*/ 1265 h 1686"/>
                  <a:gd name="T8" fmla="*/ 718 w 2194"/>
                  <a:gd name="T9" fmla="*/ 1257 h 1686"/>
                  <a:gd name="T10" fmla="*/ 317 w 2194"/>
                  <a:gd name="T11" fmla="*/ 859 h 1686"/>
                  <a:gd name="T12" fmla="*/ 282 w 2194"/>
                  <a:gd name="T13" fmla="*/ 837 h 1686"/>
                  <a:gd name="T14" fmla="*/ 242 w 2194"/>
                  <a:gd name="T15" fmla="*/ 829 h 1686"/>
                  <a:gd name="T16" fmla="*/ 203 w 2194"/>
                  <a:gd name="T17" fmla="*/ 837 h 1686"/>
                  <a:gd name="T18" fmla="*/ 168 w 2194"/>
                  <a:gd name="T19" fmla="*/ 859 h 1686"/>
                  <a:gd name="T20" fmla="*/ 144 w 2194"/>
                  <a:gd name="T21" fmla="*/ 899 h 1686"/>
                  <a:gd name="T22" fmla="*/ 138 w 2194"/>
                  <a:gd name="T23" fmla="*/ 945 h 1686"/>
                  <a:gd name="T24" fmla="*/ 153 w 2194"/>
                  <a:gd name="T25" fmla="*/ 989 h 1686"/>
                  <a:gd name="T26" fmla="*/ 677 w 2194"/>
                  <a:gd name="T27" fmla="*/ 1517 h 1686"/>
                  <a:gd name="T28" fmla="*/ 711 w 2194"/>
                  <a:gd name="T29" fmla="*/ 1539 h 1686"/>
                  <a:gd name="T30" fmla="*/ 751 w 2194"/>
                  <a:gd name="T31" fmla="*/ 1547 h 1686"/>
                  <a:gd name="T32" fmla="*/ 792 w 2194"/>
                  <a:gd name="T33" fmla="*/ 1539 h 1686"/>
                  <a:gd name="T34" fmla="*/ 826 w 2194"/>
                  <a:gd name="T35" fmla="*/ 1517 h 1686"/>
                  <a:gd name="T36" fmla="*/ 2040 w 2194"/>
                  <a:gd name="T37" fmla="*/ 298 h 1686"/>
                  <a:gd name="T38" fmla="*/ 2055 w 2194"/>
                  <a:gd name="T39" fmla="*/ 255 h 1686"/>
                  <a:gd name="T40" fmla="*/ 2050 w 2194"/>
                  <a:gd name="T41" fmla="*/ 209 h 1686"/>
                  <a:gd name="T42" fmla="*/ 2024 w 2194"/>
                  <a:gd name="T43" fmla="*/ 170 h 1686"/>
                  <a:gd name="T44" fmla="*/ 1985 w 2194"/>
                  <a:gd name="T45" fmla="*/ 144 h 1686"/>
                  <a:gd name="T46" fmla="*/ 1939 w 2194"/>
                  <a:gd name="T47" fmla="*/ 139 h 1686"/>
                  <a:gd name="T48" fmla="*/ 1968 w 2194"/>
                  <a:gd name="T49" fmla="*/ 0 h 1686"/>
                  <a:gd name="T50" fmla="*/ 2035 w 2194"/>
                  <a:gd name="T51" fmla="*/ 14 h 1686"/>
                  <a:gd name="T52" fmla="*/ 2096 w 2194"/>
                  <a:gd name="T53" fmla="*/ 47 h 1686"/>
                  <a:gd name="T54" fmla="*/ 2147 w 2194"/>
                  <a:gd name="T55" fmla="*/ 98 h 1686"/>
                  <a:gd name="T56" fmla="*/ 2180 w 2194"/>
                  <a:gd name="T57" fmla="*/ 159 h 1686"/>
                  <a:gd name="T58" fmla="*/ 2194 w 2194"/>
                  <a:gd name="T59" fmla="*/ 226 h 1686"/>
                  <a:gd name="T60" fmla="*/ 2190 w 2194"/>
                  <a:gd name="T61" fmla="*/ 294 h 1686"/>
                  <a:gd name="T62" fmla="*/ 2165 w 2194"/>
                  <a:gd name="T63" fmla="*/ 359 h 1686"/>
                  <a:gd name="T64" fmla="*/ 2123 w 2194"/>
                  <a:gd name="T65" fmla="*/ 416 h 1686"/>
                  <a:gd name="T66" fmla="*/ 900 w 2194"/>
                  <a:gd name="T67" fmla="*/ 1637 h 1686"/>
                  <a:gd name="T68" fmla="*/ 845 w 2194"/>
                  <a:gd name="T69" fmla="*/ 1668 h 1686"/>
                  <a:gd name="T70" fmla="*/ 783 w 2194"/>
                  <a:gd name="T71" fmla="*/ 1684 h 1686"/>
                  <a:gd name="T72" fmla="*/ 720 w 2194"/>
                  <a:gd name="T73" fmla="*/ 1684 h 1686"/>
                  <a:gd name="T74" fmla="*/ 658 w 2194"/>
                  <a:gd name="T75" fmla="*/ 1668 h 1686"/>
                  <a:gd name="T76" fmla="*/ 603 w 2194"/>
                  <a:gd name="T77" fmla="*/ 1637 h 1686"/>
                  <a:gd name="T78" fmla="*/ 70 w 2194"/>
                  <a:gd name="T79" fmla="*/ 1106 h 1686"/>
                  <a:gd name="T80" fmla="*/ 27 w 2194"/>
                  <a:gd name="T81" fmla="*/ 1049 h 1686"/>
                  <a:gd name="T82" fmla="*/ 4 w 2194"/>
                  <a:gd name="T83" fmla="*/ 984 h 1686"/>
                  <a:gd name="T84" fmla="*/ 0 w 2194"/>
                  <a:gd name="T85" fmla="*/ 916 h 1686"/>
                  <a:gd name="T86" fmla="*/ 13 w 2194"/>
                  <a:gd name="T87" fmla="*/ 850 h 1686"/>
                  <a:gd name="T88" fmla="*/ 46 w 2194"/>
                  <a:gd name="T89" fmla="*/ 788 h 1686"/>
                  <a:gd name="T90" fmla="*/ 97 w 2194"/>
                  <a:gd name="T91" fmla="*/ 737 h 1686"/>
                  <a:gd name="T92" fmla="*/ 159 w 2194"/>
                  <a:gd name="T93" fmla="*/ 704 h 1686"/>
                  <a:gd name="T94" fmla="*/ 225 w 2194"/>
                  <a:gd name="T95" fmla="*/ 690 h 1686"/>
                  <a:gd name="T96" fmla="*/ 293 w 2194"/>
                  <a:gd name="T97" fmla="*/ 695 h 1686"/>
                  <a:gd name="T98" fmla="*/ 358 w 2194"/>
                  <a:gd name="T99" fmla="*/ 718 h 1686"/>
                  <a:gd name="T100" fmla="*/ 415 w 2194"/>
                  <a:gd name="T101" fmla="*/ 760 h 1686"/>
                  <a:gd name="T102" fmla="*/ 1778 w 2194"/>
                  <a:gd name="T103" fmla="*/ 71 h 1686"/>
                  <a:gd name="T104" fmla="*/ 1835 w 2194"/>
                  <a:gd name="T105" fmla="*/ 29 h 1686"/>
                  <a:gd name="T106" fmla="*/ 1900 w 2194"/>
                  <a:gd name="T107" fmla="*/ 4 h 1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94" h="1686">
                    <a:moveTo>
                      <a:pt x="1939" y="139"/>
                    </a:moveTo>
                    <a:lnTo>
                      <a:pt x="1917" y="144"/>
                    </a:lnTo>
                    <a:lnTo>
                      <a:pt x="1896" y="155"/>
                    </a:lnTo>
                    <a:lnTo>
                      <a:pt x="1877" y="170"/>
                    </a:lnTo>
                    <a:lnTo>
                      <a:pt x="801" y="1245"/>
                    </a:lnTo>
                    <a:lnTo>
                      <a:pt x="785" y="1257"/>
                    </a:lnTo>
                    <a:lnTo>
                      <a:pt x="770" y="1263"/>
                    </a:lnTo>
                    <a:lnTo>
                      <a:pt x="751" y="1265"/>
                    </a:lnTo>
                    <a:lnTo>
                      <a:pt x="733" y="1263"/>
                    </a:lnTo>
                    <a:lnTo>
                      <a:pt x="718" y="1257"/>
                    </a:lnTo>
                    <a:lnTo>
                      <a:pt x="703" y="1245"/>
                    </a:lnTo>
                    <a:lnTo>
                      <a:pt x="317" y="859"/>
                    </a:lnTo>
                    <a:lnTo>
                      <a:pt x="300" y="846"/>
                    </a:lnTo>
                    <a:lnTo>
                      <a:pt x="282" y="837"/>
                    </a:lnTo>
                    <a:lnTo>
                      <a:pt x="263" y="830"/>
                    </a:lnTo>
                    <a:lnTo>
                      <a:pt x="242" y="829"/>
                    </a:lnTo>
                    <a:lnTo>
                      <a:pt x="222" y="830"/>
                    </a:lnTo>
                    <a:lnTo>
                      <a:pt x="203" y="837"/>
                    </a:lnTo>
                    <a:lnTo>
                      <a:pt x="185" y="846"/>
                    </a:lnTo>
                    <a:lnTo>
                      <a:pt x="168" y="859"/>
                    </a:lnTo>
                    <a:lnTo>
                      <a:pt x="153" y="878"/>
                    </a:lnTo>
                    <a:lnTo>
                      <a:pt x="144" y="899"/>
                    </a:lnTo>
                    <a:lnTo>
                      <a:pt x="138" y="922"/>
                    </a:lnTo>
                    <a:lnTo>
                      <a:pt x="138" y="945"/>
                    </a:lnTo>
                    <a:lnTo>
                      <a:pt x="144" y="967"/>
                    </a:lnTo>
                    <a:lnTo>
                      <a:pt x="153" y="989"/>
                    </a:lnTo>
                    <a:lnTo>
                      <a:pt x="168" y="1008"/>
                    </a:lnTo>
                    <a:lnTo>
                      <a:pt x="677" y="1517"/>
                    </a:lnTo>
                    <a:lnTo>
                      <a:pt x="693" y="1529"/>
                    </a:lnTo>
                    <a:lnTo>
                      <a:pt x="711" y="1539"/>
                    </a:lnTo>
                    <a:lnTo>
                      <a:pt x="731" y="1545"/>
                    </a:lnTo>
                    <a:lnTo>
                      <a:pt x="751" y="1547"/>
                    </a:lnTo>
                    <a:lnTo>
                      <a:pt x="772" y="1545"/>
                    </a:lnTo>
                    <a:lnTo>
                      <a:pt x="792" y="1539"/>
                    </a:lnTo>
                    <a:lnTo>
                      <a:pt x="810" y="1529"/>
                    </a:lnTo>
                    <a:lnTo>
                      <a:pt x="826" y="1517"/>
                    </a:lnTo>
                    <a:lnTo>
                      <a:pt x="2024" y="317"/>
                    </a:lnTo>
                    <a:lnTo>
                      <a:pt x="2040" y="298"/>
                    </a:lnTo>
                    <a:lnTo>
                      <a:pt x="2050" y="277"/>
                    </a:lnTo>
                    <a:lnTo>
                      <a:pt x="2055" y="255"/>
                    </a:lnTo>
                    <a:lnTo>
                      <a:pt x="2055" y="232"/>
                    </a:lnTo>
                    <a:lnTo>
                      <a:pt x="2050" y="209"/>
                    </a:lnTo>
                    <a:lnTo>
                      <a:pt x="2040" y="188"/>
                    </a:lnTo>
                    <a:lnTo>
                      <a:pt x="2024" y="170"/>
                    </a:lnTo>
                    <a:lnTo>
                      <a:pt x="2006" y="155"/>
                    </a:lnTo>
                    <a:lnTo>
                      <a:pt x="1985" y="144"/>
                    </a:lnTo>
                    <a:lnTo>
                      <a:pt x="1962" y="139"/>
                    </a:lnTo>
                    <a:lnTo>
                      <a:pt x="1939" y="139"/>
                    </a:lnTo>
                    <a:close/>
                    <a:moveTo>
                      <a:pt x="1934" y="0"/>
                    </a:moveTo>
                    <a:lnTo>
                      <a:pt x="1968" y="0"/>
                    </a:lnTo>
                    <a:lnTo>
                      <a:pt x="2002" y="4"/>
                    </a:lnTo>
                    <a:lnTo>
                      <a:pt x="2035" y="14"/>
                    </a:lnTo>
                    <a:lnTo>
                      <a:pt x="2067" y="29"/>
                    </a:lnTo>
                    <a:lnTo>
                      <a:pt x="2096" y="47"/>
                    </a:lnTo>
                    <a:lnTo>
                      <a:pt x="2123" y="71"/>
                    </a:lnTo>
                    <a:lnTo>
                      <a:pt x="2147" y="98"/>
                    </a:lnTo>
                    <a:lnTo>
                      <a:pt x="2165" y="128"/>
                    </a:lnTo>
                    <a:lnTo>
                      <a:pt x="2180" y="159"/>
                    </a:lnTo>
                    <a:lnTo>
                      <a:pt x="2190" y="192"/>
                    </a:lnTo>
                    <a:lnTo>
                      <a:pt x="2194" y="226"/>
                    </a:lnTo>
                    <a:lnTo>
                      <a:pt x="2194" y="260"/>
                    </a:lnTo>
                    <a:lnTo>
                      <a:pt x="2190" y="294"/>
                    </a:lnTo>
                    <a:lnTo>
                      <a:pt x="2180" y="327"/>
                    </a:lnTo>
                    <a:lnTo>
                      <a:pt x="2165" y="359"/>
                    </a:lnTo>
                    <a:lnTo>
                      <a:pt x="2147" y="388"/>
                    </a:lnTo>
                    <a:lnTo>
                      <a:pt x="2123" y="416"/>
                    </a:lnTo>
                    <a:lnTo>
                      <a:pt x="924" y="1615"/>
                    </a:lnTo>
                    <a:lnTo>
                      <a:pt x="900" y="1637"/>
                    </a:lnTo>
                    <a:lnTo>
                      <a:pt x="873" y="1655"/>
                    </a:lnTo>
                    <a:lnTo>
                      <a:pt x="845" y="1668"/>
                    </a:lnTo>
                    <a:lnTo>
                      <a:pt x="815" y="1678"/>
                    </a:lnTo>
                    <a:lnTo>
                      <a:pt x="783" y="1684"/>
                    </a:lnTo>
                    <a:lnTo>
                      <a:pt x="751" y="1686"/>
                    </a:lnTo>
                    <a:lnTo>
                      <a:pt x="720" y="1684"/>
                    </a:lnTo>
                    <a:lnTo>
                      <a:pt x="688" y="1678"/>
                    </a:lnTo>
                    <a:lnTo>
                      <a:pt x="658" y="1668"/>
                    </a:lnTo>
                    <a:lnTo>
                      <a:pt x="630" y="1655"/>
                    </a:lnTo>
                    <a:lnTo>
                      <a:pt x="603" y="1637"/>
                    </a:lnTo>
                    <a:lnTo>
                      <a:pt x="579" y="1615"/>
                    </a:lnTo>
                    <a:lnTo>
                      <a:pt x="70" y="1106"/>
                    </a:lnTo>
                    <a:lnTo>
                      <a:pt x="46" y="1079"/>
                    </a:lnTo>
                    <a:lnTo>
                      <a:pt x="27" y="1049"/>
                    </a:lnTo>
                    <a:lnTo>
                      <a:pt x="13" y="1017"/>
                    </a:lnTo>
                    <a:lnTo>
                      <a:pt x="4" y="984"/>
                    </a:lnTo>
                    <a:lnTo>
                      <a:pt x="0" y="950"/>
                    </a:lnTo>
                    <a:lnTo>
                      <a:pt x="0" y="916"/>
                    </a:lnTo>
                    <a:lnTo>
                      <a:pt x="4" y="882"/>
                    </a:lnTo>
                    <a:lnTo>
                      <a:pt x="13" y="850"/>
                    </a:lnTo>
                    <a:lnTo>
                      <a:pt x="27" y="818"/>
                    </a:lnTo>
                    <a:lnTo>
                      <a:pt x="46" y="788"/>
                    </a:lnTo>
                    <a:lnTo>
                      <a:pt x="70" y="760"/>
                    </a:lnTo>
                    <a:lnTo>
                      <a:pt x="97" y="737"/>
                    </a:lnTo>
                    <a:lnTo>
                      <a:pt x="127" y="718"/>
                    </a:lnTo>
                    <a:lnTo>
                      <a:pt x="159" y="704"/>
                    </a:lnTo>
                    <a:lnTo>
                      <a:pt x="191" y="695"/>
                    </a:lnTo>
                    <a:lnTo>
                      <a:pt x="225" y="690"/>
                    </a:lnTo>
                    <a:lnTo>
                      <a:pt x="259" y="690"/>
                    </a:lnTo>
                    <a:lnTo>
                      <a:pt x="293" y="695"/>
                    </a:lnTo>
                    <a:lnTo>
                      <a:pt x="326" y="704"/>
                    </a:lnTo>
                    <a:lnTo>
                      <a:pt x="358" y="718"/>
                    </a:lnTo>
                    <a:lnTo>
                      <a:pt x="388" y="737"/>
                    </a:lnTo>
                    <a:lnTo>
                      <a:pt x="415" y="760"/>
                    </a:lnTo>
                    <a:lnTo>
                      <a:pt x="751" y="1098"/>
                    </a:lnTo>
                    <a:lnTo>
                      <a:pt x="1778" y="71"/>
                    </a:lnTo>
                    <a:lnTo>
                      <a:pt x="1806" y="47"/>
                    </a:lnTo>
                    <a:lnTo>
                      <a:pt x="1835" y="29"/>
                    </a:lnTo>
                    <a:lnTo>
                      <a:pt x="1867" y="14"/>
                    </a:lnTo>
                    <a:lnTo>
                      <a:pt x="1900" y="4"/>
                    </a:lnTo>
                    <a:lnTo>
                      <a:pt x="19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1" name="Freeform 554">
                <a:extLst>
                  <a:ext uri="{FF2B5EF4-FFF2-40B4-BE49-F238E27FC236}">
                    <a16:creationId xmlns:a16="http://schemas.microsoft.com/office/drawing/2014/main" id="{2A1A38B6-2B0F-4137-8ED6-E5CD08D06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0625" y="5329238"/>
                <a:ext cx="242888" cy="193675"/>
              </a:xfrm>
              <a:custGeom>
                <a:avLst/>
                <a:gdLst>
                  <a:gd name="T0" fmla="*/ 1480 w 1532"/>
                  <a:gd name="T1" fmla="*/ 2 h 1220"/>
                  <a:gd name="T2" fmla="*/ 1511 w 1532"/>
                  <a:gd name="T3" fmla="*/ 19 h 1220"/>
                  <a:gd name="T4" fmla="*/ 1529 w 1532"/>
                  <a:gd name="T5" fmla="*/ 50 h 1220"/>
                  <a:gd name="T6" fmla="*/ 1529 w 1532"/>
                  <a:gd name="T7" fmla="*/ 86 h 1220"/>
                  <a:gd name="T8" fmla="*/ 1473 w 1532"/>
                  <a:gd name="T9" fmla="*/ 263 h 1220"/>
                  <a:gd name="T10" fmla="*/ 1396 w 1532"/>
                  <a:gd name="T11" fmla="*/ 429 h 1220"/>
                  <a:gd name="T12" fmla="*/ 1301 w 1532"/>
                  <a:gd name="T13" fmla="*/ 583 h 1220"/>
                  <a:gd name="T14" fmla="*/ 1190 w 1532"/>
                  <a:gd name="T15" fmla="*/ 722 h 1220"/>
                  <a:gd name="T16" fmla="*/ 1063 w 1532"/>
                  <a:gd name="T17" fmla="*/ 847 h 1220"/>
                  <a:gd name="T18" fmla="*/ 923 w 1532"/>
                  <a:gd name="T19" fmla="*/ 956 h 1220"/>
                  <a:gd name="T20" fmla="*/ 770 w 1532"/>
                  <a:gd name="T21" fmla="*/ 1048 h 1220"/>
                  <a:gd name="T22" fmla="*/ 608 w 1532"/>
                  <a:gd name="T23" fmla="*/ 1121 h 1220"/>
                  <a:gd name="T24" fmla="*/ 435 w 1532"/>
                  <a:gd name="T25" fmla="*/ 1176 h 1220"/>
                  <a:gd name="T26" fmla="*/ 256 w 1532"/>
                  <a:gd name="T27" fmla="*/ 1208 h 1220"/>
                  <a:gd name="T28" fmla="*/ 70 w 1532"/>
                  <a:gd name="T29" fmla="*/ 1220 h 1220"/>
                  <a:gd name="T30" fmla="*/ 35 w 1532"/>
                  <a:gd name="T31" fmla="*/ 1211 h 1220"/>
                  <a:gd name="T32" fmla="*/ 10 w 1532"/>
                  <a:gd name="T33" fmla="*/ 1185 h 1220"/>
                  <a:gd name="T34" fmla="*/ 0 w 1532"/>
                  <a:gd name="T35" fmla="*/ 1150 h 1220"/>
                  <a:gd name="T36" fmla="*/ 10 w 1532"/>
                  <a:gd name="T37" fmla="*/ 1115 h 1220"/>
                  <a:gd name="T38" fmla="*/ 35 w 1532"/>
                  <a:gd name="T39" fmla="*/ 1090 h 1220"/>
                  <a:gd name="T40" fmla="*/ 70 w 1532"/>
                  <a:gd name="T41" fmla="*/ 1080 h 1220"/>
                  <a:gd name="T42" fmla="*/ 246 w 1532"/>
                  <a:gd name="T43" fmla="*/ 1069 h 1220"/>
                  <a:gd name="T44" fmla="*/ 417 w 1532"/>
                  <a:gd name="T45" fmla="*/ 1037 h 1220"/>
                  <a:gd name="T46" fmla="*/ 579 w 1532"/>
                  <a:gd name="T47" fmla="*/ 982 h 1220"/>
                  <a:gd name="T48" fmla="*/ 733 w 1532"/>
                  <a:gd name="T49" fmla="*/ 909 h 1220"/>
                  <a:gd name="T50" fmla="*/ 875 w 1532"/>
                  <a:gd name="T51" fmla="*/ 819 h 1220"/>
                  <a:gd name="T52" fmla="*/ 1005 w 1532"/>
                  <a:gd name="T53" fmla="*/ 711 h 1220"/>
                  <a:gd name="T54" fmla="*/ 1121 w 1532"/>
                  <a:gd name="T55" fmla="*/ 588 h 1220"/>
                  <a:gd name="T56" fmla="*/ 1222 w 1532"/>
                  <a:gd name="T57" fmla="*/ 450 h 1220"/>
                  <a:gd name="T58" fmla="*/ 1306 w 1532"/>
                  <a:gd name="T59" fmla="*/ 299 h 1220"/>
                  <a:gd name="T60" fmla="*/ 1369 w 1532"/>
                  <a:gd name="T61" fmla="*/ 137 h 1220"/>
                  <a:gd name="T62" fmla="*/ 1401 w 1532"/>
                  <a:gd name="T63" fmla="*/ 35 h 1220"/>
                  <a:gd name="T64" fmla="*/ 1427 w 1532"/>
                  <a:gd name="T65" fmla="*/ 10 h 1220"/>
                  <a:gd name="T66" fmla="*/ 1460 w 1532"/>
                  <a:gd name="T67" fmla="*/ 0 h 1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2" h="1220">
                    <a:moveTo>
                      <a:pt x="1460" y="0"/>
                    </a:moveTo>
                    <a:lnTo>
                      <a:pt x="1480" y="2"/>
                    </a:lnTo>
                    <a:lnTo>
                      <a:pt x="1497" y="9"/>
                    </a:lnTo>
                    <a:lnTo>
                      <a:pt x="1511" y="19"/>
                    </a:lnTo>
                    <a:lnTo>
                      <a:pt x="1522" y="34"/>
                    </a:lnTo>
                    <a:lnTo>
                      <a:pt x="1529" y="50"/>
                    </a:lnTo>
                    <a:lnTo>
                      <a:pt x="1532" y="68"/>
                    </a:lnTo>
                    <a:lnTo>
                      <a:pt x="1529" y="86"/>
                    </a:lnTo>
                    <a:lnTo>
                      <a:pt x="1504" y="176"/>
                    </a:lnTo>
                    <a:lnTo>
                      <a:pt x="1473" y="263"/>
                    </a:lnTo>
                    <a:lnTo>
                      <a:pt x="1437" y="348"/>
                    </a:lnTo>
                    <a:lnTo>
                      <a:pt x="1396" y="429"/>
                    </a:lnTo>
                    <a:lnTo>
                      <a:pt x="1351" y="507"/>
                    </a:lnTo>
                    <a:lnTo>
                      <a:pt x="1301" y="583"/>
                    </a:lnTo>
                    <a:lnTo>
                      <a:pt x="1247" y="654"/>
                    </a:lnTo>
                    <a:lnTo>
                      <a:pt x="1190" y="722"/>
                    </a:lnTo>
                    <a:lnTo>
                      <a:pt x="1128" y="786"/>
                    </a:lnTo>
                    <a:lnTo>
                      <a:pt x="1063" y="847"/>
                    </a:lnTo>
                    <a:lnTo>
                      <a:pt x="995" y="904"/>
                    </a:lnTo>
                    <a:lnTo>
                      <a:pt x="923" y="956"/>
                    </a:lnTo>
                    <a:lnTo>
                      <a:pt x="847" y="1004"/>
                    </a:lnTo>
                    <a:lnTo>
                      <a:pt x="770" y="1048"/>
                    </a:lnTo>
                    <a:lnTo>
                      <a:pt x="690" y="1087"/>
                    </a:lnTo>
                    <a:lnTo>
                      <a:pt x="608" y="1121"/>
                    </a:lnTo>
                    <a:lnTo>
                      <a:pt x="522" y="1151"/>
                    </a:lnTo>
                    <a:lnTo>
                      <a:pt x="435" y="1176"/>
                    </a:lnTo>
                    <a:lnTo>
                      <a:pt x="346" y="1195"/>
                    </a:lnTo>
                    <a:lnTo>
                      <a:pt x="256" y="1208"/>
                    </a:lnTo>
                    <a:lnTo>
                      <a:pt x="163" y="1217"/>
                    </a:lnTo>
                    <a:lnTo>
                      <a:pt x="70" y="1220"/>
                    </a:lnTo>
                    <a:lnTo>
                      <a:pt x="52" y="1218"/>
                    </a:lnTo>
                    <a:lnTo>
                      <a:pt x="35" y="1211"/>
                    </a:lnTo>
                    <a:lnTo>
                      <a:pt x="21" y="1200"/>
                    </a:lnTo>
                    <a:lnTo>
                      <a:pt x="10" y="1185"/>
                    </a:lnTo>
                    <a:lnTo>
                      <a:pt x="3" y="1169"/>
                    </a:lnTo>
                    <a:lnTo>
                      <a:pt x="0" y="1150"/>
                    </a:lnTo>
                    <a:lnTo>
                      <a:pt x="3" y="1132"/>
                    </a:lnTo>
                    <a:lnTo>
                      <a:pt x="10" y="1115"/>
                    </a:lnTo>
                    <a:lnTo>
                      <a:pt x="21" y="1101"/>
                    </a:lnTo>
                    <a:lnTo>
                      <a:pt x="35" y="1090"/>
                    </a:lnTo>
                    <a:lnTo>
                      <a:pt x="52" y="1083"/>
                    </a:lnTo>
                    <a:lnTo>
                      <a:pt x="70" y="1080"/>
                    </a:lnTo>
                    <a:lnTo>
                      <a:pt x="159" y="1078"/>
                    </a:lnTo>
                    <a:lnTo>
                      <a:pt x="246" y="1069"/>
                    </a:lnTo>
                    <a:lnTo>
                      <a:pt x="332" y="1056"/>
                    </a:lnTo>
                    <a:lnTo>
                      <a:pt x="417" y="1037"/>
                    </a:lnTo>
                    <a:lnTo>
                      <a:pt x="498" y="1012"/>
                    </a:lnTo>
                    <a:lnTo>
                      <a:pt x="579" y="982"/>
                    </a:lnTo>
                    <a:lnTo>
                      <a:pt x="658" y="949"/>
                    </a:lnTo>
                    <a:lnTo>
                      <a:pt x="733" y="909"/>
                    </a:lnTo>
                    <a:lnTo>
                      <a:pt x="805" y="867"/>
                    </a:lnTo>
                    <a:lnTo>
                      <a:pt x="875" y="819"/>
                    </a:lnTo>
                    <a:lnTo>
                      <a:pt x="942" y="767"/>
                    </a:lnTo>
                    <a:lnTo>
                      <a:pt x="1005" y="711"/>
                    </a:lnTo>
                    <a:lnTo>
                      <a:pt x="1065" y="652"/>
                    </a:lnTo>
                    <a:lnTo>
                      <a:pt x="1121" y="588"/>
                    </a:lnTo>
                    <a:lnTo>
                      <a:pt x="1174" y="521"/>
                    </a:lnTo>
                    <a:lnTo>
                      <a:pt x="1222" y="450"/>
                    </a:lnTo>
                    <a:lnTo>
                      <a:pt x="1266" y="377"/>
                    </a:lnTo>
                    <a:lnTo>
                      <a:pt x="1306" y="299"/>
                    </a:lnTo>
                    <a:lnTo>
                      <a:pt x="1340" y="220"/>
                    </a:lnTo>
                    <a:lnTo>
                      <a:pt x="1369" y="137"/>
                    </a:lnTo>
                    <a:lnTo>
                      <a:pt x="1395" y="52"/>
                    </a:lnTo>
                    <a:lnTo>
                      <a:pt x="1401" y="35"/>
                    </a:lnTo>
                    <a:lnTo>
                      <a:pt x="1413" y="21"/>
                    </a:lnTo>
                    <a:lnTo>
                      <a:pt x="1427" y="10"/>
                    </a:lnTo>
                    <a:lnTo>
                      <a:pt x="1442" y="2"/>
                    </a:lnTo>
                    <a:lnTo>
                      <a:pt x="14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2" name="Freeform 555">
                <a:extLst>
                  <a:ext uri="{FF2B5EF4-FFF2-40B4-BE49-F238E27FC236}">
                    <a16:creationId xmlns:a16="http://schemas.microsoft.com/office/drawing/2014/main" id="{A45293F2-C025-4DD9-AFDE-6DF85BFE2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9225" y="5272088"/>
                <a:ext cx="22225" cy="31750"/>
              </a:xfrm>
              <a:custGeom>
                <a:avLst/>
                <a:gdLst>
                  <a:gd name="T0" fmla="*/ 71 w 141"/>
                  <a:gd name="T1" fmla="*/ 0 h 203"/>
                  <a:gd name="T2" fmla="*/ 90 w 141"/>
                  <a:gd name="T3" fmla="*/ 3 h 203"/>
                  <a:gd name="T4" fmla="*/ 106 w 141"/>
                  <a:gd name="T5" fmla="*/ 10 h 203"/>
                  <a:gd name="T6" fmla="*/ 121 w 141"/>
                  <a:gd name="T7" fmla="*/ 21 h 203"/>
                  <a:gd name="T8" fmla="*/ 132 w 141"/>
                  <a:gd name="T9" fmla="*/ 35 h 203"/>
                  <a:gd name="T10" fmla="*/ 139 w 141"/>
                  <a:gd name="T11" fmla="*/ 52 h 203"/>
                  <a:gd name="T12" fmla="*/ 141 w 141"/>
                  <a:gd name="T13" fmla="*/ 70 h 203"/>
                  <a:gd name="T14" fmla="*/ 140 w 141"/>
                  <a:gd name="T15" fmla="*/ 136 h 203"/>
                  <a:gd name="T16" fmla="*/ 137 w 141"/>
                  <a:gd name="T17" fmla="*/ 154 h 203"/>
                  <a:gd name="T18" fmla="*/ 129 w 141"/>
                  <a:gd name="T19" fmla="*/ 170 h 203"/>
                  <a:gd name="T20" fmla="*/ 118 w 141"/>
                  <a:gd name="T21" fmla="*/ 183 h 203"/>
                  <a:gd name="T22" fmla="*/ 104 w 141"/>
                  <a:gd name="T23" fmla="*/ 193 h 203"/>
                  <a:gd name="T24" fmla="*/ 88 w 141"/>
                  <a:gd name="T25" fmla="*/ 200 h 203"/>
                  <a:gd name="T26" fmla="*/ 70 w 141"/>
                  <a:gd name="T27" fmla="*/ 203 h 203"/>
                  <a:gd name="T28" fmla="*/ 67 w 141"/>
                  <a:gd name="T29" fmla="*/ 203 h 203"/>
                  <a:gd name="T30" fmla="*/ 49 w 141"/>
                  <a:gd name="T31" fmla="*/ 199 h 203"/>
                  <a:gd name="T32" fmla="*/ 32 w 141"/>
                  <a:gd name="T33" fmla="*/ 191 h 203"/>
                  <a:gd name="T34" fmla="*/ 18 w 141"/>
                  <a:gd name="T35" fmla="*/ 180 h 203"/>
                  <a:gd name="T36" fmla="*/ 8 w 141"/>
                  <a:gd name="T37" fmla="*/ 165 h 203"/>
                  <a:gd name="T38" fmla="*/ 2 w 141"/>
                  <a:gd name="T39" fmla="*/ 148 h 203"/>
                  <a:gd name="T40" fmla="*/ 0 w 141"/>
                  <a:gd name="T41" fmla="*/ 129 h 203"/>
                  <a:gd name="T42" fmla="*/ 1 w 141"/>
                  <a:gd name="T43" fmla="*/ 70 h 203"/>
                  <a:gd name="T44" fmla="*/ 4 w 141"/>
                  <a:gd name="T45" fmla="*/ 52 h 203"/>
                  <a:gd name="T46" fmla="*/ 11 w 141"/>
                  <a:gd name="T47" fmla="*/ 35 h 203"/>
                  <a:gd name="T48" fmla="*/ 22 w 141"/>
                  <a:gd name="T49" fmla="*/ 21 h 203"/>
                  <a:gd name="T50" fmla="*/ 36 w 141"/>
                  <a:gd name="T51" fmla="*/ 10 h 203"/>
                  <a:gd name="T52" fmla="*/ 53 w 141"/>
                  <a:gd name="T53" fmla="*/ 3 h 203"/>
                  <a:gd name="T54" fmla="*/ 71 w 141"/>
                  <a:gd name="T55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1" h="203">
                    <a:moveTo>
                      <a:pt x="71" y="0"/>
                    </a:moveTo>
                    <a:lnTo>
                      <a:pt x="90" y="3"/>
                    </a:lnTo>
                    <a:lnTo>
                      <a:pt x="106" y="10"/>
                    </a:lnTo>
                    <a:lnTo>
                      <a:pt x="121" y="21"/>
                    </a:lnTo>
                    <a:lnTo>
                      <a:pt x="132" y="35"/>
                    </a:lnTo>
                    <a:lnTo>
                      <a:pt x="139" y="52"/>
                    </a:lnTo>
                    <a:lnTo>
                      <a:pt x="141" y="70"/>
                    </a:lnTo>
                    <a:lnTo>
                      <a:pt x="140" y="136"/>
                    </a:lnTo>
                    <a:lnTo>
                      <a:pt x="137" y="154"/>
                    </a:lnTo>
                    <a:lnTo>
                      <a:pt x="129" y="170"/>
                    </a:lnTo>
                    <a:lnTo>
                      <a:pt x="118" y="183"/>
                    </a:lnTo>
                    <a:lnTo>
                      <a:pt x="104" y="193"/>
                    </a:lnTo>
                    <a:lnTo>
                      <a:pt x="88" y="200"/>
                    </a:lnTo>
                    <a:lnTo>
                      <a:pt x="70" y="203"/>
                    </a:lnTo>
                    <a:lnTo>
                      <a:pt x="67" y="203"/>
                    </a:lnTo>
                    <a:lnTo>
                      <a:pt x="49" y="199"/>
                    </a:lnTo>
                    <a:lnTo>
                      <a:pt x="32" y="191"/>
                    </a:lnTo>
                    <a:lnTo>
                      <a:pt x="18" y="180"/>
                    </a:lnTo>
                    <a:lnTo>
                      <a:pt x="8" y="165"/>
                    </a:lnTo>
                    <a:lnTo>
                      <a:pt x="2" y="148"/>
                    </a:lnTo>
                    <a:lnTo>
                      <a:pt x="0" y="129"/>
                    </a:lnTo>
                    <a:lnTo>
                      <a:pt x="1" y="70"/>
                    </a:lnTo>
                    <a:lnTo>
                      <a:pt x="4" y="52"/>
                    </a:lnTo>
                    <a:lnTo>
                      <a:pt x="11" y="35"/>
                    </a:lnTo>
                    <a:lnTo>
                      <a:pt x="22" y="21"/>
                    </a:lnTo>
                    <a:lnTo>
                      <a:pt x="36" y="10"/>
                    </a:lnTo>
                    <a:lnTo>
                      <a:pt x="53" y="3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64" name="Group 39">
              <a:extLst>
                <a:ext uri="{FF2B5EF4-FFF2-40B4-BE49-F238E27FC236}">
                  <a16:creationId xmlns:a16="http://schemas.microsoft.com/office/drawing/2014/main" id="{6BFAC530-8F20-4216-817D-75C4AF42BB79}"/>
                </a:ext>
              </a:extLst>
            </p:cNvPr>
            <p:cNvGrpSpPr/>
            <p:nvPr/>
          </p:nvGrpSpPr>
          <p:grpSpPr>
            <a:xfrm>
              <a:off x="2047127" y="2948648"/>
              <a:ext cx="363763" cy="234887"/>
              <a:chOff x="10944225" y="3559175"/>
              <a:chExt cx="555625" cy="358775"/>
            </a:xfrm>
            <a:solidFill>
              <a:schemeClr val="bg1"/>
            </a:solidFill>
          </p:grpSpPr>
          <p:sp>
            <p:nvSpPr>
              <p:cNvPr id="65" name="Freeform 212">
                <a:extLst>
                  <a:ext uri="{FF2B5EF4-FFF2-40B4-BE49-F238E27FC236}">
                    <a16:creationId xmlns:a16="http://schemas.microsoft.com/office/drawing/2014/main" id="{66538F69-F6D5-46FF-BA50-0E4B7470C3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44225" y="3559175"/>
                <a:ext cx="555625" cy="358775"/>
              </a:xfrm>
              <a:custGeom>
                <a:avLst/>
                <a:gdLst>
                  <a:gd name="T0" fmla="*/ 155 w 3500"/>
                  <a:gd name="T1" fmla="*/ 1945 h 2258"/>
                  <a:gd name="T2" fmla="*/ 194 w 3500"/>
                  <a:gd name="T3" fmla="*/ 2016 h 2258"/>
                  <a:gd name="T4" fmla="*/ 252 w 3500"/>
                  <a:gd name="T5" fmla="*/ 2071 h 2258"/>
                  <a:gd name="T6" fmla="*/ 325 w 3500"/>
                  <a:gd name="T7" fmla="*/ 2107 h 2258"/>
                  <a:gd name="T8" fmla="*/ 406 w 3500"/>
                  <a:gd name="T9" fmla="*/ 2121 h 2258"/>
                  <a:gd name="T10" fmla="*/ 3136 w 3500"/>
                  <a:gd name="T11" fmla="*/ 2117 h 2258"/>
                  <a:gd name="T12" fmla="*/ 3214 w 3500"/>
                  <a:gd name="T13" fmla="*/ 2092 h 2258"/>
                  <a:gd name="T14" fmla="*/ 3279 w 3500"/>
                  <a:gd name="T15" fmla="*/ 2045 h 2258"/>
                  <a:gd name="T16" fmla="*/ 3328 w 3500"/>
                  <a:gd name="T17" fmla="*/ 1983 h 2258"/>
                  <a:gd name="T18" fmla="*/ 3357 w 3500"/>
                  <a:gd name="T19" fmla="*/ 1906 h 2258"/>
                  <a:gd name="T20" fmla="*/ 525 w 3500"/>
                  <a:gd name="T21" fmla="*/ 138 h 2258"/>
                  <a:gd name="T22" fmla="*/ 467 w 3500"/>
                  <a:gd name="T23" fmla="*/ 150 h 2258"/>
                  <a:gd name="T24" fmla="*/ 419 w 3500"/>
                  <a:gd name="T25" fmla="*/ 183 h 2258"/>
                  <a:gd name="T26" fmla="*/ 387 w 3500"/>
                  <a:gd name="T27" fmla="*/ 231 h 2258"/>
                  <a:gd name="T28" fmla="*/ 375 w 3500"/>
                  <a:gd name="T29" fmla="*/ 288 h 2258"/>
                  <a:gd name="T30" fmla="*/ 3125 w 3500"/>
                  <a:gd name="T31" fmla="*/ 1768 h 2258"/>
                  <a:gd name="T32" fmla="*/ 3121 w 3500"/>
                  <a:gd name="T33" fmla="*/ 258 h 2258"/>
                  <a:gd name="T34" fmla="*/ 3099 w 3500"/>
                  <a:gd name="T35" fmla="*/ 205 h 2258"/>
                  <a:gd name="T36" fmla="*/ 3059 w 3500"/>
                  <a:gd name="T37" fmla="*/ 164 h 2258"/>
                  <a:gd name="T38" fmla="*/ 3005 w 3500"/>
                  <a:gd name="T39" fmla="*/ 142 h 2258"/>
                  <a:gd name="T40" fmla="*/ 525 w 3500"/>
                  <a:gd name="T41" fmla="*/ 138 h 2258"/>
                  <a:gd name="T42" fmla="*/ 2975 w 3500"/>
                  <a:gd name="T43" fmla="*/ 0 h 2258"/>
                  <a:gd name="T44" fmla="*/ 3058 w 3500"/>
                  <a:gd name="T45" fmla="*/ 13 h 2258"/>
                  <a:gd name="T46" fmla="*/ 3131 w 3500"/>
                  <a:gd name="T47" fmla="*/ 47 h 2258"/>
                  <a:gd name="T48" fmla="*/ 3191 w 3500"/>
                  <a:gd name="T49" fmla="*/ 100 h 2258"/>
                  <a:gd name="T50" fmla="*/ 3236 w 3500"/>
                  <a:gd name="T51" fmla="*/ 167 h 2258"/>
                  <a:gd name="T52" fmla="*/ 3259 w 3500"/>
                  <a:gd name="T53" fmla="*/ 246 h 2258"/>
                  <a:gd name="T54" fmla="*/ 3262 w 3500"/>
                  <a:gd name="T55" fmla="*/ 1768 h 2258"/>
                  <a:gd name="T56" fmla="*/ 3449 w 3500"/>
                  <a:gd name="T57" fmla="*/ 1771 h 2258"/>
                  <a:gd name="T58" fmla="*/ 3480 w 3500"/>
                  <a:gd name="T59" fmla="*/ 1788 h 2258"/>
                  <a:gd name="T60" fmla="*/ 3498 w 3500"/>
                  <a:gd name="T61" fmla="*/ 1819 h 2258"/>
                  <a:gd name="T62" fmla="*/ 3500 w 3500"/>
                  <a:gd name="T63" fmla="*/ 1851 h 2258"/>
                  <a:gd name="T64" fmla="*/ 3487 w 3500"/>
                  <a:gd name="T65" fmla="*/ 1951 h 2258"/>
                  <a:gd name="T66" fmla="*/ 3452 w 3500"/>
                  <a:gd name="T67" fmla="*/ 2042 h 2258"/>
                  <a:gd name="T68" fmla="*/ 3397 w 3500"/>
                  <a:gd name="T69" fmla="*/ 2122 h 2258"/>
                  <a:gd name="T70" fmla="*/ 3326 w 3500"/>
                  <a:gd name="T71" fmla="*/ 2186 h 2258"/>
                  <a:gd name="T72" fmla="*/ 3240 w 3500"/>
                  <a:gd name="T73" fmla="*/ 2231 h 2258"/>
                  <a:gd name="T74" fmla="*/ 3145 w 3500"/>
                  <a:gd name="T75" fmla="*/ 2255 h 2258"/>
                  <a:gd name="T76" fmla="*/ 406 w 3500"/>
                  <a:gd name="T77" fmla="*/ 2258 h 2258"/>
                  <a:gd name="T78" fmla="*/ 307 w 3500"/>
                  <a:gd name="T79" fmla="*/ 2246 h 2258"/>
                  <a:gd name="T80" fmla="*/ 215 w 3500"/>
                  <a:gd name="T81" fmla="*/ 2211 h 2258"/>
                  <a:gd name="T82" fmla="*/ 137 w 3500"/>
                  <a:gd name="T83" fmla="*/ 2156 h 2258"/>
                  <a:gd name="T84" fmla="*/ 73 w 3500"/>
                  <a:gd name="T85" fmla="*/ 2084 h 2258"/>
                  <a:gd name="T86" fmla="*/ 28 w 3500"/>
                  <a:gd name="T87" fmla="*/ 1999 h 2258"/>
                  <a:gd name="T88" fmla="*/ 3 w 3500"/>
                  <a:gd name="T89" fmla="*/ 1902 h 2258"/>
                  <a:gd name="T90" fmla="*/ 0 w 3500"/>
                  <a:gd name="T91" fmla="*/ 1837 h 2258"/>
                  <a:gd name="T92" fmla="*/ 10 w 3500"/>
                  <a:gd name="T93" fmla="*/ 1802 h 2258"/>
                  <a:gd name="T94" fmla="*/ 34 w 3500"/>
                  <a:gd name="T95" fmla="*/ 1778 h 2258"/>
                  <a:gd name="T96" fmla="*/ 69 w 3500"/>
                  <a:gd name="T97" fmla="*/ 1768 h 2258"/>
                  <a:gd name="T98" fmla="*/ 238 w 3500"/>
                  <a:gd name="T99" fmla="*/ 288 h 2258"/>
                  <a:gd name="T100" fmla="*/ 250 w 3500"/>
                  <a:gd name="T101" fmla="*/ 205 h 2258"/>
                  <a:gd name="T102" fmla="*/ 284 w 3500"/>
                  <a:gd name="T103" fmla="*/ 132 h 2258"/>
                  <a:gd name="T104" fmla="*/ 336 w 3500"/>
                  <a:gd name="T105" fmla="*/ 71 h 2258"/>
                  <a:gd name="T106" fmla="*/ 404 w 3500"/>
                  <a:gd name="T107" fmla="*/ 28 h 2258"/>
                  <a:gd name="T108" fmla="*/ 483 w 3500"/>
                  <a:gd name="T109" fmla="*/ 3 h 2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500" h="2258">
                    <a:moveTo>
                      <a:pt x="143" y="1906"/>
                    </a:moveTo>
                    <a:lnTo>
                      <a:pt x="155" y="1945"/>
                    </a:lnTo>
                    <a:lnTo>
                      <a:pt x="172" y="1983"/>
                    </a:lnTo>
                    <a:lnTo>
                      <a:pt x="194" y="2016"/>
                    </a:lnTo>
                    <a:lnTo>
                      <a:pt x="221" y="2045"/>
                    </a:lnTo>
                    <a:lnTo>
                      <a:pt x="252" y="2071"/>
                    </a:lnTo>
                    <a:lnTo>
                      <a:pt x="286" y="2092"/>
                    </a:lnTo>
                    <a:lnTo>
                      <a:pt x="325" y="2107"/>
                    </a:lnTo>
                    <a:lnTo>
                      <a:pt x="364" y="2117"/>
                    </a:lnTo>
                    <a:lnTo>
                      <a:pt x="406" y="2121"/>
                    </a:lnTo>
                    <a:lnTo>
                      <a:pt x="3094" y="2121"/>
                    </a:lnTo>
                    <a:lnTo>
                      <a:pt x="3136" y="2117"/>
                    </a:lnTo>
                    <a:lnTo>
                      <a:pt x="3175" y="2107"/>
                    </a:lnTo>
                    <a:lnTo>
                      <a:pt x="3214" y="2092"/>
                    </a:lnTo>
                    <a:lnTo>
                      <a:pt x="3248" y="2071"/>
                    </a:lnTo>
                    <a:lnTo>
                      <a:pt x="3279" y="2045"/>
                    </a:lnTo>
                    <a:lnTo>
                      <a:pt x="3306" y="2016"/>
                    </a:lnTo>
                    <a:lnTo>
                      <a:pt x="3328" y="1983"/>
                    </a:lnTo>
                    <a:lnTo>
                      <a:pt x="3345" y="1945"/>
                    </a:lnTo>
                    <a:lnTo>
                      <a:pt x="3357" y="1906"/>
                    </a:lnTo>
                    <a:lnTo>
                      <a:pt x="143" y="1906"/>
                    </a:lnTo>
                    <a:close/>
                    <a:moveTo>
                      <a:pt x="525" y="138"/>
                    </a:moveTo>
                    <a:lnTo>
                      <a:pt x="495" y="142"/>
                    </a:lnTo>
                    <a:lnTo>
                      <a:pt x="467" y="150"/>
                    </a:lnTo>
                    <a:lnTo>
                      <a:pt x="441" y="164"/>
                    </a:lnTo>
                    <a:lnTo>
                      <a:pt x="419" y="183"/>
                    </a:lnTo>
                    <a:lnTo>
                      <a:pt x="401" y="205"/>
                    </a:lnTo>
                    <a:lnTo>
                      <a:pt x="387" y="231"/>
                    </a:lnTo>
                    <a:lnTo>
                      <a:pt x="379" y="258"/>
                    </a:lnTo>
                    <a:lnTo>
                      <a:pt x="375" y="288"/>
                    </a:lnTo>
                    <a:lnTo>
                      <a:pt x="375" y="1768"/>
                    </a:lnTo>
                    <a:lnTo>
                      <a:pt x="3125" y="1768"/>
                    </a:lnTo>
                    <a:lnTo>
                      <a:pt x="3125" y="288"/>
                    </a:lnTo>
                    <a:lnTo>
                      <a:pt x="3121" y="258"/>
                    </a:lnTo>
                    <a:lnTo>
                      <a:pt x="3113" y="231"/>
                    </a:lnTo>
                    <a:lnTo>
                      <a:pt x="3099" y="205"/>
                    </a:lnTo>
                    <a:lnTo>
                      <a:pt x="3081" y="183"/>
                    </a:lnTo>
                    <a:lnTo>
                      <a:pt x="3059" y="164"/>
                    </a:lnTo>
                    <a:lnTo>
                      <a:pt x="3033" y="150"/>
                    </a:lnTo>
                    <a:lnTo>
                      <a:pt x="3005" y="142"/>
                    </a:lnTo>
                    <a:lnTo>
                      <a:pt x="2975" y="138"/>
                    </a:lnTo>
                    <a:lnTo>
                      <a:pt x="525" y="138"/>
                    </a:lnTo>
                    <a:close/>
                    <a:moveTo>
                      <a:pt x="525" y="0"/>
                    </a:moveTo>
                    <a:lnTo>
                      <a:pt x="2975" y="0"/>
                    </a:lnTo>
                    <a:lnTo>
                      <a:pt x="3017" y="3"/>
                    </a:lnTo>
                    <a:lnTo>
                      <a:pt x="3058" y="13"/>
                    </a:lnTo>
                    <a:lnTo>
                      <a:pt x="3096" y="28"/>
                    </a:lnTo>
                    <a:lnTo>
                      <a:pt x="3131" y="47"/>
                    </a:lnTo>
                    <a:lnTo>
                      <a:pt x="3164" y="71"/>
                    </a:lnTo>
                    <a:lnTo>
                      <a:pt x="3191" y="100"/>
                    </a:lnTo>
                    <a:lnTo>
                      <a:pt x="3216" y="132"/>
                    </a:lnTo>
                    <a:lnTo>
                      <a:pt x="3236" y="167"/>
                    </a:lnTo>
                    <a:lnTo>
                      <a:pt x="3250" y="205"/>
                    </a:lnTo>
                    <a:lnTo>
                      <a:pt x="3259" y="246"/>
                    </a:lnTo>
                    <a:lnTo>
                      <a:pt x="3262" y="288"/>
                    </a:lnTo>
                    <a:lnTo>
                      <a:pt x="3262" y="1768"/>
                    </a:lnTo>
                    <a:lnTo>
                      <a:pt x="3431" y="1768"/>
                    </a:lnTo>
                    <a:lnTo>
                      <a:pt x="3449" y="1771"/>
                    </a:lnTo>
                    <a:lnTo>
                      <a:pt x="3466" y="1778"/>
                    </a:lnTo>
                    <a:lnTo>
                      <a:pt x="3480" y="1788"/>
                    </a:lnTo>
                    <a:lnTo>
                      <a:pt x="3490" y="1802"/>
                    </a:lnTo>
                    <a:lnTo>
                      <a:pt x="3498" y="1819"/>
                    </a:lnTo>
                    <a:lnTo>
                      <a:pt x="3500" y="1837"/>
                    </a:lnTo>
                    <a:lnTo>
                      <a:pt x="3500" y="1851"/>
                    </a:lnTo>
                    <a:lnTo>
                      <a:pt x="3497" y="1902"/>
                    </a:lnTo>
                    <a:lnTo>
                      <a:pt x="3487" y="1951"/>
                    </a:lnTo>
                    <a:lnTo>
                      <a:pt x="3472" y="1999"/>
                    </a:lnTo>
                    <a:lnTo>
                      <a:pt x="3452" y="2042"/>
                    </a:lnTo>
                    <a:lnTo>
                      <a:pt x="3427" y="2084"/>
                    </a:lnTo>
                    <a:lnTo>
                      <a:pt x="3397" y="2122"/>
                    </a:lnTo>
                    <a:lnTo>
                      <a:pt x="3363" y="2156"/>
                    </a:lnTo>
                    <a:lnTo>
                      <a:pt x="3326" y="2186"/>
                    </a:lnTo>
                    <a:lnTo>
                      <a:pt x="3285" y="2211"/>
                    </a:lnTo>
                    <a:lnTo>
                      <a:pt x="3240" y="2231"/>
                    </a:lnTo>
                    <a:lnTo>
                      <a:pt x="3193" y="2246"/>
                    </a:lnTo>
                    <a:lnTo>
                      <a:pt x="3145" y="2255"/>
                    </a:lnTo>
                    <a:lnTo>
                      <a:pt x="3094" y="2258"/>
                    </a:lnTo>
                    <a:lnTo>
                      <a:pt x="406" y="2258"/>
                    </a:lnTo>
                    <a:lnTo>
                      <a:pt x="355" y="2255"/>
                    </a:lnTo>
                    <a:lnTo>
                      <a:pt x="307" y="2246"/>
                    </a:lnTo>
                    <a:lnTo>
                      <a:pt x="260" y="2231"/>
                    </a:lnTo>
                    <a:lnTo>
                      <a:pt x="215" y="2211"/>
                    </a:lnTo>
                    <a:lnTo>
                      <a:pt x="174" y="2186"/>
                    </a:lnTo>
                    <a:lnTo>
                      <a:pt x="137" y="2156"/>
                    </a:lnTo>
                    <a:lnTo>
                      <a:pt x="103" y="2122"/>
                    </a:lnTo>
                    <a:lnTo>
                      <a:pt x="73" y="2084"/>
                    </a:lnTo>
                    <a:lnTo>
                      <a:pt x="48" y="2042"/>
                    </a:lnTo>
                    <a:lnTo>
                      <a:pt x="28" y="1999"/>
                    </a:lnTo>
                    <a:lnTo>
                      <a:pt x="13" y="1951"/>
                    </a:lnTo>
                    <a:lnTo>
                      <a:pt x="3" y="1902"/>
                    </a:lnTo>
                    <a:lnTo>
                      <a:pt x="0" y="1851"/>
                    </a:lnTo>
                    <a:lnTo>
                      <a:pt x="0" y="1837"/>
                    </a:lnTo>
                    <a:lnTo>
                      <a:pt x="2" y="1819"/>
                    </a:lnTo>
                    <a:lnTo>
                      <a:pt x="10" y="1802"/>
                    </a:lnTo>
                    <a:lnTo>
                      <a:pt x="20" y="1788"/>
                    </a:lnTo>
                    <a:lnTo>
                      <a:pt x="34" y="1778"/>
                    </a:lnTo>
                    <a:lnTo>
                      <a:pt x="51" y="1771"/>
                    </a:lnTo>
                    <a:lnTo>
                      <a:pt x="69" y="1768"/>
                    </a:lnTo>
                    <a:lnTo>
                      <a:pt x="238" y="1768"/>
                    </a:lnTo>
                    <a:lnTo>
                      <a:pt x="238" y="288"/>
                    </a:lnTo>
                    <a:lnTo>
                      <a:pt x="241" y="246"/>
                    </a:lnTo>
                    <a:lnTo>
                      <a:pt x="250" y="205"/>
                    </a:lnTo>
                    <a:lnTo>
                      <a:pt x="264" y="167"/>
                    </a:lnTo>
                    <a:lnTo>
                      <a:pt x="284" y="132"/>
                    </a:lnTo>
                    <a:lnTo>
                      <a:pt x="309" y="100"/>
                    </a:lnTo>
                    <a:lnTo>
                      <a:pt x="336" y="71"/>
                    </a:lnTo>
                    <a:lnTo>
                      <a:pt x="369" y="47"/>
                    </a:lnTo>
                    <a:lnTo>
                      <a:pt x="404" y="28"/>
                    </a:lnTo>
                    <a:lnTo>
                      <a:pt x="442" y="13"/>
                    </a:lnTo>
                    <a:lnTo>
                      <a:pt x="483" y="3"/>
                    </a:lnTo>
                    <a:lnTo>
                      <a:pt x="5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6" name="Freeform 213">
                <a:extLst>
                  <a:ext uri="{FF2B5EF4-FFF2-40B4-BE49-F238E27FC236}">
                    <a16:creationId xmlns:a16="http://schemas.microsoft.com/office/drawing/2014/main" id="{571B158D-0265-4F0D-9827-E1A5CFE5B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18838" y="3597275"/>
                <a:ext cx="406400" cy="227013"/>
              </a:xfrm>
              <a:custGeom>
                <a:avLst/>
                <a:gdLst>
                  <a:gd name="T0" fmla="*/ 138 w 2562"/>
                  <a:gd name="T1" fmla="*/ 138 h 1436"/>
                  <a:gd name="T2" fmla="*/ 138 w 2562"/>
                  <a:gd name="T3" fmla="*/ 1298 h 1436"/>
                  <a:gd name="T4" fmla="*/ 2424 w 2562"/>
                  <a:gd name="T5" fmla="*/ 1298 h 1436"/>
                  <a:gd name="T6" fmla="*/ 2424 w 2562"/>
                  <a:gd name="T7" fmla="*/ 138 h 1436"/>
                  <a:gd name="T8" fmla="*/ 138 w 2562"/>
                  <a:gd name="T9" fmla="*/ 138 h 1436"/>
                  <a:gd name="T10" fmla="*/ 69 w 2562"/>
                  <a:gd name="T11" fmla="*/ 0 h 1436"/>
                  <a:gd name="T12" fmla="*/ 2493 w 2562"/>
                  <a:gd name="T13" fmla="*/ 0 h 1436"/>
                  <a:gd name="T14" fmla="*/ 2512 w 2562"/>
                  <a:gd name="T15" fmla="*/ 2 h 1436"/>
                  <a:gd name="T16" fmla="*/ 2528 w 2562"/>
                  <a:gd name="T17" fmla="*/ 10 h 1436"/>
                  <a:gd name="T18" fmla="*/ 2542 w 2562"/>
                  <a:gd name="T19" fmla="*/ 20 h 1436"/>
                  <a:gd name="T20" fmla="*/ 2553 w 2562"/>
                  <a:gd name="T21" fmla="*/ 34 h 1436"/>
                  <a:gd name="T22" fmla="*/ 2560 w 2562"/>
                  <a:gd name="T23" fmla="*/ 51 h 1436"/>
                  <a:gd name="T24" fmla="*/ 2562 w 2562"/>
                  <a:gd name="T25" fmla="*/ 69 h 1436"/>
                  <a:gd name="T26" fmla="*/ 2562 w 2562"/>
                  <a:gd name="T27" fmla="*/ 1367 h 1436"/>
                  <a:gd name="T28" fmla="*/ 2560 w 2562"/>
                  <a:gd name="T29" fmla="*/ 1386 h 1436"/>
                  <a:gd name="T30" fmla="*/ 2553 w 2562"/>
                  <a:gd name="T31" fmla="*/ 1402 h 1436"/>
                  <a:gd name="T32" fmla="*/ 2542 w 2562"/>
                  <a:gd name="T33" fmla="*/ 1416 h 1436"/>
                  <a:gd name="T34" fmla="*/ 2528 w 2562"/>
                  <a:gd name="T35" fmla="*/ 1427 h 1436"/>
                  <a:gd name="T36" fmla="*/ 2512 w 2562"/>
                  <a:gd name="T37" fmla="*/ 1434 h 1436"/>
                  <a:gd name="T38" fmla="*/ 2493 w 2562"/>
                  <a:gd name="T39" fmla="*/ 1436 h 1436"/>
                  <a:gd name="T40" fmla="*/ 69 w 2562"/>
                  <a:gd name="T41" fmla="*/ 1436 h 1436"/>
                  <a:gd name="T42" fmla="*/ 50 w 2562"/>
                  <a:gd name="T43" fmla="*/ 1434 h 1436"/>
                  <a:gd name="T44" fmla="*/ 34 w 2562"/>
                  <a:gd name="T45" fmla="*/ 1427 h 1436"/>
                  <a:gd name="T46" fmla="*/ 20 w 2562"/>
                  <a:gd name="T47" fmla="*/ 1416 h 1436"/>
                  <a:gd name="T48" fmla="*/ 9 w 2562"/>
                  <a:gd name="T49" fmla="*/ 1402 h 1436"/>
                  <a:gd name="T50" fmla="*/ 2 w 2562"/>
                  <a:gd name="T51" fmla="*/ 1386 h 1436"/>
                  <a:gd name="T52" fmla="*/ 0 w 2562"/>
                  <a:gd name="T53" fmla="*/ 1367 h 1436"/>
                  <a:gd name="T54" fmla="*/ 0 w 2562"/>
                  <a:gd name="T55" fmla="*/ 69 h 1436"/>
                  <a:gd name="T56" fmla="*/ 2 w 2562"/>
                  <a:gd name="T57" fmla="*/ 51 h 1436"/>
                  <a:gd name="T58" fmla="*/ 9 w 2562"/>
                  <a:gd name="T59" fmla="*/ 34 h 1436"/>
                  <a:gd name="T60" fmla="*/ 20 w 2562"/>
                  <a:gd name="T61" fmla="*/ 20 h 1436"/>
                  <a:gd name="T62" fmla="*/ 34 w 2562"/>
                  <a:gd name="T63" fmla="*/ 10 h 1436"/>
                  <a:gd name="T64" fmla="*/ 50 w 2562"/>
                  <a:gd name="T65" fmla="*/ 2 h 1436"/>
                  <a:gd name="T66" fmla="*/ 69 w 2562"/>
                  <a:gd name="T67" fmla="*/ 0 h 1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62" h="1436">
                    <a:moveTo>
                      <a:pt x="138" y="138"/>
                    </a:moveTo>
                    <a:lnTo>
                      <a:pt x="138" y="1298"/>
                    </a:lnTo>
                    <a:lnTo>
                      <a:pt x="2424" y="1298"/>
                    </a:lnTo>
                    <a:lnTo>
                      <a:pt x="2424" y="138"/>
                    </a:lnTo>
                    <a:lnTo>
                      <a:pt x="138" y="138"/>
                    </a:lnTo>
                    <a:close/>
                    <a:moveTo>
                      <a:pt x="69" y="0"/>
                    </a:moveTo>
                    <a:lnTo>
                      <a:pt x="2493" y="0"/>
                    </a:lnTo>
                    <a:lnTo>
                      <a:pt x="2512" y="2"/>
                    </a:lnTo>
                    <a:lnTo>
                      <a:pt x="2528" y="10"/>
                    </a:lnTo>
                    <a:lnTo>
                      <a:pt x="2542" y="20"/>
                    </a:lnTo>
                    <a:lnTo>
                      <a:pt x="2553" y="34"/>
                    </a:lnTo>
                    <a:lnTo>
                      <a:pt x="2560" y="51"/>
                    </a:lnTo>
                    <a:lnTo>
                      <a:pt x="2562" y="69"/>
                    </a:lnTo>
                    <a:lnTo>
                      <a:pt x="2562" y="1367"/>
                    </a:lnTo>
                    <a:lnTo>
                      <a:pt x="2560" y="1386"/>
                    </a:lnTo>
                    <a:lnTo>
                      <a:pt x="2553" y="1402"/>
                    </a:lnTo>
                    <a:lnTo>
                      <a:pt x="2542" y="1416"/>
                    </a:lnTo>
                    <a:lnTo>
                      <a:pt x="2528" y="1427"/>
                    </a:lnTo>
                    <a:lnTo>
                      <a:pt x="2512" y="1434"/>
                    </a:lnTo>
                    <a:lnTo>
                      <a:pt x="2493" y="1436"/>
                    </a:lnTo>
                    <a:lnTo>
                      <a:pt x="69" y="1436"/>
                    </a:lnTo>
                    <a:lnTo>
                      <a:pt x="50" y="1434"/>
                    </a:lnTo>
                    <a:lnTo>
                      <a:pt x="34" y="1427"/>
                    </a:lnTo>
                    <a:lnTo>
                      <a:pt x="20" y="1416"/>
                    </a:lnTo>
                    <a:lnTo>
                      <a:pt x="9" y="1402"/>
                    </a:lnTo>
                    <a:lnTo>
                      <a:pt x="2" y="1386"/>
                    </a:lnTo>
                    <a:lnTo>
                      <a:pt x="0" y="1367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4" y="10"/>
                    </a:lnTo>
                    <a:lnTo>
                      <a:pt x="50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9" name="Freeform 214">
                <a:extLst>
                  <a:ext uri="{FF2B5EF4-FFF2-40B4-BE49-F238E27FC236}">
                    <a16:creationId xmlns:a16="http://schemas.microsoft.com/office/drawing/2014/main" id="{CF3023D9-B835-46B4-A1B3-F8B988FC9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8225" y="3868738"/>
                <a:ext cx="47625" cy="22225"/>
              </a:xfrm>
              <a:custGeom>
                <a:avLst/>
                <a:gdLst>
                  <a:gd name="T0" fmla="*/ 69 w 304"/>
                  <a:gd name="T1" fmla="*/ 0 h 138"/>
                  <a:gd name="T2" fmla="*/ 235 w 304"/>
                  <a:gd name="T3" fmla="*/ 0 h 138"/>
                  <a:gd name="T4" fmla="*/ 253 w 304"/>
                  <a:gd name="T5" fmla="*/ 2 h 138"/>
                  <a:gd name="T6" fmla="*/ 270 w 304"/>
                  <a:gd name="T7" fmla="*/ 9 h 138"/>
                  <a:gd name="T8" fmla="*/ 284 w 304"/>
                  <a:gd name="T9" fmla="*/ 20 h 138"/>
                  <a:gd name="T10" fmla="*/ 294 w 304"/>
                  <a:gd name="T11" fmla="*/ 34 h 138"/>
                  <a:gd name="T12" fmla="*/ 302 w 304"/>
                  <a:gd name="T13" fmla="*/ 51 h 138"/>
                  <a:gd name="T14" fmla="*/ 304 w 304"/>
                  <a:gd name="T15" fmla="*/ 69 h 138"/>
                  <a:gd name="T16" fmla="*/ 302 w 304"/>
                  <a:gd name="T17" fmla="*/ 87 h 138"/>
                  <a:gd name="T18" fmla="*/ 294 w 304"/>
                  <a:gd name="T19" fmla="*/ 104 h 138"/>
                  <a:gd name="T20" fmla="*/ 284 w 304"/>
                  <a:gd name="T21" fmla="*/ 118 h 138"/>
                  <a:gd name="T22" fmla="*/ 270 w 304"/>
                  <a:gd name="T23" fmla="*/ 128 h 138"/>
                  <a:gd name="T24" fmla="*/ 253 w 304"/>
                  <a:gd name="T25" fmla="*/ 136 h 138"/>
                  <a:gd name="T26" fmla="*/ 235 w 304"/>
                  <a:gd name="T27" fmla="*/ 138 h 138"/>
                  <a:gd name="T28" fmla="*/ 69 w 304"/>
                  <a:gd name="T29" fmla="*/ 138 h 138"/>
                  <a:gd name="T30" fmla="*/ 51 w 304"/>
                  <a:gd name="T31" fmla="*/ 136 h 138"/>
                  <a:gd name="T32" fmla="*/ 34 w 304"/>
                  <a:gd name="T33" fmla="*/ 128 h 138"/>
                  <a:gd name="T34" fmla="*/ 20 w 304"/>
                  <a:gd name="T35" fmla="*/ 118 h 138"/>
                  <a:gd name="T36" fmla="*/ 10 w 304"/>
                  <a:gd name="T37" fmla="*/ 104 h 138"/>
                  <a:gd name="T38" fmla="*/ 2 w 304"/>
                  <a:gd name="T39" fmla="*/ 87 h 138"/>
                  <a:gd name="T40" fmla="*/ 0 w 304"/>
                  <a:gd name="T41" fmla="*/ 69 h 138"/>
                  <a:gd name="T42" fmla="*/ 2 w 304"/>
                  <a:gd name="T43" fmla="*/ 51 h 138"/>
                  <a:gd name="T44" fmla="*/ 10 w 304"/>
                  <a:gd name="T45" fmla="*/ 34 h 138"/>
                  <a:gd name="T46" fmla="*/ 20 w 304"/>
                  <a:gd name="T47" fmla="*/ 20 h 138"/>
                  <a:gd name="T48" fmla="*/ 34 w 304"/>
                  <a:gd name="T49" fmla="*/ 9 h 138"/>
                  <a:gd name="T50" fmla="*/ 51 w 304"/>
                  <a:gd name="T51" fmla="*/ 2 h 138"/>
                  <a:gd name="T52" fmla="*/ 69 w 304"/>
                  <a:gd name="T5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4" h="138">
                    <a:moveTo>
                      <a:pt x="69" y="0"/>
                    </a:moveTo>
                    <a:lnTo>
                      <a:pt x="235" y="0"/>
                    </a:lnTo>
                    <a:lnTo>
                      <a:pt x="253" y="2"/>
                    </a:lnTo>
                    <a:lnTo>
                      <a:pt x="270" y="9"/>
                    </a:lnTo>
                    <a:lnTo>
                      <a:pt x="284" y="20"/>
                    </a:lnTo>
                    <a:lnTo>
                      <a:pt x="294" y="34"/>
                    </a:lnTo>
                    <a:lnTo>
                      <a:pt x="302" y="51"/>
                    </a:lnTo>
                    <a:lnTo>
                      <a:pt x="304" y="69"/>
                    </a:lnTo>
                    <a:lnTo>
                      <a:pt x="302" y="87"/>
                    </a:lnTo>
                    <a:lnTo>
                      <a:pt x="294" y="104"/>
                    </a:lnTo>
                    <a:lnTo>
                      <a:pt x="284" y="118"/>
                    </a:lnTo>
                    <a:lnTo>
                      <a:pt x="270" y="128"/>
                    </a:lnTo>
                    <a:lnTo>
                      <a:pt x="253" y="136"/>
                    </a:lnTo>
                    <a:lnTo>
                      <a:pt x="235" y="138"/>
                    </a:lnTo>
                    <a:lnTo>
                      <a:pt x="69" y="138"/>
                    </a:lnTo>
                    <a:lnTo>
                      <a:pt x="51" y="136"/>
                    </a:lnTo>
                    <a:lnTo>
                      <a:pt x="34" y="128"/>
                    </a:lnTo>
                    <a:lnTo>
                      <a:pt x="20" y="118"/>
                    </a:lnTo>
                    <a:lnTo>
                      <a:pt x="10" y="104"/>
                    </a:lnTo>
                    <a:lnTo>
                      <a:pt x="2" y="87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10" y="34"/>
                    </a:lnTo>
                    <a:lnTo>
                      <a:pt x="20" y="20"/>
                    </a:lnTo>
                    <a:lnTo>
                      <a:pt x="34" y="9"/>
                    </a:lnTo>
                    <a:lnTo>
                      <a:pt x="51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0" name="Freeform 215">
                <a:extLst>
                  <a:ext uri="{FF2B5EF4-FFF2-40B4-BE49-F238E27FC236}">
                    <a16:creationId xmlns:a16="http://schemas.microsoft.com/office/drawing/2014/main" id="{CCBE86ED-3648-4A7A-A31E-1B03DD8A4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3925" y="3757613"/>
                <a:ext cx="20638" cy="30163"/>
              </a:xfrm>
              <a:custGeom>
                <a:avLst/>
                <a:gdLst>
                  <a:gd name="T0" fmla="*/ 69 w 138"/>
                  <a:gd name="T1" fmla="*/ 0 h 183"/>
                  <a:gd name="T2" fmla="*/ 87 w 138"/>
                  <a:gd name="T3" fmla="*/ 2 h 183"/>
                  <a:gd name="T4" fmla="*/ 104 w 138"/>
                  <a:gd name="T5" fmla="*/ 10 h 183"/>
                  <a:gd name="T6" fmla="*/ 118 w 138"/>
                  <a:gd name="T7" fmla="*/ 20 h 183"/>
                  <a:gd name="T8" fmla="*/ 128 w 138"/>
                  <a:gd name="T9" fmla="*/ 34 h 183"/>
                  <a:gd name="T10" fmla="*/ 136 w 138"/>
                  <a:gd name="T11" fmla="*/ 51 h 183"/>
                  <a:gd name="T12" fmla="*/ 138 w 138"/>
                  <a:gd name="T13" fmla="*/ 69 h 183"/>
                  <a:gd name="T14" fmla="*/ 138 w 138"/>
                  <a:gd name="T15" fmla="*/ 115 h 183"/>
                  <a:gd name="T16" fmla="*/ 136 w 138"/>
                  <a:gd name="T17" fmla="*/ 133 h 183"/>
                  <a:gd name="T18" fmla="*/ 128 w 138"/>
                  <a:gd name="T19" fmla="*/ 149 h 183"/>
                  <a:gd name="T20" fmla="*/ 118 w 138"/>
                  <a:gd name="T21" fmla="*/ 163 h 183"/>
                  <a:gd name="T22" fmla="*/ 104 w 138"/>
                  <a:gd name="T23" fmla="*/ 175 h 183"/>
                  <a:gd name="T24" fmla="*/ 87 w 138"/>
                  <a:gd name="T25" fmla="*/ 181 h 183"/>
                  <a:gd name="T26" fmla="*/ 69 w 138"/>
                  <a:gd name="T27" fmla="*/ 183 h 183"/>
                  <a:gd name="T28" fmla="*/ 51 w 138"/>
                  <a:gd name="T29" fmla="*/ 181 h 183"/>
                  <a:gd name="T30" fmla="*/ 34 w 138"/>
                  <a:gd name="T31" fmla="*/ 175 h 183"/>
                  <a:gd name="T32" fmla="*/ 20 w 138"/>
                  <a:gd name="T33" fmla="*/ 163 h 183"/>
                  <a:gd name="T34" fmla="*/ 10 w 138"/>
                  <a:gd name="T35" fmla="*/ 149 h 183"/>
                  <a:gd name="T36" fmla="*/ 2 w 138"/>
                  <a:gd name="T37" fmla="*/ 133 h 183"/>
                  <a:gd name="T38" fmla="*/ 0 w 138"/>
                  <a:gd name="T39" fmla="*/ 115 h 183"/>
                  <a:gd name="T40" fmla="*/ 0 w 138"/>
                  <a:gd name="T41" fmla="*/ 69 h 183"/>
                  <a:gd name="T42" fmla="*/ 2 w 138"/>
                  <a:gd name="T43" fmla="*/ 51 h 183"/>
                  <a:gd name="T44" fmla="*/ 10 w 138"/>
                  <a:gd name="T45" fmla="*/ 34 h 183"/>
                  <a:gd name="T46" fmla="*/ 20 w 138"/>
                  <a:gd name="T47" fmla="*/ 20 h 183"/>
                  <a:gd name="T48" fmla="*/ 34 w 138"/>
                  <a:gd name="T49" fmla="*/ 10 h 183"/>
                  <a:gd name="T50" fmla="*/ 51 w 138"/>
                  <a:gd name="T51" fmla="*/ 2 h 183"/>
                  <a:gd name="T52" fmla="*/ 69 w 138"/>
                  <a:gd name="T53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83">
                    <a:moveTo>
                      <a:pt x="69" y="0"/>
                    </a:moveTo>
                    <a:lnTo>
                      <a:pt x="87" y="2"/>
                    </a:lnTo>
                    <a:lnTo>
                      <a:pt x="104" y="10"/>
                    </a:lnTo>
                    <a:lnTo>
                      <a:pt x="118" y="20"/>
                    </a:lnTo>
                    <a:lnTo>
                      <a:pt x="128" y="34"/>
                    </a:lnTo>
                    <a:lnTo>
                      <a:pt x="136" y="51"/>
                    </a:lnTo>
                    <a:lnTo>
                      <a:pt x="138" y="69"/>
                    </a:lnTo>
                    <a:lnTo>
                      <a:pt x="138" y="115"/>
                    </a:lnTo>
                    <a:lnTo>
                      <a:pt x="136" y="133"/>
                    </a:lnTo>
                    <a:lnTo>
                      <a:pt x="128" y="149"/>
                    </a:lnTo>
                    <a:lnTo>
                      <a:pt x="118" y="163"/>
                    </a:lnTo>
                    <a:lnTo>
                      <a:pt x="104" y="175"/>
                    </a:lnTo>
                    <a:lnTo>
                      <a:pt x="87" y="181"/>
                    </a:lnTo>
                    <a:lnTo>
                      <a:pt x="69" y="183"/>
                    </a:lnTo>
                    <a:lnTo>
                      <a:pt x="51" y="181"/>
                    </a:lnTo>
                    <a:lnTo>
                      <a:pt x="34" y="175"/>
                    </a:lnTo>
                    <a:lnTo>
                      <a:pt x="20" y="163"/>
                    </a:lnTo>
                    <a:lnTo>
                      <a:pt x="10" y="149"/>
                    </a:lnTo>
                    <a:lnTo>
                      <a:pt x="2" y="133"/>
                    </a:lnTo>
                    <a:lnTo>
                      <a:pt x="0" y="115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10" y="34"/>
                    </a:lnTo>
                    <a:lnTo>
                      <a:pt x="20" y="20"/>
                    </a:lnTo>
                    <a:lnTo>
                      <a:pt x="34" y="10"/>
                    </a:lnTo>
                    <a:lnTo>
                      <a:pt x="51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1" name="Freeform 216">
                <a:extLst>
                  <a:ext uri="{FF2B5EF4-FFF2-40B4-BE49-F238E27FC236}">
                    <a16:creationId xmlns:a16="http://schemas.microsoft.com/office/drawing/2014/main" id="{53CE9F1D-5159-4A2F-9257-51085474E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4888" y="3770313"/>
                <a:ext cx="22225" cy="23813"/>
              </a:xfrm>
              <a:custGeom>
                <a:avLst/>
                <a:gdLst>
                  <a:gd name="T0" fmla="*/ 69 w 138"/>
                  <a:gd name="T1" fmla="*/ 0 h 151"/>
                  <a:gd name="T2" fmla="*/ 87 w 138"/>
                  <a:gd name="T3" fmla="*/ 2 h 151"/>
                  <a:gd name="T4" fmla="*/ 104 w 138"/>
                  <a:gd name="T5" fmla="*/ 8 h 151"/>
                  <a:gd name="T6" fmla="*/ 117 w 138"/>
                  <a:gd name="T7" fmla="*/ 20 h 151"/>
                  <a:gd name="T8" fmla="*/ 128 w 138"/>
                  <a:gd name="T9" fmla="*/ 34 h 151"/>
                  <a:gd name="T10" fmla="*/ 135 w 138"/>
                  <a:gd name="T11" fmla="*/ 50 h 151"/>
                  <a:gd name="T12" fmla="*/ 138 w 138"/>
                  <a:gd name="T13" fmla="*/ 68 h 151"/>
                  <a:gd name="T14" fmla="*/ 138 w 138"/>
                  <a:gd name="T15" fmla="*/ 82 h 151"/>
                  <a:gd name="T16" fmla="*/ 135 w 138"/>
                  <a:gd name="T17" fmla="*/ 101 h 151"/>
                  <a:gd name="T18" fmla="*/ 128 w 138"/>
                  <a:gd name="T19" fmla="*/ 117 h 151"/>
                  <a:gd name="T20" fmla="*/ 117 w 138"/>
                  <a:gd name="T21" fmla="*/ 131 h 151"/>
                  <a:gd name="T22" fmla="*/ 104 w 138"/>
                  <a:gd name="T23" fmla="*/ 142 h 151"/>
                  <a:gd name="T24" fmla="*/ 87 w 138"/>
                  <a:gd name="T25" fmla="*/ 149 h 151"/>
                  <a:gd name="T26" fmla="*/ 69 w 138"/>
                  <a:gd name="T27" fmla="*/ 151 h 151"/>
                  <a:gd name="T28" fmla="*/ 51 w 138"/>
                  <a:gd name="T29" fmla="*/ 149 h 151"/>
                  <a:gd name="T30" fmla="*/ 34 w 138"/>
                  <a:gd name="T31" fmla="*/ 142 h 151"/>
                  <a:gd name="T32" fmla="*/ 20 w 138"/>
                  <a:gd name="T33" fmla="*/ 131 h 151"/>
                  <a:gd name="T34" fmla="*/ 9 w 138"/>
                  <a:gd name="T35" fmla="*/ 117 h 151"/>
                  <a:gd name="T36" fmla="*/ 2 w 138"/>
                  <a:gd name="T37" fmla="*/ 101 h 151"/>
                  <a:gd name="T38" fmla="*/ 0 w 138"/>
                  <a:gd name="T39" fmla="*/ 82 h 151"/>
                  <a:gd name="T40" fmla="*/ 0 w 138"/>
                  <a:gd name="T41" fmla="*/ 68 h 151"/>
                  <a:gd name="T42" fmla="*/ 2 w 138"/>
                  <a:gd name="T43" fmla="*/ 50 h 151"/>
                  <a:gd name="T44" fmla="*/ 9 w 138"/>
                  <a:gd name="T45" fmla="*/ 34 h 151"/>
                  <a:gd name="T46" fmla="*/ 20 w 138"/>
                  <a:gd name="T47" fmla="*/ 20 h 151"/>
                  <a:gd name="T48" fmla="*/ 34 w 138"/>
                  <a:gd name="T49" fmla="*/ 8 h 151"/>
                  <a:gd name="T50" fmla="*/ 51 w 138"/>
                  <a:gd name="T51" fmla="*/ 2 h 151"/>
                  <a:gd name="T52" fmla="*/ 69 w 138"/>
                  <a:gd name="T53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51">
                    <a:moveTo>
                      <a:pt x="69" y="0"/>
                    </a:moveTo>
                    <a:lnTo>
                      <a:pt x="87" y="2"/>
                    </a:lnTo>
                    <a:lnTo>
                      <a:pt x="104" y="8"/>
                    </a:lnTo>
                    <a:lnTo>
                      <a:pt x="117" y="20"/>
                    </a:lnTo>
                    <a:lnTo>
                      <a:pt x="128" y="34"/>
                    </a:lnTo>
                    <a:lnTo>
                      <a:pt x="135" y="50"/>
                    </a:lnTo>
                    <a:lnTo>
                      <a:pt x="138" y="68"/>
                    </a:lnTo>
                    <a:lnTo>
                      <a:pt x="138" y="82"/>
                    </a:lnTo>
                    <a:lnTo>
                      <a:pt x="135" y="101"/>
                    </a:lnTo>
                    <a:lnTo>
                      <a:pt x="128" y="117"/>
                    </a:lnTo>
                    <a:lnTo>
                      <a:pt x="117" y="131"/>
                    </a:lnTo>
                    <a:lnTo>
                      <a:pt x="104" y="142"/>
                    </a:lnTo>
                    <a:lnTo>
                      <a:pt x="87" y="149"/>
                    </a:lnTo>
                    <a:lnTo>
                      <a:pt x="69" y="151"/>
                    </a:lnTo>
                    <a:lnTo>
                      <a:pt x="51" y="149"/>
                    </a:lnTo>
                    <a:lnTo>
                      <a:pt x="34" y="142"/>
                    </a:lnTo>
                    <a:lnTo>
                      <a:pt x="20" y="131"/>
                    </a:lnTo>
                    <a:lnTo>
                      <a:pt x="9" y="117"/>
                    </a:lnTo>
                    <a:lnTo>
                      <a:pt x="2" y="101"/>
                    </a:lnTo>
                    <a:lnTo>
                      <a:pt x="0" y="82"/>
                    </a:lnTo>
                    <a:lnTo>
                      <a:pt x="0" y="68"/>
                    </a:lnTo>
                    <a:lnTo>
                      <a:pt x="2" y="50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4" y="8"/>
                    </a:lnTo>
                    <a:lnTo>
                      <a:pt x="51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2" name="Freeform 217">
                <a:extLst>
                  <a:ext uri="{FF2B5EF4-FFF2-40B4-BE49-F238E27FC236}">
                    <a16:creationId xmlns:a16="http://schemas.microsoft.com/office/drawing/2014/main" id="{2A4467EE-5F98-486B-952B-F15E93C8C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4888" y="3713163"/>
                <a:ext cx="22225" cy="23813"/>
              </a:xfrm>
              <a:custGeom>
                <a:avLst/>
                <a:gdLst>
                  <a:gd name="T0" fmla="*/ 69 w 138"/>
                  <a:gd name="T1" fmla="*/ 0 h 152"/>
                  <a:gd name="T2" fmla="*/ 87 w 138"/>
                  <a:gd name="T3" fmla="*/ 4 h 152"/>
                  <a:gd name="T4" fmla="*/ 104 w 138"/>
                  <a:gd name="T5" fmla="*/ 10 h 152"/>
                  <a:gd name="T6" fmla="*/ 117 w 138"/>
                  <a:gd name="T7" fmla="*/ 21 h 152"/>
                  <a:gd name="T8" fmla="*/ 128 w 138"/>
                  <a:gd name="T9" fmla="*/ 36 h 152"/>
                  <a:gd name="T10" fmla="*/ 135 w 138"/>
                  <a:gd name="T11" fmla="*/ 52 h 152"/>
                  <a:gd name="T12" fmla="*/ 138 w 138"/>
                  <a:gd name="T13" fmla="*/ 70 h 152"/>
                  <a:gd name="T14" fmla="*/ 138 w 138"/>
                  <a:gd name="T15" fmla="*/ 83 h 152"/>
                  <a:gd name="T16" fmla="*/ 135 w 138"/>
                  <a:gd name="T17" fmla="*/ 103 h 152"/>
                  <a:gd name="T18" fmla="*/ 128 w 138"/>
                  <a:gd name="T19" fmla="*/ 118 h 152"/>
                  <a:gd name="T20" fmla="*/ 117 w 138"/>
                  <a:gd name="T21" fmla="*/ 132 h 152"/>
                  <a:gd name="T22" fmla="*/ 104 w 138"/>
                  <a:gd name="T23" fmla="*/ 143 h 152"/>
                  <a:gd name="T24" fmla="*/ 87 w 138"/>
                  <a:gd name="T25" fmla="*/ 150 h 152"/>
                  <a:gd name="T26" fmla="*/ 69 w 138"/>
                  <a:gd name="T27" fmla="*/ 152 h 152"/>
                  <a:gd name="T28" fmla="*/ 51 w 138"/>
                  <a:gd name="T29" fmla="*/ 150 h 152"/>
                  <a:gd name="T30" fmla="*/ 34 w 138"/>
                  <a:gd name="T31" fmla="*/ 143 h 152"/>
                  <a:gd name="T32" fmla="*/ 20 w 138"/>
                  <a:gd name="T33" fmla="*/ 132 h 152"/>
                  <a:gd name="T34" fmla="*/ 9 w 138"/>
                  <a:gd name="T35" fmla="*/ 118 h 152"/>
                  <a:gd name="T36" fmla="*/ 2 w 138"/>
                  <a:gd name="T37" fmla="*/ 103 h 152"/>
                  <a:gd name="T38" fmla="*/ 0 w 138"/>
                  <a:gd name="T39" fmla="*/ 83 h 152"/>
                  <a:gd name="T40" fmla="*/ 0 w 138"/>
                  <a:gd name="T41" fmla="*/ 70 h 152"/>
                  <a:gd name="T42" fmla="*/ 2 w 138"/>
                  <a:gd name="T43" fmla="*/ 52 h 152"/>
                  <a:gd name="T44" fmla="*/ 9 w 138"/>
                  <a:gd name="T45" fmla="*/ 36 h 152"/>
                  <a:gd name="T46" fmla="*/ 20 w 138"/>
                  <a:gd name="T47" fmla="*/ 21 h 152"/>
                  <a:gd name="T48" fmla="*/ 34 w 138"/>
                  <a:gd name="T49" fmla="*/ 10 h 152"/>
                  <a:gd name="T50" fmla="*/ 51 w 138"/>
                  <a:gd name="T51" fmla="*/ 4 h 152"/>
                  <a:gd name="T52" fmla="*/ 69 w 138"/>
                  <a:gd name="T5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52">
                    <a:moveTo>
                      <a:pt x="69" y="0"/>
                    </a:moveTo>
                    <a:lnTo>
                      <a:pt x="87" y="4"/>
                    </a:lnTo>
                    <a:lnTo>
                      <a:pt x="104" y="10"/>
                    </a:lnTo>
                    <a:lnTo>
                      <a:pt x="117" y="21"/>
                    </a:lnTo>
                    <a:lnTo>
                      <a:pt x="128" y="36"/>
                    </a:lnTo>
                    <a:lnTo>
                      <a:pt x="135" y="52"/>
                    </a:lnTo>
                    <a:lnTo>
                      <a:pt x="138" y="70"/>
                    </a:lnTo>
                    <a:lnTo>
                      <a:pt x="138" y="83"/>
                    </a:lnTo>
                    <a:lnTo>
                      <a:pt x="135" y="103"/>
                    </a:lnTo>
                    <a:lnTo>
                      <a:pt x="128" y="118"/>
                    </a:lnTo>
                    <a:lnTo>
                      <a:pt x="117" y="132"/>
                    </a:lnTo>
                    <a:lnTo>
                      <a:pt x="104" y="143"/>
                    </a:lnTo>
                    <a:lnTo>
                      <a:pt x="87" y="150"/>
                    </a:lnTo>
                    <a:lnTo>
                      <a:pt x="69" y="152"/>
                    </a:lnTo>
                    <a:lnTo>
                      <a:pt x="51" y="150"/>
                    </a:lnTo>
                    <a:lnTo>
                      <a:pt x="34" y="143"/>
                    </a:lnTo>
                    <a:lnTo>
                      <a:pt x="20" y="132"/>
                    </a:lnTo>
                    <a:lnTo>
                      <a:pt x="9" y="118"/>
                    </a:lnTo>
                    <a:lnTo>
                      <a:pt x="2" y="103"/>
                    </a:lnTo>
                    <a:lnTo>
                      <a:pt x="0" y="83"/>
                    </a:lnTo>
                    <a:lnTo>
                      <a:pt x="0" y="70"/>
                    </a:lnTo>
                    <a:lnTo>
                      <a:pt x="2" y="52"/>
                    </a:lnTo>
                    <a:lnTo>
                      <a:pt x="9" y="36"/>
                    </a:lnTo>
                    <a:lnTo>
                      <a:pt x="20" y="21"/>
                    </a:lnTo>
                    <a:lnTo>
                      <a:pt x="34" y="10"/>
                    </a:lnTo>
                    <a:lnTo>
                      <a:pt x="51" y="4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3" name="Freeform 218">
                <a:extLst>
                  <a:ext uri="{FF2B5EF4-FFF2-40B4-BE49-F238E27FC236}">
                    <a16:creationId xmlns:a16="http://schemas.microsoft.com/office/drawing/2014/main" id="{9A7A4C96-B9DB-4015-85FC-8E81AEE8C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7438" y="3768725"/>
                <a:ext cx="22225" cy="25400"/>
              </a:xfrm>
              <a:custGeom>
                <a:avLst/>
                <a:gdLst>
                  <a:gd name="T0" fmla="*/ 69 w 138"/>
                  <a:gd name="T1" fmla="*/ 0 h 155"/>
                  <a:gd name="T2" fmla="*/ 87 w 138"/>
                  <a:gd name="T3" fmla="*/ 3 h 155"/>
                  <a:gd name="T4" fmla="*/ 104 w 138"/>
                  <a:gd name="T5" fmla="*/ 9 h 155"/>
                  <a:gd name="T6" fmla="*/ 118 w 138"/>
                  <a:gd name="T7" fmla="*/ 20 h 155"/>
                  <a:gd name="T8" fmla="*/ 128 w 138"/>
                  <a:gd name="T9" fmla="*/ 34 h 155"/>
                  <a:gd name="T10" fmla="*/ 135 w 138"/>
                  <a:gd name="T11" fmla="*/ 51 h 155"/>
                  <a:gd name="T12" fmla="*/ 138 w 138"/>
                  <a:gd name="T13" fmla="*/ 69 h 155"/>
                  <a:gd name="T14" fmla="*/ 138 w 138"/>
                  <a:gd name="T15" fmla="*/ 86 h 155"/>
                  <a:gd name="T16" fmla="*/ 135 w 138"/>
                  <a:gd name="T17" fmla="*/ 105 h 155"/>
                  <a:gd name="T18" fmla="*/ 128 w 138"/>
                  <a:gd name="T19" fmla="*/ 121 h 155"/>
                  <a:gd name="T20" fmla="*/ 118 w 138"/>
                  <a:gd name="T21" fmla="*/ 135 h 155"/>
                  <a:gd name="T22" fmla="*/ 104 w 138"/>
                  <a:gd name="T23" fmla="*/ 146 h 155"/>
                  <a:gd name="T24" fmla="*/ 87 w 138"/>
                  <a:gd name="T25" fmla="*/ 153 h 155"/>
                  <a:gd name="T26" fmla="*/ 69 w 138"/>
                  <a:gd name="T27" fmla="*/ 155 h 155"/>
                  <a:gd name="T28" fmla="*/ 51 w 138"/>
                  <a:gd name="T29" fmla="*/ 153 h 155"/>
                  <a:gd name="T30" fmla="*/ 34 w 138"/>
                  <a:gd name="T31" fmla="*/ 146 h 155"/>
                  <a:gd name="T32" fmla="*/ 20 w 138"/>
                  <a:gd name="T33" fmla="*/ 135 h 155"/>
                  <a:gd name="T34" fmla="*/ 10 w 138"/>
                  <a:gd name="T35" fmla="*/ 121 h 155"/>
                  <a:gd name="T36" fmla="*/ 2 w 138"/>
                  <a:gd name="T37" fmla="*/ 105 h 155"/>
                  <a:gd name="T38" fmla="*/ 0 w 138"/>
                  <a:gd name="T39" fmla="*/ 86 h 155"/>
                  <a:gd name="T40" fmla="*/ 0 w 138"/>
                  <a:gd name="T41" fmla="*/ 69 h 155"/>
                  <a:gd name="T42" fmla="*/ 2 w 138"/>
                  <a:gd name="T43" fmla="*/ 51 h 155"/>
                  <a:gd name="T44" fmla="*/ 10 w 138"/>
                  <a:gd name="T45" fmla="*/ 34 h 155"/>
                  <a:gd name="T46" fmla="*/ 20 w 138"/>
                  <a:gd name="T47" fmla="*/ 20 h 155"/>
                  <a:gd name="T48" fmla="*/ 34 w 138"/>
                  <a:gd name="T49" fmla="*/ 9 h 155"/>
                  <a:gd name="T50" fmla="*/ 51 w 138"/>
                  <a:gd name="T51" fmla="*/ 3 h 155"/>
                  <a:gd name="T52" fmla="*/ 69 w 138"/>
                  <a:gd name="T5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55">
                    <a:moveTo>
                      <a:pt x="69" y="0"/>
                    </a:moveTo>
                    <a:lnTo>
                      <a:pt x="87" y="3"/>
                    </a:lnTo>
                    <a:lnTo>
                      <a:pt x="104" y="9"/>
                    </a:lnTo>
                    <a:lnTo>
                      <a:pt x="118" y="20"/>
                    </a:lnTo>
                    <a:lnTo>
                      <a:pt x="128" y="34"/>
                    </a:lnTo>
                    <a:lnTo>
                      <a:pt x="135" y="51"/>
                    </a:lnTo>
                    <a:lnTo>
                      <a:pt x="138" y="69"/>
                    </a:lnTo>
                    <a:lnTo>
                      <a:pt x="138" y="86"/>
                    </a:lnTo>
                    <a:lnTo>
                      <a:pt x="135" y="105"/>
                    </a:lnTo>
                    <a:lnTo>
                      <a:pt x="128" y="121"/>
                    </a:lnTo>
                    <a:lnTo>
                      <a:pt x="118" y="135"/>
                    </a:lnTo>
                    <a:lnTo>
                      <a:pt x="104" y="146"/>
                    </a:lnTo>
                    <a:lnTo>
                      <a:pt x="87" y="153"/>
                    </a:lnTo>
                    <a:lnTo>
                      <a:pt x="69" y="155"/>
                    </a:lnTo>
                    <a:lnTo>
                      <a:pt x="51" y="153"/>
                    </a:lnTo>
                    <a:lnTo>
                      <a:pt x="34" y="146"/>
                    </a:lnTo>
                    <a:lnTo>
                      <a:pt x="20" y="135"/>
                    </a:lnTo>
                    <a:lnTo>
                      <a:pt x="10" y="121"/>
                    </a:lnTo>
                    <a:lnTo>
                      <a:pt x="2" y="105"/>
                    </a:lnTo>
                    <a:lnTo>
                      <a:pt x="0" y="86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10" y="34"/>
                    </a:lnTo>
                    <a:lnTo>
                      <a:pt x="20" y="20"/>
                    </a:lnTo>
                    <a:lnTo>
                      <a:pt x="34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4" name="Freeform 219">
                <a:extLst>
                  <a:ext uri="{FF2B5EF4-FFF2-40B4-BE49-F238E27FC236}">
                    <a16:creationId xmlns:a16="http://schemas.microsoft.com/office/drawing/2014/main" id="{CE11F1AF-F1C7-4B29-9483-639F52CC7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7438" y="3729038"/>
                <a:ext cx="22225" cy="25400"/>
              </a:xfrm>
              <a:custGeom>
                <a:avLst/>
                <a:gdLst>
                  <a:gd name="T0" fmla="*/ 69 w 138"/>
                  <a:gd name="T1" fmla="*/ 0 h 155"/>
                  <a:gd name="T2" fmla="*/ 87 w 138"/>
                  <a:gd name="T3" fmla="*/ 3 h 155"/>
                  <a:gd name="T4" fmla="*/ 104 w 138"/>
                  <a:gd name="T5" fmla="*/ 9 h 155"/>
                  <a:gd name="T6" fmla="*/ 118 w 138"/>
                  <a:gd name="T7" fmla="*/ 20 h 155"/>
                  <a:gd name="T8" fmla="*/ 128 w 138"/>
                  <a:gd name="T9" fmla="*/ 34 h 155"/>
                  <a:gd name="T10" fmla="*/ 135 w 138"/>
                  <a:gd name="T11" fmla="*/ 51 h 155"/>
                  <a:gd name="T12" fmla="*/ 138 w 138"/>
                  <a:gd name="T13" fmla="*/ 69 h 155"/>
                  <a:gd name="T14" fmla="*/ 138 w 138"/>
                  <a:gd name="T15" fmla="*/ 86 h 155"/>
                  <a:gd name="T16" fmla="*/ 135 w 138"/>
                  <a:gd name="T17" fmla="*/ 105 h 155"/>
                  <a:gd name="T18" fmla="*/ 128 w 138"/>
                  <a:gd name="T19" fmla="*/ 121 h 155"/>
                  <a:gd name="T20" fmla="*/ 118 w 138"/>
                  <a:gd name="T21" fmla="*/ 135 h 155"/>
                  <a:gd name="T22" fmla="*/ 104 w 138"/>
                  <a:gd name="T23" fmla="*/ 146 h 155"/>
                  <a:gd name="T24" fmla="*/ 87 w 138"/>
                  <a:gd name="T25" fmla="*/ 153 h 155"/>
                  <a:gd name="T26" fmla="*/ 69 w 138"/>
                  <a:gd name="T27" fmla="*/ 155 h 155"/>
                  <a:gd name="T28" fmla="*/ 51 w 138"/>
                  <a:gd name="T29" fmla="*/ 153 h 155"/>
                  <a:gd name="T30" fmla="*/ 34 w 138"/>
                  <a:gd name="T31" fmla="*/ 146 h 155"/>
                  <a:gd name="T32" fmla="*/ 20 w 138"/>
                  <a:gd name="T33" fmla="*/ 135 h 155"/>
                  <a:gd name="T34" fmla="*/ 10 w 138"/>
                  <a:gd name="T35" fmla="*/ 121 h 155"/>
                  <a:gd name="T36" fmla="*/ 2 w 138"/>
                  <a:gd name="T37" fmla="*/ 105 h 155"/>
                  <a:gd name="T38" fmla="*/ 0 w 138"/>
                  <a:gd name="T39" fmla="*/ 86 h 155"/>
                  <a:gd name="T40" fmla="*/ 0 w 138"/>
                  <a:gd name="T41" fmla="*/ 69 h 155"/>
                  <a:gd name="T42" fmla="*/ 2 w 138"/>
                  <a:gd name="T43" fmla="*/ 51 h 155"/>
                  <a:gd name="T44" fmla="*/ 10 w 138"/>
                  <a:gd name="T45" fmla="*/ 34 h 155"/>
                  <a:gd name="T46" fmla="*/ 20 w 138"/>
                  <a:gd name="T47" fmla="*/ 20 h 155"/>
                  <a:gd name="T48" fmla="*/ 34 w 138"/>
                  <a:gd name="T49" fmla="*/ 9 h 155"/>
                  <a:gd name="T50" fmla="*/ 51 w 138"/>
                  <a:gd name="T51" fmla="*/ 3 h 155"/>
                  <a:gd name="T52" fmla="*/ 69 w 138"/>
                  <a:gd name="T5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55">
                    <a:moveTo>
                      <a:pt x="69" y="0"/>
                    </a:moveTo>
                    <a:lnTo>
                      <a:pt x="87" y="3"/>
                    </a:lnTo>
                    <a:lnTo>
                      <a:pt x="104" y="9"/>
                    </a:lnTo>
                    <a:lnTo>
                      <a:pt x="118" y="20"/>
                    </a:lnTo>
                    <a:lnTo>
                      <a:pt x="128" y="34"/>
                    </a:lnTo>
                    <a:lnTo>
                      <a:pt x="135" y="51"/>
                    </a:lnTo>
                    <a:lnTo>
                      <a:pt x="138" y="69"/>
                    </a:lnTo>
                    <a:lnTo>
                      <a:pt x="138" y="86"/>
                    </a:lnTo>
                    <a:lnTo>
                      <a:pt x="135" y="105"/>
                    </a:lnTo>
                    <a:lnTo>
                      <a:pt x="128" y="121"/>
                    </a:lnTo>
                    <a:lnTo>
                      <a:pt x="118" y="135"/>
                    </a:lnTo>
                    <a:lnTo>
                      <a:pt x="104" y="146"/>
                    </a:lnTo>
                    <a:lnTo>
                      <a:pt x="87" y="153"/>
                    </a:lnTo>
                    <a:lnTo>
                      <a:pt x="69" y="155"/>
                    </a:lnTo>
                    <a:lnTo>
                      <a:pt x="51" y="153"/>
                    </a:lnTo>
                    <a:lnTo>
                      <a:pt x="34" y="146"/>
                    </a:lnTo>
                    <a:lnTo>
                      <a:pt x="20" y="135"/>
                    </a:lnTo>
                    <a:lnTo>
                      <a:pt x="10" y="121"/>
                    </a:lnTo>
                    <a:lnTo>
                      <a:pt x="2" y="105"/>
                    </a:lnTo>
                    <a:lnTo>
                      <a:pt x="0" y="86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10" y="34"/>
                    </a:lnTo>
                    <a:lnTo>
                      <a:pt x="20" y="20"/>
                    </a:lnTo>
                    <a:lnTo>
                      <a:pt x="34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5" name="Freeform 220">
                <a:extLst>
                  <a:ext uri="{FF2B5EF4-FFF2-40B4-BE49-F238E27FC236}">
                    <a16:creationId xmlns:a16="http://schemas.microsoft.com/office/drawing/2014/main" id="{5C4FC331-F0DC-4314-BEE4-2A9903644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4750" y="3768725"/>
                <a:ext cx="22225" cy="25400"/>
              </a:xfrm>
              <a:custGeom>
                <a:avLst/>
                <a:gdLst>
                  <a:gd name="T0" fmla="*/ 68 w 137"/>
                  <a:gd name="T1" fmla="*/ 0 h 155"/>
                  <a:gd name="T2" fmla="*/ 87 w 137"/>
                  <a:gd name="T3" fmla="*/ 3 h 155"/>
                  <a:gd name="T4" fmla="*/ 103 w 137"/>
                  <a:gd name="T5" fmla="*/ 9 h 155"/>
                  <a:gd name="T6" fmla="*/ 117 w 137"/>
                  <a:gd name="T7" fmla="*/ 20 h 155"/>
                  <a:gd name="T8" fmla="*/ 128 w 137"/>
                  <a:gd name="T9" fmla="*/ 34 h 155"/>
                  <a:gd name="T10" fmla="*/ 135 w 137"/>
                  <a:gd name="T11" fmla="*/ 51 h 155"/>
                  <a:gd name="T12" fmla="*/ 137 w 137"/>
                  <a:gd name="T13" fmla="*/ 69 h 155"/>
                  <a:gd name="T14" fmla="*/ 137 w 137"/>
                  <a:gd name="T15" fmla="*/ 86 h 155"/>
                  <a:gd name="T16" fmla="*/ 135 w 137"/>
                  <a:gd name="T17" fmla="*/ 105 h 155"/>
                  <a:gd name="T18" fmla="*/ 128 w 137"/>
                  <a:gd name="T19" fmla="*/ 121 h 155"/>
                  <a:gd name="T20" fmla="*/ 117 w 137"/>
                  <a:gd name="T21" fmla="*/ 135 h 155"/>
                  <a:gd name="T22" fmla="*/ 103 w 137"/>
                  <a:gd name="T23" fmla="*/ 146 h 155"/>
                  <a:gd name="T24" fmla="*/ 87 w 137"/>
                  <a:gd name="T25" fmla="*/ 153 h 155"/>
                  <a:gd name="T26" fmla="*/ 68 w 137"/>
                  <a:gd name="T27" fmla="*/ 155 h 155"/>
                  <a:gd name="T28" fmla="*/ 50 w 137"/>
                  <a:gd name="T29" fmla="*/ 153 h 155"/>
                  <a:gd name="T30" fmla="*/ 33 w 137"/>
                  <a:gd name="T31" fmla="*/ 146 h 155"/>
                  <a:gd name="T32" fmla="*/ 20 w 137"/>
                  <a:gd name="T33" fmla="*/ 135 h 155"/>
                  <a:gd name="T34" fmla="*/ 9 w 137"/>
                  <a:gd name="T35" fmla="*/ 121 h 155"/>
                  <a:gd name="T36" fmla="*/ 2 w 137"/>
                  <a:gd name="T37" fmla="*/ 105 h 155"/>
                  <a:gd name="T38" fmla="*/ 0 w 137"/>
                  <a:gd name="T39" fmla="*/ 86 h 155"/>
                  <a:gd name="T40" fmla="*/ 0 w 137"/>
                  <a:gd name="T41" fmla="*/ 69 h 155"/>
                  <a:gd name="T42" fmla="*/ 2 w 137"/>
                  <a:gd name="T43" fmla="*/ 51 h 155"/>
                  <a:gd name="T44" fmla="*/ 9 w 137"/>
                  <a:gd name="T45" fmla="*/ 34 h 155"/>
                  <a:gd name="T46" fmla="*/ 20 w 137"/>
                  <a:gd name="T47" fmla="*/ 20 h 155"/>
                  <a:gd name="T48" fmla="*/ 33 w 137"/>
                  <a:gd name="T49" fmla="*/ 9 h 155"/>
                  <a:gd name="T50" fmla="*/ 50 w 137"/>
                  <a:gd name="T51" fmla="*/ 3 h 155"/>
                  <a:gd name="T52" fmla="*/ 68 w 137"/>
                  <a:gd name="T5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7" h="155">
                    <a:moveTo>
                      <a:pt x="68" y="0"/>
                    </a:moveTo>
                    <a:lnTo>
                      <a:pt x="87" y="3"/>
                    </a:lnTo>
                    <a:lnTo>
                      <a:pt x="103" y="9"/>
                    </a:lnTo>
                    <a:lnTo>
                      <a:pt x="117" y="20"/>
                    </a:lnTo>
                    <a:lnTo>
                      <a:pt x="128" y="34"/>
                    </a:lnTo>
                    <a:lnTo>
                      <a:pt x="135" y="51"/>
                    </a:lnTo>
                    <a:lnTo>
                      <a:pt x="137" y="69"/>
                    </a:lnTo>
                    <a:lnTo>
                      <a:pt x="137" y="86"/>
                    </a:lnTo>
                    <a:lnTo>
                      <a:pt x="135" y="105"/>
                    </a:lnTo>
                    <a:lnTo>
                      <a:pt x="128" y="121"/>
                    </a:lnTo>
                    <a:lnTo>
                      <a:pt x="117" y="135"/>
                    </a:lnTo>
                    <a:lnTo>
                      <a:pt x="103" y="146"/>
                    </a:lnTo>
                    <a:lnTo>
                      <a:pt x="87" y="153"/>
                    </a:lnTo>
                    <a:lnTo>
                      <a:pt x="68" y="155"/>
                    </a:lnTo>
                    <a:lnTo>
                      <a:pt x="50" y="153"/>
                    </a:lnTo>
                    <a:lnTo>
                      <a:pt x="33" y="146"/>
                    </a:lnTo>
                    <a:lnTo>
                      <a:pt x="20" y="135"/>
                    </a:lnTo>
                    <a:lnTo>
                      <a:pt x="9" y="121"/>
                    </a:lnTo>
                    <a:lnTo>
                      <a:pt x="2" y="105"/>
                    </a:lnTo>
                    <a:lnTo>
                      <a:pt x="0" y="86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3" y="9"/>
                    </a:lnTo>
                    <a:lnTo>
                      <a:pt x="50" y="3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6" name="Freeform 221">
                <a:extLst>
                  <a:ext uri="{FF2B5EF4-FFF2-40B4-BE49-F238E27FC236}">
                    <a16:creationId xmlns:a16="http://schemas.microsoft.com/office/drawing/2014/main" id="{779025B8-D46C-4986-B8BD-8580ED7FE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4750" y="3724275"/>
                <a:ext cx="22225" cy="28575"/>
              </a:xfrm>
              <a:custGeom>
                <a:avLst/>
                <a:gdLst>
                  <a:gd name="T0" fmla="*/ 68 w 137"/>
                  <a:gd name="T1" fmla="*/ 0 h 178"/>
                  <a:gd name="T2" fmla="*/ 87 w 137"/>
                  <a:gd name="T3" fmla="*/ 3 h 178"/>
                  <a:gd name="T4" fmla="*/ 103 w 137"/>
                  <a:gd name="T5" fmla="*/ 9 h 178"/>
                  <a:gd name="T6" fmla="*/ 117 w 137"/>
                  <a:gd name="T7" fmla="*/ 20 h 178"/>
                  <a:gd name="T8" fmla="*/ 128 w 137"/>
                  <a:gd name="T9" fmla="*/ 35 h 178"/>
                  <a:gd name="T10" fmla="*/ 135 w 137"/>
                  <a:gd name="T11" fmla="*/ 51 h 178"/>
                  <a:gd name="T12" fmla="*/ 137 w 137"/>
                  <a:gd name="T13" fmla="*/ 69 h 178"/>
                  <a:gd name="T14" fmla="*/ 137 w 137"/>
                  <a:gd name="T15" fmla="*/ 109 h 178"/>
                  <a:gd name="T16" fmla="*/ 135 w 137"/>
                  <a:gd name="T17" fmla="*/ 128 h 178"/>
                  <a:gd name="T18" fmla="*/ 128 w 137"/>
                  <a:gd name="T19" fmla="*/ 144 h 178"/>
                  <a:gd name="T20" fmla="*/ 117 w 137"/>
                  <a:gd name="T21" fmla="*/ 158 h 178"/>
                  <a:gd name="T22" fmla="*/ 103 w 137"/>
                  <a:gd name="T23" fmla="*/ 169 h 178"/>
                  <a:gd name="T24" fmla="*/ 87 w 137"/>
                  <a:gd name="T25" fmla="*/ 176 h 178"/>
                  <a:gd name="T26" fmla="*/ 68 w 137"/>
                  <a:gd name="T27" fmla="*/ 178 h 178"/>
                  <a:gd name="T28" fmla="*/ 50 w 137"/>
                  <a:gd name="T29" fmla="*/ 176 h 178"/>
                  <a:gd name="T30" fmla="*/ 33 w 137"/>
                  <a:gd name="T31" fmla="*/ 169 h 178"/>
                  <a:gd name="T32" fmla="*/ 20 w 137"/>
                  <a:gd name="T33" fmla="*/ 158 h 178"/>
                  <a:gd name="T34" fmla="*/ 9 w 137"/>
                  <a:gd name="T35" fmla="*/ 144 h 178"/>
                  <a:gd name="T36" fmla="*/ 2 w 137"/>
                  <a:gd name="T37" fmla="*/ 128 h 178"/>
                  <a:gd name="T38" fmla="*/ 0 w 137"/>
                  <a:gd name="T39" fmla="*/ 109 h 178"/>
                  <a:gd name="T40" fmla="*/ 0 w 137"/>
                  <a:gd name="T41" fmla="*/ 69 h 178"/>
                  <a:gd name="T42" fmla="*/ 2 w 137"/>
                  <a:gd name="T43" fmla="*/ 51 h 178"/>
                  <a:gd name="T44" fmla="*/ 9 w 137"/>
                  <a:gd name="T45" fmla="*/ 35 h 178"/>
                  <a:gd name="T46" fmla="*/ 20 w 137"/>
                  <a:gd name="T47" fmla="*/ 20 h 178"/>
                  <a:gd name="T48" fmla="*/ 33 w 137"/>
                  <a:gd name="T49" fmla="*/ 9 h 178"/>
                  <a:gd name="T50" fmla="*/ 50 w 137"/>
                  <a:gd name="T51" fmla="*/ 3 h 178"/>
                  <a:gd name="T52" fmla="*/ 68 w 137"/>
                  <a:gd name="T53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7" h="178">
                    <a:moveTo>
                      <a:pt x="68" y="0"/>
                    </a:moveTo>
                    <a:lnTo>
                      <a:pt x="87" y="3"/>
                    </a:lnTo>
                    <a:lnTo>
                      <a:pt x="103" y="9"/>
                    </a:lnTo>
                    <a:lnTo>
                      <a:pt x="117" y="20"/>
                    </a:lnTo>
                    <a:lnTo>
                      <a:pt x="128" y="35"/>
                    </a:lnTo>
                    <a:lnTo>
                      <a:pt x="135" y="51"/>
                    </a:lnTo>
                    <a:lnTo>
                      <a:pt x="137" y="69"/>
                    </a:lnTo>
                    <a:lnTo>
                      <a:pt x="137" y="109"/>
                    </a:lnTo>
                    <a:lnTo>
                      <a:pt x="135" y="128"/>
                    </a:lnTo>
                    <a:lnTo>
                      <a:pt x="128" y="144"/>
                    </a:lnTo>
                    <a:lnTo>
                      <a:pt x="117" y="158"/>
                    </a:lnTo>
                    <a:lnTo>
                      <a:pt x="103" y="169"/>
                    </a:lnTo>
                    <a:lnTo>
                      <a:pt x="87" y="176"/>
                    </a:lnTo>
                    <a:lnTo>
                      <a:pt x="68" y="178"/>
                    </a:lnTo>
                    <a:lnTo>
                      <a:pt x="50" y="176"/>
                    </a:lnTo>
                    <a:lnTo>
                      <a:pt x="33" y="169"/>
                    </a:lnTo>
                    <a:lnTo>
                      <a:pt x="20" y="158"/>
                    </a:lnTo>
                    <a:lnTo>
                      <a:pt x="9" y="144"/>
                    </a:lnTo>
                    <a:lnTo>
                      <a:pt x="2" y="128"/>
                    </a:lnTo>
                    <a:lnTo>
                      <a:pt x="0" y="109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5"/>
                    </a:lnTo>
                    <a:lnTo>
                      <a:pt x="20" y="20"/>
                    </a:lnTo>
                    <a:lnTo>
                      <a:pt x="33" y="9"/>
                    </a:lnTo>
                    <a:lnTo>
                      <a:pt x="50" y="3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7" name="Freeform 222">
                <a:extLst>
                  <a:ext uri="{FF2B5EF4-FFF2-40B4-BE49-F238E27FC236}">
                    <a16:creationId xmlns:a16="http://schemas.microsoft.com/office/drawing/2014/main" id="{7241F1BB-218E-4C52-8206-5C71BB1FB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4750" y="3683000"/>
                <a:ext cx="22225" cy="25400"/>
              </a:xfrm>
              <a:custGeom>
                <a:avLst/>
                <a:gdLst>
                  <a:gd name="T0" fmla="*/ 68 w 137"/>
                  <a:gd name="T1" fmla="*/ 0 h 156"/>
                  <a:gd name="T2" fmla="*/ 87 w 137"/>
                  <a:gd name="T3" fmla="*/ 4 h 156"/>
                  <a:gd name="T4" fmla="*/ 103 w 137"/>
                  <a:gd name="T5" fmla="*/ 10 h 156"/>
                  <a:gd name="T6" fmla="*/ 117 w 137"/>
                  <a:gd name="T7" fmla="*/ 21 h 156"/>
                  <a:gd name="T8" fmla="*/ 128 w 137"/>
                  <a:gd name="T9" fmla="*/ 34 h 156"/>
                  <a:gd name="T10" fmla="*/ 135 w 137"/>
                  <a:gd name="T11" fmla="*/ 51 h 156"/>
                  <a:gd name="T12" fmla="*/ 137 w 137"/>
                  <a:gd name="T13" fmla="*/ 69 h 156"/>
                  <a:gd name="T14" fmla="*/ 137 w 137"/>
                  <a:gd name="T15" fmla="*/ 88 h 156"/>
                  <a:gd name="T16" fmla="*/ 135 w 137"/>
                  <a:gd name="T17" fmla="*/ 106 h 156"/>
                  <a:gd name="T18" fmla="*/ 128 w 137"/>
                  <a:gd name="T19" fmla="*/ 122 h 156"/>
                  <a:gd name="T20" fmla="*/ 117 w 137"/>
                  <a:gd name="T21" fmla="*/ 135 h 156"/>
                  <a:gd name="T22" fmla="*/ 103 w 137"/>
                  <a:gd name="T23" fmla="*/ 147 h 156"/>
                  <a:gd name="T24" fmla="*/ 87 w 137"/>
                  <a:gd name="T25" fmla="*/ 153 h 156"/>
                  <a:gd name="T26" fmla="*/ 68 w 137"/>
                  <a:gd name="T27" fmla="*/ 156 h 156"/>
                  <a:gd name="T28" fmla="*/ 50 w 137"/>
                  <a:gd name="T29" fmla="*/ 153 h 156"/>
                  <a:gd name="T30" fmla="*/ 33 w 137"/>
                  <a:gd name="T31" fmla="*/ 147 h 156"/>
                  <a:gd name="T32" fmla="*/ 20 w 137"/>
                  <a:gd name="T33" fmla="*/ 135 h 156"/>
                  <a:gd name="T34" fmla="*/ 9 w 137"/>
                  <a:gd name="T35" fmla="*/ 122 h 156"/>
                  <a:gd name="T36" fmla="*/ 2 w 137"/>
                  <a:gd name="T37" fmla="*/ 106 h 156"/>
                  <a:gd name="T38" fmla="*/ 0 w 137"/>
                  <a:gd name="T39" fmla="*/ 88 h 156"/>
                  <a:gd name="T40" fmla="*/ 0 w 137"/>
                  <a:gd name="T41" fmla="*/ 69 h 156"/>
                  <a:gd name="T42" fmla="*/ 2 w 137"/>
                  <a:gd name="T43" fmla="*/ 51 h 156"/>
                  <a:gd name="T44" fmla="*/ 9 w 137"/>
                  <a:gd name="T45" fmla="*/ 34 h 156"/>
                  <a:gd name="T46" fmla="*/ 20 w 137"/>
                  <a:gd name="T47" fmla="*/ 21 h 156"/>
                  <a:gd name="T48" fmla="*/ 33 w 137"/>
                  <a:gd name="T49" fmla="*/ 10 h 156"/>
                  <a:gd name="T50" fmla="*/ 50 w 137"/>
                  <a:gd name="T51" fmla="*/ 4 h 156"/>
                  <a:gd name="T52" fmla="*/ 68 w 137"/>
                  <a:gd name="T5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7" h="156">
                    <a:moveTo>
                      <a:pt x="68" y="0"/>
                    </a:moveTo>
                    <a:lnTo>
                      <a:pt x="87" y="4"/>
                    </a:lnTo>
                    <a:lnTo>
                      <a:pt x="103" y="10"/>
                    </a:lnTo>
                    <a:lnTo>
                      <a:pt x="117" y="21"/>
                    </a:lnTo>
                    <a:lnTo>
                      <a:pt x="128" y="34"/>
                    </a:lnTo>
                    <a:lnTo>
                      <a:pt x="135" y="51"/>
                    </a:lnTo>
                    <a:lnTo>
                      <a:pt x="137" y="69"/>
                    </a:lnTo>
                    <a:lnTo>
                      <a:pt x="137" y="88"/>
                    </a:lnTo>
                    <a:lnTo>
                      <a:pt x="135" y="106"/>
                    </a:lnTo>
                    <a:lnTo>
                      <a:pt x="128" y="122"/>
                    </a:lnTo>
                    <a:lnTo>
                      <a:pt x="117" y="135"/>
                    </a:lnTo>
                    <a:lnTo>
                      <a:pt x="103" y="147"/>
                    </a:lnTo>
                    <a:lnTo>
                      <a:pt x="87" y="153"/>
                    </a:lnTo>
                    <a:lnTo>
                      <a:pt x="68" y="156"/>
                    </a:lnTo>
                    <a:lnTo>
                      <a:pt x="50" y="153"/>
                    </a:lnTo>
                    <a:lnTo>
                      <a:pt x="33" y="147"/>
                    </a:lnTo>
                    <a:lnTo>
                      <a:pt x="20" y="135"/>
                    </a:lnTo>
                    <a:lnTo>
                      <a:pt x="9" y="122"/>
                    </a:lnTo>
                    <a:lnTo>
                      <a:pt x="2" y="106"/>
                    </a:lnTo>
                    <a:lnTo>
                      <a:pt x="0" y="88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1"/>
                    </a:lnTo>
                    <a:lnTo>
                      <a:pt x="33" y="10"/>
                    </a:lnTo>
                    <a:lnTo>
                      <a:pt x="50" y="4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8" name="Freeform 223">
                <a:extLst>
                  <a:ext uri="{FF2B5EF4-FFF2-40B4-BE49-F238E27FC236}">
                    <a16:creationId xmlns:a16="http://schemas.microsoft.com/office/drawing/2014/main" id="{DD596502-394D-4953-A6AA-DB671A01EB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2338" y="3638550"/>
                <a:ext cx="271463" cy="101600"/>
              </a:xfrm>
              <a:custGeom>
                <a:avLst/>
                <a:gdLst>
                  <a:gd name="T0" fmla="*/ 1644 w 1715"/>
                  <a:gd name="T1" fmla="*/ 0 h 635"/>
                  <a:gd name="T2" fmla="*/ 1662 w 1715"/>
                  <a:gd name="T3" fmla="*/ 2 h 635"/>
                  <a:gd name="T4" fmla="*/ 1678 w 1715"/>
                  <a:gd name="T5" fmla="*/ 8 h 635"/>
                  <a:gd name="T6" fmla="*/ 1692 w 1715"/>
                  <a:gd name="T7" fmla="*/ 18 h 635"/>
                  <a:gd name="T8" fmla="*/ 1704 w 1715"/>
                  <a:gd name="T9" fmla="*/ 33 h 635"/>
                  <a:gd name="T10" fmla="*/ 1711 w 1715"/>
                  <a:gd name="T11" fmla="*/ 50 h 635"/>
                  <a:gd name="T12" fmla="*/ 1715 w 1715"/>
                  <a:gd name="T13" fmla="*/ 67 h 635"/>
                  <a:gd name="T14" fmla="*/ 1713 w 1715"/>
                  <a:gd name="T15" fmla="*/ 85 h 635"/>
                  <a:gd name="T16" fmla="*/ 1706 w 1715"/>
                  <a:gd name="T17" fmla="*/ 101 h 635"/>
                  <a:gd name="T18" fmla="*/ 1697 w 1715"/>
                  <a:gd name="T19" fmla="*/ 115 h 635"/>
                  <a:gd name="T20" fmla="*/ 1682 w 1715"/>
                  <a:gd name="T21" fmla="*/ 127 h 635"/>
                  <a:gd name="T22" fmla="*/ 1138 w 1715"/>
                  <a:gd name="T23" fmla="*/ 465 h 635"/>
                  <a:gd name="T24" fmla="*/ 1120 w 1715"/>
                  <a:gd name="T25" fmla="*/ 474 h 635"/>
                  <a:gd name="T26" fmla="*/ 1101 w 1715"/>
                  <a:gd name="T27" fmla="*/ 476 h 635"/>
                  <a:gd name="T28" fmla="*/ 1080 w 1715"/>
                  <a:gd name="T29" fmla="*/ 473 h 635"/>
                  <a:gd name="T30" fmla="*/ 587 w 1715"/>
                  <a:gd name="T31" fmla="*/ 316 h 635"/>
                  <a:gd name="T32" fmla="*/ 105 w 1715"/>
                  <a:gd name="T33" fmla="*/ 624 h 635"/>
                  <a:gd name="T34" fmla="*/ 87 w 1715"/>
                  <a:gd name="T35" fmla="*/ 632 h 635"/>
                  <a:gd name="T36" fmla="*/ 69 w 1715"/>
                  <a:gd name="T37" fmla="*/ 635 h 635"/>
                  <a:gd name="T38" fmla="*/ 52 w 1715"/>
                  <a:gd name="T39" fmla="*/ 633 h 635"/>
                  <a:gd name="T40" fmla="*/ 36 w 1715"/>
                  <a:gd name="T41" fmla="*/ 627 h 635"/>
                  <a:gd name="T42" fmla="*/ 21 w 1715"/>
                  <a:gd name="T43" fmla="*/ 616 h 635"/>
                  <a:gd name="T44" fmla="*/ 10 w 1715"/>
                  <a:gd name="T45" fmla="*/ 602 h 635"/>
                  <a:gd name="T46" fmla="*/ 2 w 1715"/>
                  <a:gd name="T47" fmla="*/ 586 h 635"/>
                  <a:gd name="T48" fmla="*/ 0 w 1715"/>
                  <a:gd name="T49" fmla="*/ 568 h 635"/>
                  <a:gd name="T50" fmla="*/ 1 w 1715"/>
                  <a:gd name="T51" fmla="*/ 550 h 635"/>
                  <a:gd name="T52" fmla="*/ 7 w 1715"/>
                  <a:gd name="T53" fmla="*/ 534 h 635"/>
                  <a:gd name="T54" fmla="*/ 17 w 1715"/>
                  <a:gd name="T55" fmla="*/ 519 h 635"/>
                  <a:gd name="T56" fmla="*/ 31 w 1715"/>
                  <a:gd name="T57" fmla="*/ 508 h 635"/>
                  <a:gd name="T58" fmla="*/ 541 w 1715"/>
                  <a:gd name="T59" fmla="*/ 182 h 635"/>
                  <a:gd name="T60" fmla="*/ 560 w 1715"/>
                  <a:gd name="T61" fmla="*/ 175 h 635"/>
                  <a:gd name="T62" fmla="*/ 579 w 1715"/>
                  <a:gd name="T63" fmla="*/ 172 h 635"/>
                  <a:gd name="T64" fmla="*/ 599 w 1715"/>
                  <a:gd name="T65" fmla="*/ 175 h 635"/>
                  <a:gd name="T66" fmla="*/ 1092 w 1715"/>
                  <a:gd name="T67" fmla="*/ 331 h 635"/>
                  <a:gd name="T68" fmla="*/ 1610 w 1715"/>
                  <a:gd name="T69" fmla="*/ 10 h 635"/>
                  <a:gd name="T70" fmla="*/ 1627 w 1715"/>
                  <a:gd name="T71" fmla="*/ 3 h 635"/>
                  <a:gd name="T72" fmla="*/ 1644 w 1715"/>
                  <a:gd name="T73" fmla="*/ 0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15" h="635">
                    <a:moveTo>
                      <a:pt x="1644" y="0"/>
                    </a:moveTo>
                    <a:lnTo>
                      <a:pt x="1662" y="2"/>
                    </a:lnTo>
                    <a:lnTo>
                      <a:pt x="1678" y="8"/>
                    </a:lnTo>
                    <a:lnTo>
                      <a:pt x="1692" y="18"/>
                    </a:lnTo>
                    <a:lnTo>
                      <a:pt x="1704" y="33"/>
                    </a:lnTo>
                    <a:lnTo>
                      <a:pt x="1711" y="50"/>
                    </a:lnTo>
                    <a:lnTo>
                      <a:pt x="1715" y="67"/>
                    </a:lnTo>
                    <a:lnTo>
                      <a:pt x="1713" y="85"/>
                    </a:lnTo>
                    <a:lnTo>
                      <a:pt x="1706" y="101"/>
                    </a:lnTo>
                    <a:lnTo>
                      <a:pt x="1697" y="115"/>
                    </a:lnTo>
                    <a:lnTo>
                      <a:pt x="1682" y="127"/>
                    </a:lnTo>
                    <a:lnTo>
                      <a:pt x="1138" y="465"/>
                    </a:lnTo>
                    <a:lnTo>
                      <a:pt x="1120" y="474"/>
                    </a:lnTo>
                    <a:lnTo>
                      <a:pt x="1101" y="476"/>
                    </a:lnTo>
                    <a:lnTo>
                      <a:pt x="1080" y="473"/>
                    </a:lnTo>
                    <a:lnTo>
                      <a:pt x="587" y="316"/>
                    </a:lnTo>
                    <a:lnTo>
                      <a:pt x="105" y="624"/>
                    </a:lnTo>
                    <a:lnTo>
                      <a:pt x="87" y="632"/>
                    </a:lnTo>
                    <a:lnTo>
                      <a:pt x="69" y="635"/>
                    </a:lnTo>
                    <a:lnTo>
                      <a:pt x="52" y="633"/>
                    </a:lnTo>
                    <a:lnTo>
                      <a:pt x="36" y="627"/>
                    </a:lnTo>
                    <a:lnTo>
                      <a:pt x="21" y="616"/>
                    </a:lnTo>
                    <a:lnTo>
                      <a:pt x="10" y="602"/>
                    </a:lnTo>
                    <a:lnTo>
                      <a:pt x="2" y="586"/>
                    </a:lnTo>
                    <a:lnTo>
                      <a:pt x="0" y="568"/>
                    </a:lnTo>
                    <a:lnTo>
                      <a:pt x="1" y="550"/>
                    </a:lnTo>
                    <a:lnTo>
                      <a:pt x="7" y="534"/>
                    </a:lnTo>
                    <a:lnTo>
                      <a:pt x="17" y="519"/>
                    </a:lnTo>
                    <a:lnTo>
                      <a:pt x="31" y="508"/>
                    </a:lnTo>
                    <a:lnTo>
                      <a:pt x="541" y="182"/>
                    </a:lnTo>
                    <a:lnTo>
                      <a:pt x="560" y="175"/>
                    </a:lnTo>
                    <a:lnTo>
                      <a:pt x="579" y="172"/>
                    </a:lnTo>
                    <a:lnTo>
                      <a:pt x="599" y="175"/>
                    </a:lnTo>
                    <a:lnTo>
                      <a:pt x="1092" y="331"/>
                    </a:lnTo>
                    <a:lnTo>
                      <a:pt x="1610" y="10"/>
                    </a:lnTo>
                    <a:lnTo>
                      <a:pt x="1627" y="3"/>
                    </a:lnTo>
                    <a:lnTo>
                      <a:pt x="164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975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0B899">
                <a:alpha val="29000"/>
              </a:srgbClr>
            </a:gs>
            <a:gs pos="0">
              <a:schemeClr val="bg1">
                <a:alpha val="0"/>
              </a:schemeClr>
            </a:gs>
            <a:gs pos="64000">
              <a:schemeClr val="bg1">
                <a:alpha val="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8E6DD26-DF8D-4605-B60D-1A566CDF5B64}"/>
              </a:ext>
            </a:extLst>
          </p:cNvPr>
          <p:cNvSpPr/>
          <p:nvPr/>
        </p:nvSpPr>
        <p:spPr>
          <a:xfrm>
            <a:off x="-600" y="0"/>
            <a:ext cx="12193200" cy="748800"/>
          </a:xfrm>
          <a:prstGeom prst="rect">
            <a:avLst/>
          </a:prstGeom>
          <a:solidFill>
            <a:srgbClr val="10B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B6B0750-1DEC-4A35-A603-B796C78DECFF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مع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0B8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06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10232810" y="6397624"/>
            <a:ext cx="195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المبيريك والشميمري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2014271" y="1136237"/>
            <a:ext cx="0" cy="4890673"/>
          </a:xfrm>
          <a:prstGeom prst="line">
            <a:avLst/>
          </a:prstGeom>
          <a:ln w="38100">
            <a:solidFill>
              <a:srgbClr val="0D977D"/>
            </a:solidFill>
          </a:ln>
          <a:effectLst>
            <a:outerShdw blurRad="177800" dist="76200" dir="13440000" sx="139000" sy="139000" algn="br" rotWithShape="0">
              <a:prstClr val="black">
                <a:alpha val="16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E0846B1-F941-49FF-A8E5-C1E2C5D5CEA1}"/>
              </a:ext>
            </a:extLst>
          </p:cNvPr>
          <p:cNvGrpSpPr/>
          <p:nvPr/>
        </p:nvGrpSpPr>
        <p:grpSpPr>
          <a:xfrm>
            <a:off x="11494722" y="43638"/>
            <a:ext cx="638176" cy="638176"/>
            <a:chOff x="11289278" y="55505"/>
            <a:chExt cx="638176" cy="638176"/>
          </a:xfrm>
        </p:grpSpPr>
        <p:sp>
          <p:nvSpPr>
            <p:cNvPr id="67" name="دمعة 66">
              <a:extLst>
                <a:ext uri="{FF2B5EF4-FFF2-40B4-BE49-F238E27FC236}">
                  <a16:creationId xmlns:a16="http://schemas.microsoft.com/office/drawing/2014/main" id="{FFB13483-68B4-4602-8D8B-5C600906D198}"/>
                </a:ext>
              </a:extLst>
            </p:cNvPr>
            <p:cNvSpPr/>
            <p:nvPr/>
          </p:nvSpPr>
          <p:spPr>
            <a:xfrm rot="10800000">
              <a:off x="11289278" y="55505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DEB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38521D9D-41D3-4EB5-A99C-120CEA648F7C}"/>
                </a:ext>
              </a:extLst>
            </p:cNvPr>
            <p:cNvSpPr txBox="1"/>
            <p:nvPr/>
          </p:nvSpPr>
          <p:spPr>
            <a:xfrm>
              <a:off x="11360541" y="143760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02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4DDF9749-EBCA-4AF2-8EDB-A872AA7FCF1A}"/>
              </a:ext>
            </a:extLst>
          </p:cNvPr>
          <p:cNvSpPr/>
          <p:nvPr/>
        </p:nvSpPr>
        <p:spPr>
          <a:xfrm>
            <a:off x="6601582" y="2546157"/>
            <a:ext cx="498823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ar-SA" sz="3600" b="1" dirty="0">
                <a:latin typeface="Simplified Arabic" pitchFamily="18" charset="-78"/>
                <a:cs typeface="AL-Mohanad Bold" pitchFamily="2" charset="-78"/>
              </a:rPr>
              <a:t>يمكن معرفة الربح أو الخسارة بناء على سعر المنتج. لذا يجب تحديد سعر للمنتج.</a:t>
            </a:r>
          </a:p>
        </p:txBody>
      </p:sp>
      <p:sp>
        <p:nvSpPr>
          <p:cNvPr id="90" name="مستطيل 89">
            <a:extLst>
              <a:ext uri="{FF2B5EF4-FFF2-40B4-BE49-F238E27FC236}">
                <a16:creationId xmlns:a16="http://schemas.microsoft.com/office/drawing/2014/main" id="{9CA54B81-36E3-44B6-B8DC-AF85992505C7}"/>
              </a:ext>
            </a:extLst>
          </p:cNvPr>
          <p:cNvSpPr/>
          <p:nvPr/>
        </p:nvSpPr>
        <p:spPr>
          <a:xfrm>
            <a:off x="738362" y="2043005"/>
            <a:ext cx="5381448" cy="461665"/>
          </a:xfrm>
          <a:prstGeom prst="rect">
            <a:avLst/>
          </a:prstGeom>
          <a:gradFill flip="none" rotWithShape="1">
            <a:gsLst>
              <a:gs pos="45000">
                <a:srgbClr val="C0ECE4"/>
              </a:gs>
              <a:gs pos="100000">
                <a:srgbClr val="10B899">
                  <a:alpha val="43000"/>
                </a:srgbClr>
              </a:gs>
              <a:gs pos="0">
                <a:schemeClr val="bg1">
                  <a:alpha val="0"/>
                </a:schemeClr>
              </a:gs>
              <a:gs pos="17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r"/>
            <a:r>
              <a:rPr lang="ar-SA" sz="2400" b="1" u="sng" dirty="0">
                <a:latin typeface="Simplified Arabic" panose="02020603050405020304" pitchFamily="18" charset="-78"/>
                <a:cs typeface="AL-Mohanad Bold" pitchFamily="2" charset="-78"/>
              </a:rPr>
              <a:t>طرق تسعير المنتج:......</a:t>
            </a: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2F53067A-B9D5-4769-A488-7523E4DA774E}"/>
              </a:ext>
            </a:extLst>
          </p:cNvPr>
          <p:cNvGrpSpPr/>
          <p:nvPr/>
        </p:nvGrpSpPr>
        <p:grpSpPr>
          <a:xfrm>
            <a:off x="490536" y="2901392"/>
            <a:ext cx="5215023" cy="3207307"/>
            <a:chOff x="490536" y="2901392"/>
            <a:chExt cx="5215023" cy="3207307"/>
          </a:xfrm>
        </p:grpSpPr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70D41FE1-198D-4A21-987F-C857C10E59EB}"/>
                </a:ext>
              </a:extLst>
            </p:cNvPr>
            <p:cNvGrpSpPr/>
            <p:nvPr/>
          </p:nvGrpSpPr>
          <p:grpSpPr>
            <a:xfrm flipH="1">
              <a:off x="490536" y="2901392"/>
              <a:ext cx="5215023" cy="3207307"/>
              <a:chOff x="490536" y="2901392"/>
              <a:chExt cx="5215023" cy="3207307"/>
            </a:xfrm>
          </p:grpSpPr>
          <p:sp>
            <p:nvSpPr>
              <p:cNvPr id="91" name="Circular Arrow 22">
                <a:extLst>
                  <a:ext uri="{FF2B5EF4-FFF2-40B4-BE49-F238E27FC236}">
                    <a16:creationId xmlns:a16="http://schemas.microsoft.com/office/drawing/2014/main" id="{7E3A5BF5-0F32-456E-A0A4-AF5112706F8B}"/>
                  </a:ext>
                </a:extLst>
              </p:cNvPr>
              <p:cNvSpPr/>
              <p:nvPr/>
            </p:nvSpPr>
            <p:spPr>
              <a:xfrm rot="16200000">
                <a:off x="490728" y="2901200"/>
                <a:ext cx="2510128" cy="2510511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2" name="Shape 23">
                <a:extLst>
                  <a:ext uri="{FF2B5EF4-FFF2-40B4-BE49-F238E27FC236}">
                    <a16:creationId xmlns:a16="http://schemas.microsoft.com/office/drawing/2014/main" id="{E42BAEBF-79BD-4A05-8BD6-A6BB9322514C}"/>
                  </a:ext>
                </a:extLst>
              </p:cNvPr>
              <p:cNvSpPr/>
              <p:nvPr/>
            </p:nvSpPr>
            <p:spPr>
              <a:xfrm rot="16200000">
                <a:off x="1933204" y="3598379"/>
                <a:ext cx="2510128" cy="2510511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3" name="Block Arc 24">
                <a:extLst>
                  <a:ext uri="{FF2B5EF4-FFF2-40B4-BE49-F238E27FC236}">
                    <a16:creationId xmlns:a16="http://schemas.microsoft.com/office/drawing/2014/main" id="{CD895278-A058-42EA-9244-FEBCDE00CB76}"/>
                  </a:ext>
                </a:extLst>
              </p:cNvPr>
              <p:cNvSpPr/>
              <p:nvPr/>
            </p:nvSpPr>
            <p:spPr>
              <a:xfrm rot="16200000">
                <a:off x="3548537" y="3075841"/>
                <a:ext cx="2156590" cy="2157454"/>
              </a:xfrm>
              <a:prstGeom prst="blockArc">
                <a:avLst>
                  <a:gd name="adj1" fmla="val 13500000"/>
                  <a:gd name="adj2" fmla="val 10800000"/>
                  <a:gd name="adj3" fmla="val 1274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AE422C2B-3646-4307-9A1C-58CC4CB07D4E}"/>
                </a:ext>
              </a:extLst>
            </p:cNvPr>
            <p:cNvSpPr/>
            <p:nvPr/>
          </p:nvSpPr>
          <p:spPr>
            <a:xfrm>
              <a:off x="3969178" y="3614320"/>
              <a:ext cx="1005403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ctr" rtl="1"/>
              <a:r>
                <a:rPr lang="ar-SA" sz="2800" b="1" dirty="0">
                  <a:latin typeface="Simplified Arabic" pitchFamily="18" charset="-78"/>
                  <a:cs typeface="AL-Mohanad Bold" pitchFamily="2" charset="-78"/>
                </a:rPr>
                <a:t>حسب</a:t>
              </a:r>
            </a:p>
            <a:p>
              <a:pPr marL="342900" indent="-342900" algn="ctr" rtl="1"/>
              <a:r>
                <a:rPr lang="ar-SA" sz="2800" b="1" dirty="0">
                  <a:latin typeface="Simplified Arabic" pitchFamily="18" charset="-78"/>
                  <a:cs typeface="AL-Mohanad Bold" pitchFamily="2" charset="-78"/>
                </a:rPr>
                <a:t>التكلفة</a:t>
              </a:r>
            </a:p>
          </p:txBody>
        </p:sp>
        <p:sp>
          <p:nvSpPr>
            <p:cNvPr id="15" name="مستطيل 14">
              <a:extLst>
                <a:ext uri="{FF2B5EF4-FFF2-40B4-BE49-F238E27FC236}">
                  <a16:creationId xmlns:a16="http://schemas.microsoft.com/office/drawing/2014/main" id="{A66FBCDC-4F02-424B-8DC7-145C1AA3823B}"/>
                </a:ext>
              </a:extLst>
            </p:cNvPr>
            <p:cNvSpPr/>
            <p:nvPr/>
          </p:nvSpPr>
          <p:spPr>
            <a:xfrm>
              <a:off x="2493680" y="4354589"/>
              <a:ext cx="1172116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ctr" rtl="1"/>
              <a:r>
                <a:rPr lang="ar-SA" sz="2800" b="1" dirty="0">
                  <a:latin typeface="Simplified Arabic" pitchFamily="18" charset="-78"/>
                  <a:cs typeface="AL-Mohanad Bold" pitchFamily="2" charset="-78"/>
                </a:rPr>
                <a:t>حسب</a:t>
              </a:r>
            </a:p>
            <a:p>
              <a:pPr marL="342900" indent="-342900" algn="ctr" rtl="1"/>
              <a:r>
                <a:rPr lang="ar-SA" sz="2800" b="1" dirty="0">
                  <a:latin typeface="Simplified Arabic" pitchFamily="18" charset="-78"/>
                  <a:cs typeface="AL-Mohanad Bold" pitchFamily="2" charset="-78"/>
                </a:rPr>
                <a:t>المنافسين</a:t>
              </a:r>
            </a:p>
          </p:txBody>
        </p:sp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4DB7596A-FB41-4124-94EB-3A4FE4355E0A}"/>
                </a:ext>
              </a:extLst>
            </p:cNvPr>
            <p:cNvSpPr/>
            <p:nvPr/>
          </p:nvSpPr>
          <p:spPr>
            <a:xfrm>
              <a:off x="1071388" y="3592766"/>
              <a:ext cx="894796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ctr" rtl="1"/>
              <a:r>
                <a:rPr lang="ar-SA" sz="2800" b="1" dirty="0">
                  <a:latin typeface="Simplified Arabic" pitchFamily="18" charset="-78"/>
                  <a:cs typeface="AL-Mohanad Bold" pitchFamily="2" charset="-78"/>
                </a:rPr>
                <a:t>حسب </a:t>
              </a:r>
            </a:p>
            <a:p>
              <a:pPr marL="342900" indent="-342900" algn="ctr" rtl="1"/>
              <a:r>
                <a:rPr lang="ar-SA" sz="2800" b="1" dirty="0">
                  <a:latin typeface="Simplified Arabic" pitchFamily="18" charset="-78"/>
                  <a:cs typeface="AL-Mohanad Bold" pitchFamily="2" charset="-78"/>
                </a:rPr>
                <a:t>السوق</a:t>
              </a:r>
            </a:p>
          </p:txBody>
        </p:sp>
        <p:sp>
          <p:nvSpPr>
            <p:cNvPr id="18" name="مستطيل 17">
              <a:extLst>
                <a:ext uri="{FF2B5EF4-FFF2-40B4-BE49-F238E27FC236}">
                  <a16:creationId xmlns:a16="http://schemas.microsoft.com/office/drawing/2014/main" id="{89F6A9FC-0A8A-4CA5-809F-45D1B0D775D3}"/>
                </a:ext>
              </a:extLst>
            </p:cNvPr>
            <p:cNvSpPr/>
            <p:nvPr/>
          </p:nvSpPr>
          <p:spPr>
            <a:xfrm>
              <a:off x="4091070" y="3065315"/>
              <a:ext cx="7457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itchFamily="18" charset="-78"/>
                  <a:cs typeface="AL-Mohanad Bold" pitchFamily="2" charset="-78"/>
                </a:rPr>
                <a:t>التسعير</a:t>
              </a:r>
              <a:endParaRPr lang="ar-S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" name="مستطيل 96">
              <a:extLst>
                <a:ext uri="{FF2B5EF4-FFF2-40B4-BE49-F238E27FC236}">
                  <a16:creationId xmlns:a16="http://schemas.microsoft.com/office/drawing/2014/main" id="{4C93F0C1-4AFA-457C-BBA1-DAE14BE9B1B4}"/>
                </a:ext>
              </a:extLst>
            </p:cNvPr>
            <p:cNvSpPr/>
            <p:nvPr/>
          </p:nvSpPr>
          <p:spPr>
            <a:xfrm>
              <a:off x="2638976" y="5594400"/>
              <a:ext cx="7457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itchFamily="18" charset="-78"/>
                  <a:cs typeface="AL-Mohanad Bold" pitchFamily="2" charset="-78"/>
                </a:rPr>
                <a:t>التسعير</a:t>
              </a:r>
              <a:endParaRPr lang="ar-S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8" name="مستطيل 97">
              <a:extLst>
                <a:ext uri="{FF2B5EF4-FFF2-40B4-BE49-F238E27FC236}">
                  <a16:creationId xmlns:a16="http://schemas.microsoft.com/office/drawing/2014/main" id="{A2ABE49F-DF56-4632-819F-F5F93B28F96F}"/>
                </a:ext>
              </a:extLst>
            </p:cNvPr>
            <p:cNvSpPr/>
            <p:nvPr/>
          </p:nvSpPr>
          <p:spPr>
            <a:xfrm>
              <a:off x="1200412" y="3059668"/>
              <a:ext cx="7457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itchFamily="18" charset="-78"/>
                  <a:cs typeface="AL-Mohanad Bold" pitchFamily="2" charset="-78"/>
                </a:rPr>
                <a:t>التسعير</a:t>
              </a:r>
              <a:endParaRPr lang="ar-S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9" name="مجموعة 98">
            <a:extLst>
              <a:ext uri="{FF2B5EF4-FFF2-40B4-BE49-F238E27FC236}">
                <a16:creationId xmlns:a16="http://schemas.microsoft.com/office/drawing/2014/main" id="{240DF873-3FEE-4B6F-873A-D9F5851247B5}"/>
              </a:ext>
            </a:extLst>
          </p:cNvPr>
          <p:cNvGrpSpPr/>
          <p:nvPr/>
        </p:nvGrpSpPr>
        <p:grpSpPr>
          <a:xfrm>
            <a:off x="8701591" y="993720"/>
            <a:ext cx="3496454" cy="865760"/>
            <a:chOff x="8701591" y="993720"/>
            <a:chExt cx="3496454" cy="865760"/>
          </a:xfrm>
        </p:grpSpPr>
        <p:grpSp>
          <p:nvGrpSpPr>
            <p:cNvPr id="100" name="مجموعة 99">
              <a:extLst>
                <a:ext uri="{FF2B5EF4-FFF2-40B4-BE49-F238E27FC236}">
                  <a16:creationId xmlns:a16="http://schemas.microsoft.com/office/drawing/2014/main" id="{065A4BFC-DF67-4FE2-A8E9-111F9B3B18F2}"/>
                </a:ext>
              </a:extLst>
            </p:cNvPr>
            <p:cNvGrpSpPr/>
            <p:nvPr/>
          </p:nvGrpSpPr>
          <p:grpSpPr>
            <a:xfrm>
              <a:off x="8757453" y="993720"/>
              <a:ext cx="3440592" cy="865760"/>
              <a:chOff x="8915400" y="1222596"/>
              <a:chExt cx="3440592" cy="865760"/>
            </a:xfrm>
            <a:solidFill>
              <a:srgbClr val="0D977D"/>
            </a:solidFill>
          </p:grpSpPr>
          <p:sp>
            <p:nvSpPr>
              <p:cNvPr id="102" name="سهم: بشكل رتبة عسكرية 1">
                <a:extLst>
                  <a:ext uri="{FF2B5EF4-FFF2-40B4-BE49-F238E27FC236}">
                    <a16:creationId xmlns:a16="http://schemas.microsoft.com/office/drawing/2014/main" id="{78D993A1-5C32-48D6-93A4-B53C556F6021}"/>
                  </a:ext>
                </a:extLst>
              </p:cNvPr>
              <p:cNvSpPr/>
              <p:nvPr/>
            </p:nvSpPr>
            <p:spPr>
              <a:xfrm flipH="1">
                <a:off x="8915400" y="1222596"/>
                <a:ext cx="3440592" cy="749300"/>
              </a:xfrm>
              <a:custGeom>
                <a:avLst/>
                <a:gdLst>
                  <a:gd name="connsiteX0" fmla="*/ 0 w 4444548"/>
                  <a:gd name="connsiteY0" fmla="*/ 0 h 893590"/>
                  <a:gd name="connsiteX1" fmla="*/ 4180867 w 4444548"/>
                  <a:gd name="connsiteY1" fmla="*/ 0 h 893590"/>
                  <a:gd name="connsiteX2" fmla="*/ 4444548 w 4444548"/>
                  <a:gd name="connsiteY2" fmla="*/ 446795 h 893590"/>
                  <a:gd name="connsiteX3" fmla="*/ 4180867 w 4444548"/>
                  <a:gd name="connsiteY3" fmla="*/ 893590 h 893590"/>
                  <a:gd name="connsiteX4" fmla="*/ 0 w 4444548"/>
                  <a:gd name="connsiteY4" fmla="*/ 893590 h 893590"/>
                  <a:gd name="connsiteX5" fmla="*/ 263681 w 4444548"/>
                  <a:gd name="connsiteY5" fmla="*/ 446795 h 893590"/>
                  <a:gd name="connsiteX6" fmla="*/ 0 w 4444548"/>
                  <a:gd name="connsiteY6" fmla="*/ 0 h 893590"/>
                  <a:gd name="connsiteX0" fmla="*/ 0 w 4444548"/>
                  <a:gd name="connsiteY0" fmla="*/ 0 h 893590"/>
                  <a:gd name="connsiteX1" fmla="*/ 4180867 w 4444548"/>
                  <a:gd name="connsiteY1" fmla="*/ 0 h 893590"/>
                  <a:gd name="connsiteX2" fmla="*/ 4444548 w 4444548"/>
                  <a:gd name="connsiteY2" fmla="*/ 446795 h 893590"/>
                  <a:gd name="connsiteX3" fmla="*/ 4180867 w 4444548"/>
                  <a:gd name="connsiteY3" fmla="*/ 893590 h 893590"/>
                  <a:gd name="connsiteX4" fmla="*/ 0 w 4444548"/>
                  <a:gd name="connsiteY4" fmla="*/ 893590 h 893590"/>
                  <a:gd name="connsiteX5" fmla="*/ 3331 w 4444548"/>
                  <a:gd name="connsiteY5" fmla="*/ 478545 h 893590"/>
                  <a:gd name="connsiteX6" fmla="*/ 0 w 4444548"/>
                  <a:gd name="connsiteY6" fmla="*/ 0 h 893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548" h="893590">
                    <a:moveTo>
                      <a:pt x="0" y="0"/>
                    </a:moveTo>
                    <a:lnTo>
                      <a:pt x="4180867" y="0"/>
                    </a:lnTo>
                    <a:lnTo>
                      <a:pt x="4444548" y="446795"/>
                    </a:lnTo>
                    <a:lnTo>
                      <a:pt x="4180867" y="893590"/>
                    </a:lnTo>
                    <a:lnTo>
                      <a:pt x="0" y="893590"/>
                    </a:lnTo>
                    <a:cubicBezTo>
                      <a:pt x="1110" y="755242"/>
                      <a:pt x="2221" y="616893"/>
                      <a:pt x="3331" y="478545"/>
                    </a:cubicBezTo>
                    <a:cubicBezTo>
                      <a:pt x="2221" y="319030"/>
                      <a:pt x="1110" y="15951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مثلث متساوي الساقين 102">
                <a:extLst>
                  <a:ext uri="{FF2B5EF4-FFF2-40B4-BE49-F238E27FC236}">
                    <a16:creationId xmlns:a16="http://schemas.microsoft.com/office/drawing/2014/main" id="{88436EEE-676B-4DE0-9C0B-BBDF31A32301}"/>
                  </a:ext>
                </a:extLst>
              </p:cNvPr>
              <p:cNvSpPr/>
              <p:nvPr/>
            </p:nvSpPr>
            <p:spPr>
              <a:xfrm flipV="1">
                <a:off x="12184918" y="1971896"/>
                <a:ext cx="171073" cy="116460"/>
              </a:xfrm>
              <a:prstGeom prst="triangle">
                <a:avLst>
                  <a:gd name="adj" fmla="val 0"/>
                </a:avLst>
              </a:prstGeom>
              <a:solidFill>
                <a:srgbClr val="10B8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01" name="عنوان 1">
              <a:extLst>
                <a:ext uri="{FF2B5EF4-FFF2-40B4-BE49-F238E27FC236}">
                  <a16:creationId xmlns:a16="http://schemas.microsoft.com/office/drawing/2014/main" id="{FC78FB9B-5A74-48F4-AB20-7437A6117ACA}"/>
                </a:ext>
              </a:extLst>
            </p:cNvPr>
            <p:cNvSpPr txBox="1">
              <a:spLocks/>
            </p:cNvSpPr>
            <p:nvPr/>
          </p:nvSpPr>
          <p:spPr>
            <a:xfrm>
              <a:off x="8701591" y="1084027"/>
              <a:ext cx="3225863" cy="749300"/>
            </a:xfrm>
            <a:prstGeom prst="rect">
              <a:avLst/>
            </a:prstGeom>
          </p:spPr>
          <p:txBody>
            <a:bodyPr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r" rtl="1">
                <a:lnSpc>
                  <a:spcPct val="100000"/>
                </a:lnSpc>
                <a:spcBef>
                  <a:spcPts val="0"/>
                </a:spcBef>
              </a:pPr>
              <a:r>
                <a:rPr lang="ar-SA" sz="2800" b="1" dirty="0">
                  <a:solidFill>
                    <a:schemeClr val="bg1"/>
                  </a:solidFill>
                  <a:latin typeface="Simplified Arabic" pitchFamily="18" charset="-78"/>
                  <a:cs typeface="AL-Mohanad Bold" pitchFamily="2" charset="-78"/>
                </a:rPr>
                <a:t>حساب تكاليف المشروع</a:t>
              </a:r>
            </a:p>
          </p:txBody>
        </p:sp>
      </p:grpSp>
      <p:sp>
        <p:nvSpPr>
          <p:cNvPr id="104" name="مستطيل 103">
            <a:extLst>
              <a:ext uri="{FF2B5EF4-FFF2-40B4-BE49-F238E27FC236}">
                <a16:creationId xmlns:a16="http://schemas.microsoft.com/office/drawing/2014/main" id="{D9D761F5-8F2F-4AE8-9229-80AD2832D05C}"/>
              </a:ext>
            </a:extLst>
          </p:cNvPr>
          <p:cNvSpPr/>
          <p:nvPr/>
        </p:nvSpPr>
        <p:spPr>
          <a:xfrm>
            <a:off x="6601582" y="2043005"/>
            <a:ext cx="5382601" cy="461665"/>
          </a:xfrm>
          <a:prstGeom prst="rect">
            <a:avLst/>
          </a:prstGeom>
          <a:gradFill flip="none" rotWithShape="1">
            <a:gsLst>
              <a:gs pos="45000">
                <a:srgbClr val="C0ECE4"/>
              </a:gs>
              <a:gs pos="100000">
                <a:srgbClr val="10B899">
                  <a:alpha val="43000"/>
                </a:srgbClr>
              </a:gs>
              <a:gs pos="0">
                <a:schemeClr val="bg1">
                  <a:alpha val="0"/>
                </a:schemeClr>
              </a:gs>
              <a:gs pos="17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r"/>
            <a:r>
              <a:rPr lang="ar-SA" sz="2400" b="1" u="sng" dirty="0">
                <a:latin typeface="Simplified Arabic" panose="02020603050405020304" pitchFamily="18" charset="-78"/>
                <a:cs typeface="AL-Mohanad Bold" pitchFamily="2" charset="-78"/>
              </a:rPr>
              <a:t>تقدير الربح أو الخسارة:......</a:t>
            </a:r>
          </a:p>
        </p:txBody>
      </p:sp>
    </p:spTree>
    <p:extLst>
      <p:ext uri="{BB962C8B-B14F-4D97-AF65-F5344CB8AC3E}">
        <p14:creationId xmlns:p14="http://schemas.microsoft.com/office/powerpoint/2010/main" val="4156084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0B899">
                <a:alpha val="29000"/>
              </a:srgbClr>
            </a:gs>
            <a:gs pos="0">
              <a:schemeClr val="bg1">
                <a:alpha val="0"/>
              </a:schemeClr>
            </a:gs>
            <a:gs pos="64000">
              <a:schemeClr val="bg1">
                <a:alpha val="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8DE8BC9-46ED-497F-B57D-605C41EC519A}"/>
              </a:ext>
            </a:extLst>
          </p:cNvPr>
          <p:cNvSpPr/>
          <p:nvPr/>
        </p:nvSpPr>
        <p:spPr>
          <a:xfrm>
            <a:off x="-600" y="0"/>
            <a:ext cx="12193200" cy="748800"/>
          </a:xfrm>
          <a:prstGeom prst="rect">
            <a:avLst/>
          </a:prstGeom>
          <a:solidFill>
            <a:srgbClr val="10B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B6B0750-1DEC-4A35-A603-B796C78DECFF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مع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0B8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07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10232810" y="6397624"/>
            <a:ext cx="195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المبيريك والشميمري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2014271" y="1136237"/>
            <a:ext cx="0" cy="4890673"/>
          </a:xfrm>
          <a:prstGeom prst="line">
            <a:avLst/>
          </a:prstGeom>
          <a:ln w="38100">
            <a:solidFill>
              <a:srgbClr val="0D977D"/>
            </a:solidFill>
          </a:ln>
          <a:effectLst>
            <a:outerShdw blurRad="177800" dist="76200" dir="13440000" sx="139000" sy="139000" algn="br" rotWithShape="0">
              <a:prstClr val="black">
                <a:alpha val="16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E0846B1-F941-49FF-A8E5-C1E2C5D5CEA1}"/>
              </a:ext>
            </a:extLst>
          </p:cNvPr>
          <p:cNvGrpSpPr/>
          <p:nvPr/>
        </p:nvGrpSpPr>
        <p:grpSpPr>
          <a:xfrm>
            <a:off x="11494722" y="43638"/>
            <a:ext cx="638176" cy="638176"/>
            <a:chOff x="11289278" y="55505"/>
            <a:chExt cx="638176" cy="638176"/>
          </a:xfrm>
        </p:grpSpPr>
        <p:sp>
          <p:nvSpPr>
            <p:cNvPr id="67" name="دمعة 66">
              <a:extLst>
                <a:ext uri="{FF2B5EF4-FFF2-40B4-BE49-F238E27FC236}">
                  <a16:creationId xmlns:a16="http://schemas.microsoft.com/office/drawing/2014/main" id="{FFB13483-68B4-4602-8D8B-5C600906D198}"/>
                </a:ext>
              </a:extLst>
            </p:cNvPr>
            <p:cNvSpPr/>
            <p:nvPr/>
          </p:nvSpPr>
          <p:spPr>
            <a:xfrm rot="10800000">
              <a:off x="11289278" y="55505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DEB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38521D9D-41D3-4EB5-A99C-120CEA648F7C}"/>
                </a:ext>
              </a:extLst>
            </p:cNvPr>
            <p:cNvSpPr txBox="1"/>
            <p:nvPr/>
          </p:nvSpPr>
          <p:spPr>
            <a:xfrm>
              <a:off x="11360541" y="143760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02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0" name="مستطيل 89">
            <a:extLst>
              <a:ext uri="{FF2B5EF4-FFF2-40B4-BE49-F238E27FC236}">
                <a16:creationId xmlns:a16="http://schemas.microsoft.com/office/drawing/2014/main" id="{9CA54B81-36E3-44B6-B8DC-AF85992505C7}"/>
              </a:ext>
            </a:extLst>
          </p:cNvPr>
          <p:cNvSpPr/>
          <p:nvPr/>
        </p:nvSpPr>
        <p:spPr>
          <a:xfrm>
            <a:off x="6645523" y="2030655"/>
            <a:ext cx="5381448" cy="461665"/>
          </a:xfrm>
          <a:prstGeom prst="rect">
            <a:avLst/>
          </a:prstGeom>
          <a:gradFill flip="none" rotWithShape="1">
            <a:gsLst>
              <a:gs pos="45000">
                <a:srgbClr val="C0ECE4"/>
              </a:gs>
              <a:gs pos="100000">
                <a:srgbClr val="10B899">
                  <a:alpha val="43000"/>
                </a:srgbClr>
              </a:gs>
              <a:gs pos="0">
                <a:schemeClr val="bg1">
                  <a:alpha val="0"/>
                </a:schemeClr>
              </a:gs>
              <a:gs pos="17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r"/>
            <a:r>
              <a:rPr lang="ar-SA" sz="2400" b="1" u="sng" dirty="0">
                <a:latin typeface="Simplified Arabic" panose="02020603050405020304" pitchFamily="18" charset="-78"/>
                <a:cs typeface="AL-Mohanad Bold" pitchFamily="2" charset="-78"/>
              </a:rPr>
              <a:t>طرق تسعير المنتج:......</a:t>
            </a:r>
          </a:p>
        </p:txBody>
      </p:sp>
      <p:grpSp>
        <p:nvGrpSpPr>
          <p:cNvPr id="80" name="مجموعة 79">
            <a:extLst>
              <a:ext uri="{FF2B5EF4-FFF2-40B4-BE49-F238E27FC236}">
                <a16:creationId xmlns:a16="http://schemas.microsoft.com/office/drawing/2014/main" id="{E5B3FA26-4776-4052-9A1B-C06F7BCE7AAB}"/>
              </a:ext>
            </a:extLst>
          </p:cNvPr>
          <p:cNvGrpSpPr/>
          <p:nvPr/>
        </p:nvGrpSpPr>
        <p:grpSpPr>
          <a:xfrm>
            <a:off x="154761" y="2621109"/>
            <a:ext cx="12012157" cy="3428761"/>
            <a:chOff x="154761" y="2718094"/>
            <a:chExt cx="12012157" cy="3428761"/>
          </a:xfrm>
        </p:grpSpPr>
        <p:grpSp>
          <p:nvGrpSpPr>
            <p:cNvPr id="26" name="مجموعة 25">
              <a:extLst>
                <a:ext uri="{FF2B5EF4-FFF2-40B4-BE49-F238E27FC236}">
                  <a16:creationId xmlns:a16="http://schemas.microsoft.com/office/drawing/2014/main" id="{FE761549-50F0-4BAE-AA05-1F7C4F2140D7}"/>
                </a:ext>
              </a:extLst>
            </p:cNvPr>
            <p:cNvGrpSpPr/>
            <p:nvPr/>
          </p:nvGrpSpPr>
          <p:grpSpPr>
            <a:xfrm>
              <a:off x="154761" y="2718094"/>
              <a:ext cx="11616147" cy="2843986"/>
              <a:chOff x="154761" y="2718094"/>
              <a:chExt cx="11616147" cy="2843986"/>
            </a:xfrm>
          </p:grpSpPr>
          <p:sp>
            <p:nvSpPr>
              <p:cNvPr id="30" name="Right Arrow 124">
                <a:extLst>
                  <a:ext uri="{FF2B5EF4-FFF2-40B4-BE49-F238E27FC236}">
                    <a16:creationId xmlns:a16="http://schemas.microsoft.com/office/drawing/2014/main" id="{4F15AEED-83EE-4AF7-A34A-10BEAB918E82}"/>
                  </a:ext>
                </a:extLst>
              </p:cNvPr>
              <p:cNvSpPr/>
              <p:nvPr/>
            </p:nvSpPr>
            <p:spPr>
              <a:xfrm flipH="1">
                <a:off x="154761" y="3314522"/>
                <a:ext cx="11616147" cy="2210087"/>
              </a:xfrm>
              <a:prstGeom prst="rightArrow">
                <a:avLst>
                  <a:gd name="adj1" fmla="val 63748"/>
                  <a:gd name="adj2" fmla="val 49509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2" name="Rounded Rectangle 113">
                <a:extLst>
                  <a:ext uri="{FF2B5EF4-FFF2-40B4-BE49-F238E27FC236}">
                    <a16:creationId xmlns:a16="http://schemas.microsoft.com/office/drawing/2014/main" id="{81441562-7EDB-4E52-9544-BB59FE66C6C9}"/>
                  </a:ext>
                </a:extLst>
              </p:cNvPr>
              <p:cNvSpPr/>
              <p:nvPr/>
            </p:nvSpPr>
            <p:spPr>
              <a:xfrm flipH="1">
                <a:off x="5986134" y="3845024"/>
                <a:ext cx="1431872" cy="1149083"/>
              </a:xfrm>
              <a:prstGeom prst="round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6" name="Oval 127">
                <a:extLst>
                  <a:ext uri="{FF2B5EF4-FFF2-40B4-BE49-F238E27FC236}">
                    <a16:creationId xmlns:a16="http://schemas.microsoft.com/office/drawing/2014/main" id="{2001E60D-63A8-4135-9919-719880E8126F}"/>
                  </a:ext>
                </a:extLst>
              </p:cNvPr>
              <p:cNvSpPr/>
              <p:nvPr/>
            </p:nvSpPr>
            <p:spPr>
              <a:xfrm flipH="1">
                <a:off x="6253421" y="2718094"/>
                <a:ext cx="897298" cy="72231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02</a:t>
                </a:r>
              </a:p>
            </p:txBody>
          </p:sp>
          <p:sp>
            <p:nvSpPr>
              <p:cNvPr id="77" name="Isosceles Triangle 128">
                <a:extLst>
                  <a:ext uri="{FF2B5EF4-FFF2-40B4-BE49-F238E27FC236}">
                    <a16:creationId xmlns:a16="http://schemas.microsoft.com/office/drawing/2014/main" id="{0C9E4340-061F-49CC-985E-C42C48CD25F1}"/>
                  </a:ext>
                </a:extLst>
              </p:cNvPr>
              <p:cNvSpPr/>
              <p:nvPr/>
            </p:nvSpPr>
            <p:spPr>
              <a:xfrm rot="10800000" flipH="1">
                <a:off x="6504958" y="3480395"/>
                <a:ext cx="394222" cy="273574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cxnSp>
            <p:nvCxnSpPr>
              <p:cNvPr id="41" name="Straight Connector 137">
                <a:extLst>
                  <a:ext uri="{FF2B5EF4-FFF2-40B4-BE49-F238E27FC236}">
                    <a16:creationId xmlns:a16="http://schemas.microsoft.com/office/drawing/2014/main" id="{578A8E3B-BC3F-4CBD-A3C7-4E414CC2BE09}"/>
                  </a:ext>
                </a:extLst>
              </p:cNvPr>
              <p:cNvCxnSpPr/>
              <p:nvPr/>
            </p:nvCxnSpPr>
            <p:spPr>
              <a:xfrm flipH="1" flipV="1">
                <a:off x="6702071" y="5052060"/>
                <a:ext cx="0" cy="51002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ounded Rectangle 114">
                <a:extLst>
                  <a:ext uri="{FF2B5EF4-FFF2-40B4-BE49-F238E27FC236}">
                    <a16:creationId xmlns:a16="http://schemas.microsoft.com/office/drawing/2014/main" id="{9C2DB430-AC65-4E72-A9A2-73DE31DA6D43}"/>
                  </a:ext>
                </a:extLst>
              </p:cNvPr>
              <p:cNvSpPr/>
              <p:nvPr/>
            </p:nvSpPr>
            <p:spPr>
              <a:xfrm flipH="1">
                <a:off x="2025118" y="3845024"/>
                <a:ext cx="1431872" cy="1149083"/>
              </a:xfrm>
              <a:prstGeom prst="round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4" name="Oval 130">
                <a:extLst>
                  <a:ext uri="{FF2B5EF4-FFF2-40B4-BE49-F238E27FC236}">
                    <a16:creationId xmlns:a16="http://schemas.microsoft.com/office/drawing/2014/main" id="{BF2634BD-F7DD-46D7-8078-32C336CD4080}"/>
                  </a:ext>
                </a:extLst>
              </p:cNvPr>
              <p:cNvSpPr/>
              <p:nvPr/>
            </p:nvSpPr>
            <p:spPr>
              <a:xfrm flipH="1">
                <a:off x="2292405" y="2718094"/>
                <a:ext cx="897298" cy="72231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03</a:t>
                </a:r>
              </a:p>
            </p:txBody>
          </p:sp>
          <p:sp>
            <p:nvSpPr>
              <p:cNvPr id="75" name="Isosceles Triangle 131">
                <a:extLst>
                  <a:ext uri="{FF2B5EF4-FFF2-40B4-BE49-F238E27FC236}">
                    <a16:creationId xmlns:a16="http://schemas.microsoft.com/office/drawing/2014/main" id="{95F3AD14-EBD3-4128-BACE-F0EA7E37BB76}"/>
                  </a:ext>
                </a:extLst>
              </p:cNvPr>
              <p:cNvSpPr/>
              <p:nvPr/>
            </p:nvSpPr>
            <p:spPr>
              <a:xfrm rot="10800000" flipH="1">
                <a:off x="2543942" y="3480395"/>
                <a:ext cx="394222" cy="273574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cxnSp>
            <p:nvCxnSpPr>
              <p:cNvPr id="46" name="Straight Connector 141">
                <a:extLst>
                  <a:ext uri="{FF2B5EF4-FFF2-40B4-BE49-F238E27FC236}">
                    <a16:creationId xmlns:a16="http://schemas.microsoft.com/office/drawing/2014/main" id="{59B0BB43-85E4-4FFD-BD73-19B2C07C4F14}"/>
                  </a:ext>
                </a:extLst>
              </p:cNvPr>
              <p:cNvCxnSpPr/>
              <p:nvPr/>
            </p:nvCxnSpPr>
            <p:spPr>
              <a:xfrm flipH="1" flipV="1">
                <a:off x="2741054" y="5052060"/>
                <a:ext cx="0" cy="51002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ounded Rectangle 112">
                <a:extLst>
                  <a:ext uri="{FF2B5EF4-FFF2-40B4-BE49-F238E27FC236}">
                    <a16:creationId xmlns:a16="http://schemas.microsoft.com/office/drawing/2014/main" id="{6BDC5ED9-C980-4D93-9785-A5E811AACABF}"/>
                  </a:ext>
                </a:extLst>
              </p:cNvPr>
              <p:cNvSpPr/>
              <p:nvPr/>
            </p:nvSpPr>
            <p:spPr>
              <a:xfrm flipH="1">
                <a:off x="9947150" y="3845024"/>
                <a:ext cx="1431872" cy="1149083"/>
              </a:xfrm>
              <a:prstGeom prst="round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8" name="Oval 125">
                <a:extLst>
                  <a:ext uri="{FF2B5EF4-FFF2-40B4-BE49-F238E27FC236}">
                    <a16:creationId xmlns:a16="http://schemas.microsoft.com/office/drawing/2014/main" id="{F53149D7-1136-470A-83F0-2220B7375980}"/>
                  </a:ext>
                </a:extLst>
              </p:cNvPr>
              <p:cNvSpPr/>
              <p:nvPr/>
            </p:nvSpPr>
            <p:spPr>
              <a:xfrm flipH="1">
                <a:off x="10214437" y="2718094"/>
                <a:ext cx="897298" cy="72231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01</a:t>
                </a:r>
              </a:p>
            </p:txBody>
          </p:sp>
          <p:sp>
            <p:nvSpPr>
              <p:cNvPr id="79" name="Isosceles Triangle 1">
                <a:extLst>
                  <a:ext uri="{FF2B5EF4-FFF2-40B4-BE49-F238E27FC236}">
                    <a16:creationId xmlns:a16="http://schemas.microsoft.com/office/drawing/2014/main" id="{8EA681D9-5615-4CAB-9CA0-40207F51EB9A}"/>
                  </a:ext>
                </a:extLst>
              </p:cNvPr>
              <p:cNvSpPr/>
              <p:nvPr/>
            </p:nvSpPr>
            <p:spPr>
              <a:xfrm rot="10800000" flipH="1">
                <a:off x="10465974" y="3480395"/>
                <a:ext cx="394222" cy="273574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cxnSp>
            <p:nvCxnSpPr>
              <p:cNvPr id="39" name="Straight Connector 135">
                <a:extLst>
                  <a:ext uri="{FF2B5EF4-FFF2-40B4-BE49-F238E27FC236}">
                    <a16:creationId xmlns:a16="http://schemas.microsoft.com/office/drawing/2014/main" id="{795A3C7B-6BBC-4E8E-B86A-74C432FC889E}"/>
                  </a:ext>
                </a:extLst>
              </p:cNvPr>
              <p:cNvCxnSpPr/>
              <p:nvPr/>
            </p:nvCxnSpPr>
            <p:spPr>
              <a:xfrm flipH="1" flipV="1">
                <a:off x="10661803" y="5011040"/>
                <a:ext cx="0" cy="51002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مستطيل 19">
                <a:extLst>
                  <a:ext uri="{FF2B5EF4-FFF2-40B4-BE49-F238E27FC236}">
                    <a16:creationId xmlns:a16="http://schemas.microsoft.com/office/drawing/2014/main" id="{24B75DBE-C828-434E-8083-8C24E076B1BE}"/>
                  </a:ext>
                </a:extLst>
              </p:cNvPr>
              <p:cNvSpPr/>
              <p:nvPr/>
            </p:nvSpPr>
            <p:spPr>
              <a:xfrm>
                <a:off x="10120534" y="4103783"/>
                <a:ext cx="117051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 rtl="1">
                  <a:lnSpc>
                    <a:spcPct val="100000"/>
                  </a:lnSpc>
                </a:pPr>
                <a:r>
                  <a:rPr lang="ar-SA" b="1" dirty="0">
                    <a:latin typeface="Simplified Arabic" pitchFamily="18" charset="-78"/>
                    <a:cs typeface="AL-Mohanad Bold" pitchFamily="2" charset="-78"/>
                  </a:rPr>
                  <a:t>التسعير </a:t>
                </a:r>
              </a:p>
              <a:p>
                <a:pPr marL="342900" indent="-342900" algn="ctr" rtl="1">
                  <a:lnSpc>
                    <a:spcPct val="100000"/>
                  </a:lnSpc>
                </a:pPr>
                <a:r>
                  <a:rPr lang="ar-SA" b="1" dirty="0">
                    <a:latin typeface="Simplified Arabic" pitchFamily="18" charset="-78"/>
                    <a:cs typeface="AL-Mohanad Bold" pitchFamily="2" charset="-78"/>
                  </a:rPr>
                  <a:t>حسب التكلفة</a:t>
                </a:r>
              </a:p>
            </p:txBody>
          </p:sp>
          <p:sp>
            <p:nvSpPr>
              <p:cNvPr id="22" name="مستطيل 21">
                <a:extLst>
                  <a:ext uri="{FF2B5EF4-FFF2-40B4-BE49-F238E27FC236}">
                    <a16:creationId xmlns:a16="http://schemas.microsoft.com/office/drawing/2014/main" id="{CBB097C7-D76C-40E8-BB83-CEA690808600}"/>
                  </a:ext>
                </a:extLst>
              </p:cNvPr>
              <p:cNvSpPr/>
              <p:nvPr/>
            </p:nvSpPr>
            <p:spPr>
              <a:xfrm>
                <a:off x="6048824" y="4103783"/>
                <a:ext cx="127791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 rtl="1">
                  <a:lnSpc>
                    <a:spcPct val="100000"/>
                  </a:lnSpc>
                </a:pPr>
                <a:r>
                  <a:rPr lang="ar-SA" b="1" dirty="0">
                    <a:latin typeface="Simplified Arabic" pitchFamily="18" charset="-78"/>
                    <a:cs typeface="AL-Mohanad Bold" pitchFamily="2" charset="-78"/>
                  </a:rPr>
                  <a:t>التسعير </a:t>
                </a:r>
              </a:p>
              <a:p>
                <a:pPr marL="342900" indent="-342900" algn="ctr" rtl="1">
                  <a:lnSpc>
                    <a:spcPct val="100000"/>
                  </a:lnSpc>
                </a:pPr>
                <a:r>
                  <a:rPr lang="ar-SA" b="1" dirty="0">
                    <a:latin typeface="Simplified Arabic" pitchFamily="18" charset="-78"/>
                    <a:cs typeface="AL-Mohanad Bold" pitchFamily="2" charset="-78"/>
                  </a:rPr>
                  <a:t>حسب المنافسين</a:t>
                </a:r>
              </a:p>
            </p:txBody>
          </p:sp>
          <p:sp>
            <p:nvSpPr>
              <p:cNvPr id="24" name="مستطيل 23">
                <a:extLst>
                  <a:ext uri="{FF2B5EF4-FFF2-40B4-BE49-F238E27FC236}">
                    <a16:creationId xmlns:a16="http://schemas.microsoft.com/office/drawing/2014/main" id="{5F9AFFAF-E3F8-448E-B5DC-F6059DADA2FB}"/>
                  </a:ext>
                </a:extLst>
              </p:cNvPr>
              <p:cNvSpPr/>
              <p:nvPr/>
            </p:nvSpPr>
            <p:spPr>
              <a:xfrm>
                <a:off x="2154630" y="4103783"/>
                <a:ext cx="108876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 rtl="1">
                  <a:lnSpc>
                    <a:spcPct val="100000"/>
                  </a:lnSpc>
                </a:pPr>
                <a:r>
                  <a:rPr lang="ar-SA" b="1" dirty="0">
                    <a:latin typeface="Simplified Arabic" pitchFamily="18" charset="-78"/>
                    <a:cs typeface="AL-Mohanad Bold" pitchFamily="2" charset="-78"/>
                  </a:rPr>
                  <a:t>التسعير</a:t>
                </a:r>
              </a:p>
              <a:p>
                <a:pPr marL="342900" indent="-342900" algn="ctr" rtl="1">
                  <a:lnSpc>
                    <a:spcPct val="100000"/>
                  </a:lnSpc>
                </a:pPr>
                <a:r>
                  <a:rPr lang="ar-SA" b="1" dirty="0">
                    <a:latin typeface="Simplified Arabic" pitchFamily="18" charset="-78"/>
                    <a:cs typeface="AL-Mohanad Bold" pitchFamily="2" charset="-78"/>
                  </a:rPr>
                  <a:t>حسب السوق</a:t>
                </a:r>
              </a:p>
            </p:txBody>
          </p:sp>
        </p:grpSp>
        <p:grpSp>
          <p:nvGrpSpPr>
            <p:cNvPr id="27" name="مجموعة 26">
              <a:extLst>
                <a:ext uri="{FF2B5EF4-FFF2-40B4-BE49-F238E27FC236}">
                  <a16:creationId xmlns:a16="http://schemas.microsoft.com/office/drawing/2014/main" id="{91DAD215-9981-4560-9A16-CA75930D5ED5}"/>
                </a:ext>
              </a:extLst>
            </p:cNvPr>
            <p:cNvGrpSpPr/>
            <p:nvPr/>
          </p:nvGrpSpPr>
          <p:grpSpPr>
            <a:xfrm>
              <a:off x="880889" y="5562080"/>
              <a:ext cx="11286029" cy="584775"/>
              <a:chOff x="880889" y="5562080"/>
              <a:chExt cx="11286029" cy="584775"/>
            </a:xfrm>
          </p:grpSpPr>
          <p:sp>
            <p:nvSpPr>
              <p:cNvPr id="21" name="مستطيل 20">
                <a:extLst>
                  <a:ext uri="{FF2B5EF4-FFF2-40B4-BE49-F238E27FC236}">
                    <a16:creationId xmlns:a16="http://schemas.microsoft.com/office/drawing/2014/main" id="{2756D4D2-82C3-45E3-987F-29916946B820}"/>
                  </a:ext>
                </a:extLst>
              </p:cNvPr>
              <p:cNvSpPr/>
              <p:nvPr/>
            </p:nvSpPr>
            <p:spPr>
              <a:xfrm>
                <a:off x="8788579" y="5562080"/>
                <a:ext cx="337833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>
                  <a:lnSpc>
                    <a:spcPct val="100000"/>
                  </a:lnSpc>
                </a:pPr>
                <a:r>
                  <a:rPr lang="ar-SA" sz="1600" b="1" dirty="0">
                    <a:latin typeface="Simplified Arabic" pitchFamily="18" charset="-78"/>
                    <a:cs typeface="AL-Mohanad Bold" pitchFamily="2" charset="-78"/>
                  </a:rPr>
                  <a:t>سعر بيع الوحدة =</a:t>
                </a:r>
              </a:p>
              <a:p>
                <a:pPr algn="ctr" rtl="1">
                  <a:lnSpc>
                    <a:spcPct val="100000"/>
                  </a:lnSpc>
                </a:pPr>
                <a:r>
                  <a:rPr lang="ar-SA" sz="1600" b="1" dirty="0">
                    <a:latin typeface="Simplified Arabic" pitchFamily="18" charset="-78"/>
                    <a:cs typeface="AL-Mohanad Bold" pitchFamily="2" charset="-78"/>
                  </a:rPr>
                  <a:t> التكاليف الفعلية للوحدة + هامش ربح (%)</a:t>
                </a:r>
              </a:p>
            </p:txBody>
          </p:sp>
          <p:sp>
            <p:nvSpPr>
              <p:cNvPr id="23" name="مستطيل 22">
                <a:extLst>
                  <a:ext uri="{FF2B5EF4-FFF2-40B4-BE49-F238E27FC236}">
                    <a16:creationId xmlns:a16="http://schemas.microsoft.com/office/drawing/2014/main" id="{412BD180-C7BB-4951-AB04-395E994A51DB}"/>
                  </a:ext>
                </a:extLst>
              </p:cNvPr>
              <p:cNvSpPr/>
              <p:nvPr/>
            </p:nvSpPr>
            <p:spPr>
              <a:xfrm>
                <a:off x="5702025" y="5562080"/>
                <a:ext cx="23102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rtl="1">
                  <a:lnSpc>
                    <a:spcPct val="100000"/>
                  </a:lnSpc>
                </a:pPr>
                <a:r>
                  <a:rPr lang="ar-SA" sz="1600" b="1" dirty="0">
                    <a:latin typeface="Simplified Arabic" pitchFamily="18" charset="-78"/>
                    <a:cs typeface="AL-Mohanad Bold" pitchFamily="2" charset="-78"/>
                  </a:rPr>
                  <a:t>سعر بيع الوحدة من منتجك =</a:t>
                </a:r>
              </a:p>
              <a:p>
                <a:pPr algn="just" rtl="1">
                  <a:lnSpc>
                    <a:spcPct val="100000"/>
                  </a:lnSpc>
                </a:pPr>
                <a:r>
                  <a:rPr lang="ar-SA" sz="1600" b="1" dirty="0">
                    <a:latin typeface="Simplified Arabic" pitchFamily="18" charset="-78"/>
                    <a:cs typeface="AL-Mohanad Bold" pitchFamily="2" charset="-78"/>
                  </a:rPr>
                  <a:t> سعر بيع الوحدة لدى المنافسين</a:t>
                </a:r>
              </a:p>
            </p:txBody>
          </p:sp>
          <p:sp>
            <p:nvSpPr>
              <p:cNvPr id="25" name="مستطيل 24">
                <a:extLst>
                  <a:ext uri="{FF2B5EF4-FFF2-40B4-BE49-F238E27FC236}">
                    <a16:creationId xmlns:a16="http://schemas.microsoft.com/office/drawing/2014/main" id="{76247545-5381-4260-B681-04311C05A1F1}"/>
                  </a:ext>
                </a:extLst>
              </p:cNvPr>
              <p:cNvSpPr/>
              <p:nvPr/>
            </p:nvSpPr>
            <p:spPr>
              <a:xfrm>
                <a:off x="880889" y="5562080"/>
                <a:ext cx="405451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>
                  <a:lnSpc>
                    <a:spcPct val="100000"/>
                  </a:lnSpc>
                </a:pPr>
                <a:r>
                  <a:rPr lang="ar-SA" sz="1600" b="1" dirty="0">
                    <a:latin typeface="Simplified Arabic" pitchFamily="18" charset="-78"/>
                    <a:cs typeface="AL-Mohanad Bold" pitchFamily="2" charset="-78"/>
                  </a:rPr>
                  <a:t>سعر بيع الوحدة من منتجك = </a:t>
                </a:r>
              </a:p>
              <a:p>
                <a:pPr algn="ctr" rtl="1">
                  <a:lnSpc>
                    <a:spcPct val="100000"/>
                  </a:lnSpc>
                </a:pPr>
                <a:r>
                  <a:rPr lang="ar-SA" sz="1600" b="1" dirty="0">
                    <a:latin typeface="Simplified Arabic" pitchFamily="18" charset="-78"/>
                    <a:cs typeface="AL-Mohanad Bold" pitchFamily="2" charset="-78"/>
                  </a:rPr>
                  <a:t>سعر البيع الوحدة الذي يتوقعه العميل و يرغب دفعه.</a:t>
                </a:r>
              </a:p>
            </p:txBody>
          </p:sp>
        </p:grpSp>
      </p:grpSp>
      <p:grpSp>
        <p:nvGrpSpPr>
          <p:cNvPr id="87" name="مجموعة 86">
            <a:extLst>
              <a:ext uri="{FF2B5EF4-FFF2-40B4-BE49-F238E27FC236}">
                <a16:creationId xmlns:a16="http://schemas.microsoft.com/office/drawing/2014/main" id="{5E7CF44D-350E-4E5A-93DC-0F03CF8A377E}"/>
              </a:ext>
            </a:extLst>
          </p:cNvPr>
          <p:cNvGrpSpPr/>
          <p:nvPr/>
        </p:nvGrpSpPr>
        <p:grpSpPr>
          <a:xfrm>
            <a:off x="8701591" y="993720"/>
            <a:ext cx="3496454" cy="865760"/>
            <a:chOff x="8701591" y="993720"/>
            <a:chExt cx="3496454" cy="865760"/>
          </a:xfrm>
        </p:grpSpPr>
        <p:grpSp>
          <p:nvGrpSpPr>
            <p:cNvPr id="88" name="مجموعة 87">
              <a:extLst>
                <a:ext uri="{FF2B5EF4-FFF2-40B4-BE49-F238E27FC236}">
                  <a16:creationId xmlns:a16="http://schemas.microsoft.com/office/drawing/2014/main" id="{CAB2EF21-E8B4-4AEF-9D6F-5017575728E4}"/>
                </a:ext>
              </a:extLst>
            </p:cNvPr>
            <p:cNvGrpSpPr/>
            <p:nvPr/>
          </p:nvGrpSpPr>
          <p:grpSpPr>
            <a:xfrm>
              <a:off x="8757453" y="993720"/>
              <a:ext cx="3440592" cy="865760"/>
              <a:chOff x="8915400" y="1222596"/>
              <a:chExt cx="3440592" cy="865760"/>
            </a:xfrm>
            <a:solidFill>
              <a:srgbClr val="0D977D"/>
            </a:solidFill>
          </p:grpSpPr>
          <p:sp>
            <p:nvSpPr>
              <p:cNvPr id="94" name="سهم: بشكل رتبة عسكرية 1">
                <a:extLst>
                  <a:ext uri="{FF2B5EF4-FFF2-40B4-BE49-F238E27FC236}">
                    <a16:creationId xmlns:a16="http://schemas.microsoft.com/office/drawing/2014/main" id="{980ECC57-7762-40B8-93FC-30EC7F1E6A82}"/>
                  </a:ext>
                </a:extLst>
              </p:cNvPr>
              <p:cNvSpPr/>
              <p:nvPr/>
            </p:nvSpPr>
            <p:spPr>
              <a:xfrm flipH="1">
                <a:off x="8915400" y="1222596"/>
                <a:ext cx="3440592" cy="749300"/>
              </a:xfrm>
              <a:custGeom>
                <a:avLst/>
                <a:gdLst>
                  <a:gd name="connsiteX0" fmla="*/ 0 w 4444548"/>
                  <a:gd name="connsiteY0" fmla="*/ 0 h 893590"/>
                  <a:gd name="connsiteX1" fmla="*/ 4180867 w 4444548"/>
                  <a:gd name="connsiteY1" fmla="*/ 0 h 893590"/>
                  <a:gd name="connsiteX2" fmla="*/ 4444548 w 4444548"/>
                  <a:gd name="connsiteY2" fmla="*/ 446795 h 893590"/>
                  <a:gd name="connsiteX3" fmla="*/ 4180867 w 4444548"/>
                  <a:gd name="connsiteY3" fmla="*/ 893590 h 893590"/>
                  <a:gd name="connsiteX4" fmla="*/ 0 w 4444548"/>
                  <a:gd name="connsiteY4" fmla="*/ 893590 h 893590"/>
                  <a:gd name="connsiteX5" fmla="*/ 263681 w 4444548"/>
                  <a:gd name="connsiteY5" fmla="*/ 446795 h 893590"/>
                  <a:gd name="connsiteX6" fmla="*/ 0 w 4444548"/>
                  <a:gd name="connsiteY6" fmla="*/ 0 h 893590"/>
                  <a:gd name="connsiteX0" fmla="*/ 0 w 4444548"/>
                  <a:gd name="connsiteY0" fmla="*/ 0 h 893590"/>
                  <a:gd name="connsiteX1" fmla="*/ 4180867 w 4444548"/>
                  <a:gd name="connsiteY1" fmla="*/ 0 h 893590"/>
                  <a:gd name="connsiteX2" fmla="*/ 4444548 w 4444548"/>
                  <a:gd name="connsiteY2" fmla="*/ 446795 h 893590"/>
                  <a:gd name="connsiteX3" fmla="*/ 4180867 w 4444548"/>
                  <a:gd name="connsiteY3" fmla="*/ 893590 h 893590"/>
                  <a:gd name="connsiteX4" fmla="*/ 0 w 4444548"/>
                  <a:gd name="connsiteY4" fmla="*/ 893590 h 893590"/>
                  <a:gd name="connsiteX5" fmla="*/ 3331 w 4444548"/>
                  <a:gd name="connsiteY5" fmla="*/ 478545 h 893590"/>
                  <a:gd name="connsiteX6" fmla="*/ 0 w 4444548"/>
                  <a:gd name="connsiteY6" fmla="*/ 0 h 893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548" h="893590">
                    <a:moveTo>
                      <a:pt x="0" y="0"/>
                    </a:moveTo>
                    <a:lnTo>
                      <a:pt x="4180867" y="0"/>
                    </a:lnTo>
                    <a:lnTo>
                      <a:pt x="4444548" y="446795"/>
                    </a:lnTo>
                    <a:lnTo>
                      <a:pt x="4180867" y="893590"/>
                    </a:lnTo>
                    <a:lnTo>
                      <a:pt x="0" y="893590"/>
                    </a:lnTo>
                    <a:cubicBezTo>
                      <a:pt x="1110" y="755242"/>
                      <a:pt x="2221" y="616893"/>
                      <a:pt x="3331" y="478545"/>
                    </a:cubicBezTo>
                    <a:cubicBezTo>
                      <a:pt x="2221" y="319030"/>
                      <a:pt x="1110" y="15951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مثلث متساوي الساقين 94">
                <a:extLst>
                  <a:ext uri="{FF2B5EF4-FFF2-40B4-BE49-F238E27FC236}">
                    <a16:creationId xmlns:a16="http://schemas.microsoft.com/office/drawing/2014/main" id="{CEC76178-6DC4-430E-B02D-F6EE38E18EA3}"/>
                  </a:ext>
                </a:extLst>
              </p:cNvPr>
              <p:cNvSpPr/>
              <p:nvPr/>
            </p:nvSpPr>
            <p:spPr>
              <a:xfrm flipV="1">
                <a:off x="12184918" y="1971896"/>
                <a:ext cx="171073" cy="116460"/>
              </a:xfrm>
              <a:prstGeom prst="triangle">
                <a:avLst>
                  <a:gd name="adj" fmla="val 0"/>
                </a:avLst>
              </a:prstGeom>
              <a:solidFill>
                <a:srgbClr val="10B8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89" name="عنوان 1">
              <a:extLst>
                <a:ext uri="{FF2B5EF4-FFF2-40B4-BE49-F238E27FC236}">
                  <a16:creationId xmlns:a16="http://schemas.microsoft.com/office/drawing/2014/main" id="{F87A228A-CEC6-459A-95B0-3DEFF20EE4B9}"/>
                </a:ext>
              </a:extLst>
            </p:cNvPr>
            <p:cNvSpPr txBox="1">
              <a:spLocks/>
            </p:cNvSpPr>
            <p:nvPr/>
          </p:nvSpPr>
          <p:spPr>
            <a:xfrm>
              <a:off x="8701591" y="1084027"/>
              <a:ext cx="3225863" cy="749300"/>
            </a:xfrm>
            <a:prstGeom prst="rect">
              <a:avLst/>
            </a:prstGeom>
          </p:spPr>
          <p:txBody>
            <a:bodyPr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r" rtl="1">
                <a:lnSpc>
                  <a:spcPct val="100000"/>
                </a:lnSpc>
                <a:spcBef>
                  <a:spcPts val="0"/>
                </a:spcBef>
              </a:pPr>
              <a:r>
                <a:rPr lang="ar-SA" sz="2800" b="1" dirty="0">
                  <a:solidFill>
                    <a:schemeClr val="bg1"/>
                  </a:solidFill>
                  <a:latin typeface="Simplified Arabic" pitchFamily="18" charset="-78"/>
                  <a:cs typeface="AL-Mohanad Bold" pitchFamily="2" charset="-78"/>
                </a:rPr>
                <a:t>حساب تكاليف المشروع</a:t>
              </a:r>
            </a:p>
          </p:txBody>
        </p:sp>
      </p:grpSp>
      <p:sp>
        <p:nvSpPr>
          <p:cNvPr id="96" name="مستطيل 95">
            <a:extLst>
              <a:ext uri="{FF2B5EF4-FFF2-40B4-BE49-F238E27FC236}">
                <a16:creationId xmlns:a16="http://schemas.microsoft.com/office/drawing/2014/main" id="{AE93CF3C-F267-43AE-B444-A3E6C3D9E2FA}"/>
              </a:ext>
            </a:extLst>
          </p:cNvPr>
          <p:cNvSpPr/>
          <p:nvPr/>
        </p:nvSpPr>
        <p:spPr>
          <a:xfrm>
            <a:off x="3700813" y="1208778"/>
            <a:ext cx="4311461" cy="461665"/>
          </a:xfrm>
          <a:prstGeom prst="rect">
            <a:avLst/>
          </a:prstGeom>
          <a:gradFill flip="none" rotWithShape="1">
            <a:gsLst>
              <a:gs pos="45000">
                <a:srgbClr val="C0ECE4"/>
              </a:gs>
              <a:gs pos="100000">
                <a:srgbClr val="10B899">
                  <a:alpha val="43000"/>
                </a:srgbClr>
              </a:gs>
              <a:gs pos="0">
                <a:schemeClr val="bg1">
                  <a:alpha val="0"/>
                </a:schemeClr>
              </a:gs>
              <a:gs pos="17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ar-SA" sz="2400" b="1" u="sng" dirty="0">
                <a:latin typeface="Simplified Arabic" panose="02020603050405020304" pitchFamily="18" charset="-78"/>
                <a:cs typeface="AL-Mohanad Bold" pitchFamily="2" charset="-78"/>
              </a:rPr>
              <a:t>تقدير الربح أو الخسارة</a:t>
            </a:r>
          </a:p>
        </p:txBody>
      </p:sp>
    </p:spTree>
    <p:extLst>
      <p:ext uri="{BB962C8B-B14F-4D97-AF65-F5344CB8AC3E}">
        <p14:creationId xmlns:p14="http://schemas.microsoft.com/office/powerpoint/2010/main" val="2067131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0B899">
                <a:alpha val="29000"/>
              </a:srgbClr>
            </a:gs>
            <a:gs pos="0">
              <a:schemeClr val="bg1">
                <a:alpha val="0"/>
              </a:schemeClr>
            </a:gs>
            <a:gs pos="64000">
              <a:schemeClr val="bg1">
                <a:alpha val="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8A77747C-D3AB-4D34-ADCB-5E320906B916}"/>
              </a:ext>
            </a:extLst>
          </p:cNvPr>
          <p:cNvSpPr/>
          <p:nvPr/>
        </p:nvSpPr>
        <p:spPr>
          <a:xfrm>
            <a:off x="-600" y="0"/>
            <a:ext cx="12193200" cy="748800"/>
          </a:xfrm>
          <a:prstGeom prst="rect">
            <a:avLst/>
          </a:prstGeom>
          <a:solidFill>
            <a:srgbClr val="10B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B6B0750-1DEC-4A35-A603-B796C78DECFF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مع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0B8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08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10232810" y="6397624"/>
            <a:ext cx="195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المبيريك والشميمري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2014271" y="1136237"/>
            <a:ext cx="0" cy="4890673"/>
          </a:xfrm>
          <a:prstGeom prst="line">
            <a:avLst/>
          </a:prstGeom>
          <a:ln w="38100">
            <a:solidFill>
              <a:srgbClr val="0D977D"/>
            </a:solidFill>
          </a:ln>
          <a:effectLst>
            <a:outerShdw blurRad="177800" dist="76200" dir="13440000" sx="139000" sy="139000" algn="br" rotWithShape="0">
              <a:prstClr val="black">
                <a:alpha val="16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4FE5257-7CA8-42A2-916D-759EE97631F4}"/>
              </a:ext>
            </a:extLst>
          </p:cNvPr>
          <p:cNvGrpSpPr/>
          <p:nvPr/>
        </p:nvGrpSpPr>
        <p:grpSpPr>
          <a:xfrm>
            <a:off x="8757453" y="993720"/>
            <a:ext cx="3440592" cy="865760"/>
            <a:chOff x="8915400" y="1222596"/>
            <a:chExt cx="3440592" cy="865760"/>
          </a:xfrm>
          <a:solidFill>
            <a:srgbClr val="0D977D"/>
          </a:solidFill>
        </p:grpSpPr>
        <p:sp>
          <p:nvSpPr>
            <p:cNvPr id="2" name="سهم: بشكل رتبة عسكرية 1">
              <a:extLst>
                <a:ext uri="{FF2B5EF4-FFF2-40B4-BE49-F238E27FC236}">
                  <a16:creationId xmlns:a16="http://schemas.microsoft.com/office/drawing/2014/main" id="{A412F44D-D446-4050-8ECF-DD9C137DD3C1}"/>
                </a:ext>
              </a:extLst>
            </p:cNvPr>
            <p:cNvSpPr/>
            <p:nvPr/>
          </p:nvSpPr>
          <p:spPr>
            <a:xfrm flipH="1">
              <a:off x="8915400" y="1222596"/>
              <a:ext cx="3440592" cy="749300"/>
            </a:xfrm>
            <a:custGeom>
              <a:avLst/>
              <a:gdLst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263681 w 4444548"/>
                <a:gd name="connsiteY5" fmla="*/ 446795 h 893590"/>
                <a:gd name="connsiteX6" fmla="*/ 0 w 4444548"/>
                <a:gd name="connsiteY6" fmla="*/ 0 h 893590"/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3331 w 4444548"/>
                <a:gd name="connsiteY5" fmla="*/ 478545 h 893590"/>
                <a:gd name="connsiteX6" fmla="*/ 0 w 4444548"/>
                <a:gd name="connsiteY6" fmla="*/ 0 h 8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548" h="893590">
                  <a:moveTo>
                    <a:pt x="0" y="0"/>
                  </a:moveTo>
                  <a:lnTo>
                    <a:pt x="4180867" y="0"/>
                  </a:lnTo>
                  <a:lnTo>
                    <a:pt x="4444548" y="446795"/>
                  </a:lnTo>
                  <a:lnTo>
                    <a:pt x="4180867" y="893590"/>
                  </a:lnTo>
                  <a:lnTo>
                    <a:pt x="0" y="893590"/>
                  </a:lnTo>
                  <a:cubicBezTo>
                    <a:pt x="1110" y="755242"/>
                    <a:pt x="2221" y="616893"/>
                    <a:pt x="3331" y="478545"/>
                  </a:cubicBezTo>
                  <a:cubicBezTo>
                    <a:pt x="2221" y="319030"/>
                    <a:pt x="1110" y="1595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" name="مثلث متساوي الساقين 4">
              <a:extLst>
                <a:ext uri="{FF2B5EF4-FFF2-40B4-BE49-F238E27FC236}">
                  <a16:creationId xmlns:a16="http://schemas.microsoft.com/office/drawing/2014/main" id="{98AC0D06-26D1-435D-BF82-E0BD759FFDFE}"/>
                </a:ext>
              </a:extLst>
            </p:cNvPr>
            <p:cNvSpPr/>
            <p:nvPr/>
          </p:nvSpPr>
          <p:spPr>
            <a:xfrm flipV="1">
              <a:off x="12184918" y="1971896"/>
              <a:ext cx="171073" cy="116460"/>
            </a:xfrm>
            <a:prstGeom prst="triangle">
              <a:avLst>
                <a:gd name="adj" fmla="val 0"/>
              </a:avLst>
            </a:prstGeom>
            <a:solidFill>
              <a:srgbClr val="10B8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3" name="عنوان 1">
            <a:extLst>
              <a:ext uri="{FF2B5EF4-FFF2-40B4-BE49-F238E27FC236}">
                <a16:creationId xmlns:a16="http://schemas.microsoft.com/office/drawing/2014/main" id="{16CED25A-3047-41B4-B1A4-3FF01A5BDB47}"/>
              </a:ext>
            </a:extLst>
          </p:cNvPr>
          <p:cNvSpPr txBox="1">
            <a:spLocks/>
          </p:cNvSpPr>
          <p:nvPr/>
        </p:nvSpPr>
        <p:spPr>
          <a:xfrm>
            <a:off x="10723418" y="1084027"/>
            <a:ext cx="1204036" cy="749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SA" sz="2800" b="1" dirty="0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التسويق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E0846B1-F941-49FF-A8E5-C1E2C5D5CEA1}"/>
              </a:ext>
            </a:extLst>
          </p:cNvPr>
          <p:cNvGrpSpPr/>
          <p:nvPr/>
        </p:nvGrpSpPr>
        <p:grpSpPr>
          <a:xfrm>
            <a:off x="11494722" y="43638"/>
            <a:ext cx="638176" cy="638176"/>
            <a:chOff x="11289278" y="55505"/>
            <a:chExt cx="638176" cy="638176"/>
          </a:xfrm>
        </p:grpSpPr>
        <p:sp>
          <p:nvSpPr>
            <p:cNvPr id="67" name="دمعة 66">
              <a:extLst>
                <a:ext uri="{FF2B5EF4-FFF2-40B4-BE49-F238E27FC236}">
                  <a16:creationId xmlns:a16="http://schemas.microsoft.com/office/drawing/2014/main" id="{FFB13483-68B4-4602-8D8B-5C600906D198}"/>
                </a:ext>
              </a:extLst>
            </p:cNvPr>
            <p:cNvSpPr/>
            <p:nvPr/>
          </p:nvSpPr>
          <p:spPr>
            <a:xfrm rot="10800000">
              <a:off x="11289278" y="55505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DEB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38521D9D-41D3-4EB5-A99C-120CEA648F7C}"/>
                </a:ext>
              </a:extLst>
            </p:cNvPr>
            <p:cNvSpPr txBox="1"/>
            <p:nvPr/>
          </p:nvSpPr>
          <p:spPr>
            <a:xfrm>
              <a:off x="11360541" y="143760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03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B5D19DC1-252C-4745-9049-67BF6C2E851C}"/>
              </a:ext>
            </a:extLst>
          </p:cNvPr>
          <p:cNvSpPr/>
          <p:nvPr/>
        </p:nvSpPr>
        <p:spPr>
          <a:xfrm>
            <a:off x="6661002" y="2635836"/>
            <a:ext cx="4833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3200" dirty="0">
                <a:latin typeface="Simplified Arabic" panose="02020603050405020304" pitchFamily="18" charset="-78"/>
                <a:cs typeface="AL-Mohanad Bold" pitchFamily="2" charset="-78"/>
              </a:rPr>
              <a:t>هو إتاحة المنتج المناسب بالكمية المناسبة في المكان المناسب في الوقت المناسب و تحقيق أرباح من ذلك.</a:t>
            </a: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85A36F87-169A-4C71-9F1D-5FDB9266F3B9}"/>
              </a:ext>
            </a:extLst>
          </p:cNvPr>
          <p:cNvSpPr/>
          <p:nvPr/>
        </p:nvSpPr>
        <p:spPr>
          <a:xfrm>
            <a:off x="6645523" y="2030655"/>
            <a:ext cx="5381448" cy="461665"/>
          </a:xfrm>
          <a:prstGeom prst="rect">
            <a:avLst/>
          </a:prstGeom>
          <a:gradFill flip="none" rotWithShape="1">
            <a:gsLst>
              <a:gs pos="45000">
                <a:srgbClr val="C0ECE4"/>
              </a:gs>
              <a:gs pos="100000">
                <a:srgbClr val="10B899">
                  <a:alpha val="43000"/>
                </a:srgbClr>
              </a:gs>
              <a:gs pos="0">
                <a:schemeClr val="bg1">
                  <a:alpha val="0"/>
                </a:schemeClr>
              </a:gs>
              <a:gs pos="17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r"/>
            <a:r>
              <a:rPr lang="ar-SA" sz="2400" b="1" u="sng" dirty="0">
                <a:latin typeface="Simplified Arabic" panose="02020603050405020304" pitchFamily="18" charset="-78"/>
                <a:cs typeface="AL-Mohanad Bold" pitchFamily="2" charset="-78"/>
              </a:rPr>
              <a:t>تعريف التسويق:.....</a:t>
            </a:r>
          </a:p>
        </p:txBody>
      </p: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224909E8-9904-4D5F-A8AA-C7A66DE0977C}"/>
              </a:ext>
            </a:extLst>
          </p:cNvPr>
          <p:cNvGrpSpPr/>
          <p:nvPr/>
        </p:nvGrpSpPr>
        <p:grpSpPr>
          <a:xfrm>
            <a:off x="809625" y="1465581"/>
            <a:ext cx="4951510" cy="4731374"/>
            <a:chOff x="9042596" y="3637019"/>
            <a:chExt cx="6685528" cy="6388301"/>
          </a:xfrm>
        </p:grpSpPr>
        <p:sp>
          <p:nvSpPr>
            <p:cNvPr id="44" name="Shape 415">
              <a:extLst>
                <a:ext uri="{FF2B5EF4-FFF2-40B4-BE49-F238E27FC236}">
                  <a16:creationId xmlns:a16="http://schemas.microsoft.com/office/drawing/2014/main" id="{CE62F78C-5BD9-423C-863D-FEE6F0CC7234}"/>
                </a:ext>
              </a:extLst>
            </p:cNvPr>
            <p:cNvSpPr/>
            <p:nvPr/>
          </p:nvSpPr>
          <p:spPr>
            <a:xfrm>
              <a:off x="10982059" y="3637019"/>
              <a:ext cx="4727171" cy="2186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033" extrusionOk="0">
                  <a:moveTo>
                    <a:pt x="971" y="5974"/>
                  </a:moveTo>
                  <a:cubicBezTo>
                    <a:pt x="3506" y="8385"/>
                    <a:pt x="6310" y="9259"/>
                    <a:pt x="9067" y="8500"/>
                  </a:cubicBezTo>
                  <a:cubicBezTo>
                    <a:pt x="12027" y="7685"/>
                    <a:pt x="14803" y="5028"/>
                    <a:pt x="17042" y="868"/>
                  </a:cubicBezTo>
                  <a:cubicBezTo>
                    <a:pt x="17290" y="327"/>
                    <a:pt x="17629" y="15"/>
                    <a:pt x="17985" y="0"/>
                  </a:cubicBezTo>
                  <a:cubicBezTo>
                    <a:pt x="18343" y="-14"/>
                    <a:pt x="18690" y="274"/>
                    <a:pt x="18947" y="800"/>
                  </a:cubicBezTo>
                  <a:lnTo>
                    <a:pt x="21171" y="5725"/>
                  </a:lnTo>
                  <a:cubicBezTo>
                    <a:pt x="21381" y="6107"/>
                    <a:pt x="21519" y="6637"/>
                    <a:pt x="21557" y="7217"/>
                  </a:cubicBezTo>
                  <a:cubicBezTo>
                    <a:pt x="21587" y="7667"/>
                    <a:pt x="21556" y="8116"/>
                    <a:pt x="21480" y="8527"/>
                  </a:cubicBezTo>
                  <a:cubicBezTo>
                    <a:pt x="21396" y="8984"/>
                    <a:pt x="21257" y="9395"/>
                    <a:pt x="21070" y="9715"/>
                  </a:cubicBezTo>
                  <a:cubicBezTo>
                    <a:pt x="18821" y="13981"/>
                    <a:pt x="16159" y="17167"/>
                    <a:pt x="13268" y="19055"/>
                  </a:cubicBezTo>
                  <a:cubicBezTo>
                    <a:pt x="10067" y="21145"/>
                    <a:pt x="6675" y="21586"/>
                    <a:pt x="3376" y="20342"/>
                  </a:cubicBezTo>
                  <a:cubicBezTo>
                    <a:pt x="3113" y="20235"/>
                    <a:pt x="2869" y="19976"/>
                    <a:pt x="2672" y="19594"/>
                  </a:cubicBezTo>
                  <a:cubicBezTo>
                    <a:pt x="2447" y="19159"/>
                    <a:pt x="2292" y="18586"/>
                    <a:pt x="2231" y="17955"/>
                  </a:cubicBezTo>
                  <a:cubicBezTo>
                    <a:pt x="2003" y="16237"/>
                    <a:pt x="1721" y="14553"/>
                    <a:pt x="1388" y="12914"/>
                  </a:cubicBezTo>
                  <a:cubicBezTo>
                    <a:pt x="1028" y="11146"/>
                    <a:pt x="609" y="9434"/>
                    <a:pt x="134" y="7791"/>
                  </a:cubicBezTo>
                  <a:cubicBezTo>
                    <a:pt x="62" y="7574"/>
                    <a:pt x="20" y="7330"/>
                    <a:pt x="5" y="7082"/>
                  </a:cubicBezTo>
                  <a:cubicBezTo>
                    <a:pt x="-13" y="6762"/>
                    <a:pt x="15" y="6420"/>
                    <a:pt x="122" y="6161"/>
                  </a:cubicBezTo>
                  <a:cubicBezTo>
                    <a:pt x="227" y="5908"/>
                    <a:pt x="379" y="5804"/>
                    <a:pt x="529" y="5784"/>
                  </a:cubicBezTo>
                  <a:cubicBezTo>
                    <a:pt x="677" y="5764"/>
                    <a:pt x="830" y="5824"/>
                    <a:pt x="971" y="5974"/>
                  </a:cubicBezTo>
                  <a:close/>
                </a:path>
              </a:pathLst>
            </a:custGeom>
            <a:solidFill>
              <a:srgbClr val="30A7E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algn="ctr">
                <a:defRPr sz="3200" cap="none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sp>
          <p:nvSpPr>
            <p:cNvPr id="47" name="Shape 416">
              <a:extLst>
                <a:ext uri="{FF2B5EF4-FFF2-40B4-BE49-F238E27FC236}">
                  <a16:creationId xmlns:a16="http://schemas.microsoft.com/office/drawing/2014/main" id="{3011476D-FD4C-4C73-A64C-4E090313585F}"/>
                </a:ext>
              </a:extLst>
            </p:cNvPr>
            <p:cNvSpPr/>
            <p:nvPr/>
          </p:nvSpPr>
          <p:spPr>
            <a:xfrm rot="16221438">
              <a:off x="8080109" y="4938769"/>
              <a:ext cx="4727171" cy="2186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033" extrusionOk="0">
                  <a:moveTo>
                    <a:pt x="971" y="5974"/>
                  </a:moveTo>
                  <a:cubicBezTo>
                    <a:pt x="3506" y="8385"/>
                    <a:pt x="6310" y="9259"/>
                    <a:pt x="9067" y="8500"/>
                  </a:cubicBezTo>
                  <a:cubicBezTo>
                    <a:pt x="12027" y="7685"/>
                    <a:pt x="14803" y="5028"/>
                    <a:pt x="17042" y="868"/>
                  </a:cubicBezTo>
                  <a:cubicBezTo>
                    <a:pt x="17290" y="327"/>
                    <a:pt x="17629" y="15"/>
                    <a:pt x="17985" y="0"/>
                  </a:cubicBezTo>
                  <a:cubicBezTo>
                    <a:pt x="18343" y="-14"/>
                    <a:pt x="18690" y="274"/>
                    <a:pt x="18947" y="800"/>
                  </a:cubicBezTo>
                  <a:lnTo>
                    <a:pt x="21171" y="5725"/>
                  </a:lnTo>
                  <a:cubicBezTo>
                    <a:pt x="21381" y="6107"/>
                    <a:pt x="21519" y="6637"/>
                    <a:pt x="21557" y="7217"/>
                  </a:cubicBezTo>
                  <a:cubicBezTo>
                    <a:pt x="21587" y="7667"/>
                    <a:pt x="21556" y="8116"/>
                    <a:pt x="21480" y="8527"/>
                  </a:cubicBezTo>
                  <a:cubicBezTo>
                    <a:pt x="21396" y="8984"/>
                    <a:pt x="21257" y="9395"/>
                    <a:pt x="21070" y="9715"/>
                  </a:cubicBezTo>
                  <a:cubicBezTo>
                    <a:pt x="18821" y="13981"/>
                    <a:pt x="16159" y="17167"/>
                    <a:pt x="13268" y="19055"/>
                  </a:cubicBezTo>
                  <a:cubicBezTo>
                    <a:pt x="10067" y="21145"/>
                    <a:pt x="6675" y="21586"/>
                    <a:pt x="3376" y="20342"/>
                  </a:cubicBezTo>
                  <a:cubicBezTo>
                    <a:pt x="3113" y="20235"/>
                    <a:pt x="2869" y="19976"/>
                    <a:pt x="2672" y="19594"/>
                  </a:cubicBezTo>
                  <a:cubicBezTo>
                    <a:pt x="2447" y="19159"/>
                    <a:pt x="2292" y="18586"/>
                    <a:pt x="2231" y="17955"/>
                  </a:cubicBezTo>
                  <a:cubicBezTo>
                    <a:pt x="2003" y="16237"/>
                    <a:pt x="1721" y="14553"/>
                    <a:pt x="1388" y="12914"/>
                  </a:cubicBezTo>
                  <a:cubicBezTo>
                    <a:pt x="1028" y="11146"/>
                    <a:pt x="609" y="9434"/>
                    <a:pt x="134" y="7791"/>
                  </a:cubicBezTo>
                  <a:cubicBezTo>
                    <a:pt x="62" y="7574"/>
                    <a:pt x="20" y="7330"/>
                    <a:pt x="5" y="7082"/>
                  </a:cubicBezTo>
                  <a:cubicBezTo>
                    <a:pt x="-13" y="6762"/>
                    <a:pt x="15" y="6420"/>
                    <a:pt x="122" y="6161"/>
                  </a:cubicBezTo>
                  <a:cubicBezTo>
                    <a:pt x="227" y="5908"/>
                    <a:pt x="379" y="5804"/>
                    <a:pt x="529" y="5784"/>
                  </a:cubicBezTo>
                  <a:cubicBezTo>
                    <a:pt x="677" y="5764"/>
                    <a:pt x="830" y="5824"/>
                    <a:pt x="971" y="5974"/>
                  </a:cubicBezTo>
                  <a:close/>
                </a:path>
              </a:pathLst>
            </a:custGeom>
            <a:solidFill>
              <a:srgbClr val="7FB942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algn="ctr">
                <a:defRPr sz="3200" cap="none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sp>
          <p:nvSpPr>
            <p:cNvPr id="48" name="Shape 417">
              <a:extLst>
                <a:ext uri="{FF2B5EF4-FFF2-40B4-BE49-F238E27FC236}">
                  <a16:creationId xmlns:a16="http://schemas.microsoft.com/office/drawing/2014/main" id="{02C9C208-B3B9-4842-982D-221B525F39E0}"/>
                </a:ext>
              </a:extLst>
            </p:cNvPr>
            <p:cNvSpPr/>
            <p:nvPr/>
          </p:nvSpPr>
          <p:spPr>
            <a:xfrm rot="10771382">
              <a:off x="9369159" y="7838461"/>
              <a:ext cx="4727171" cy="218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033" extrusionOk="0">
                  <a:moveTo>
                    <a:pt x="971" y="5974"/>
                  </a:moveTo>
                  <a:cubicBezTo>
                    <a:pt x="3506" y="8385"/>
                    <a:pt x="6310" y="9259"/>
                    <a:pt x="9067" y="8500"/>
                  </a:cubicBezTo>
                  <a:cubicBezTo>
                    <a:pt x="12027" y="7685"/>
                    <a:pt x="14803" y="5028"/>
                    <a:pt x="17042" y="868"/>
                  </a:cubicBezTo>
                  <a:cubicBezTo>
                    <a:pt x="17290" y="327"/>
                    <a:pt x="17629" y="15"/>
                    <a:pt x="17985" y="0"/>
                  </a:cubicBezTo>
                  <a:cubicBezTo>
                    <a:pt x="18343" y="-14"/>
                    <a:pt x="18690" y="274"/>
                    <a:pt x="18947" y="800"/>
                  </a:cubicBezTo>
                  <a:lnTo>
                    <a:pt x="21171" y="5725"/>
                  </a:lnTo>
                  <a:cubicBezTo>
                    <a:pt x="21381" y="6107"/>
                    <a:pt x="21519" y="6637"/>
                    <a:pt x="21557" y="7217"/>
                  </a:cubicBezTo>
                  <a:cubicBezTo>
                    <a:pt x="21587" y="7667"/>
                    <a:pt x="21556" y="8116"/>
                    <a:pt x="21480" y="8527"/>
                  </a:cubicBezTo>
                  <a:cubicBezTo>
                    <a:pt x="21396" y="8984"/>
                    <a:pt x="21257" y="9395"/>
                    <a:pt x="21070" y="9715"/>
                  </a:cubicBezTo>
                  <a:cubicBezTo>
                    <a:pt x="18821" y="13981"/>
                    <a:pt x="16159" y="17167"/>
                    <a:pt x="13268" y="19055"/>
                  </a:cubicBezTo>
                  <a:cubicBezTo>
                    <a:pt x="10067" y="21145"/>
                    <a:pt x="6675" y="21586"/>
                    <a:pt x="3376" y="20342"/>
                  </a:cubicBezTo>
                  <a:cubicBezTo>
                    <a:pt x="3113" y="20235"/>
                    <a:pt x="2869" y="19976"/>
                    <a:pt x="2672" y="19594"/>
                  </a:cubicBezTo>
                  <a:cubicBezTo>
                    <a:pt x="2447" y="19159"/>
                    <a:pt x="2292" y="18586"/>
                    <a:pt x="2231" y="17955"/>
                  </a:cubicBezTo>
                  <a:cubicBezTo>
                    <a:pt x="2003" y="16237"/>
                    <a:pt x="1721" y="14553"/>
                    <a:pt x="1388" y="12914"/>
                  </a:cubicBezTo>
                  <a:cubicBezTo>
                    <a:pt x="1028" y="11146"/>
                    <a:pt x="609" y="9434"/>
                    <a:pt x="134" y="7791"/>
                  </a:cubicBezTo>
                  <a:cubicBezTo>
                    <a:pt x="62" y="7574"/>
                    <a:pt x="20" y="7330"/>
                    <a:pt x="5" y="7082"/>
                  </a:cubicBezTo>
                  <a:cubicBezTo>
                    <a:pt x="-13" y="6762"/>
                    <a:pt x="15" y="6420"/>
                    <a:pt x="122" y="6161"/>
                  </a:cubicBezTo>
                  <a:cubicBezTo>
                    <a:pt x="227" y="5908"/>
                    <a:pt x="379" y="5804"/>
                    <a:pt x="529" y="5784"/>
                  </a:cubicBezTo>
                  <a:cubicBezTo>
                    <a:pt x="677" y="5764"/>
                    <a:pt x="830" y="5824"/>
                    <a:pt x="971" y="5974"/>
                  </a:cubicBezTo>
                  <a:close/>
                </a:path>
              </a:pathLst>
            </a:custGeom>
            <a:solidFill>
              <a:srgbClr val="FAB7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algn="ctr">
                <a:defRPr sz="3200" cap="none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sp>
          <p:nvSpPr>
            <p:cNvPr id="49" name="Shape 418">
              <a:extLst>
                <a:ext uri="{FF2B5EF4-FFF2-40B4-BE49-F238E27FC236}">
                  <a16:creationId xmlns:a16="http://schemas.microsoft.com/office/drawing/2014/main" id="{06D9825D-D7C9-4BF7-8F8F-43B98E496922}"/>
                </a:ext>
              </a:extLst>
            </p:cNvPr>
            <p:cNvSpPr/>
            <p:nvPr/>
          </p:nvSpPr>
          <p:spPr>
            <a:xfrm rot="5419948">
              <a:off x="12271109" y="6524011"/>
              <a:ext cx="4727171" cy="218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033" extrusionOk="0">
                  <a:moveTo>
                    <a:pt x="971" y="5974"/>
                  </a:moveTo>
                  <a:cubicBezTo>
                    <a:pt x="3506" y="8385"/>
                    <a:pt x="6310" y="9259"/>
                    <a:pt x="9067" y="8500"/>
                  </a:cubicBezTo>
                  <a:cubicBezTo>
                    <a:pt x="12027" y="7685"/>
                    <a:pt x="14803" y="5028"/>
                    <a:pt x="17042" y="868"/>
                  </a:cubicBezTo>
                  <a:cubicBezTo>
                    <a:pt x="17290" y="327"/>
                    <a:pt x="17629" y="15"/>
                    <a:pt x="17985" y="0"/>
                  </a:cubicBezTo>
                  <a:cubicBezTo>
                    <a:pt x="18343" y="-14"/>
                    <a:pt x="18690" y="274"/>
                    <a:pt x="18947" y="800"/>
                  </a:cubicBezTo>
                  <a:lnTo>
                    <a:pt x="21171" y="5725"/>
                  </a:lnTo>
                  <a:cubicBezTo>
                    <a:pt x="21381" y="6107"/>
                    <a:pt x="21519" y="6637"/>
                    <a:pt x="21557" y="7217"/>
                  </a:cubicBezTo>
                  <a:cubicBezTo>
                    <a:pt x="21587" y="7667"/>
                    <a:pt x="21556" y="8116"/>
                    <a:pt x="21480" y="8527"/>
                  </a:cubicBezTo>
                  <a:cubicBezTo>
                    <a:pt x="21396" y="8984"/>
                    <a:pt x="21257" y="9395"/>
                    <a:pt x="21070" y="9715"/>
                  </a:cubicBezTo>
                  <a:cubicBezTo>
                    <a:pt x="18821" y="13981"/>
                    <a:pt x="16159" y="17167"/>
                    <a:pt x="13268" y="19055"/>
                  </a:cubicBezTo>
                  <a:cubicBezTo>
                    <a:pt x="10067" y="21145"/>
                    <a:pt x="6675" y="21586"/>
                    <a:pt x="3376" y="20342"/>
                  </a:cubicBezTo>
                  <a:cubicBezTo>
                    <a:pt x="3113" y="20235"/>
                    <a:pt x="2869" y="19976"/>
                    <a:pt x="2672" y="19594"/>
                  </a:cubicBezTo>
                  <a:cubicBezTo>
                    <a:pt x="2447" y="19159"/>
                    <a:pt x="2292" y="18586"/>
                    <a:pt x="2231" y="17955"/>
                  </a:cubicBezTo>
                  <a:cubicBezTo>
                    <a:pt x="2003" y="16237"/>
                    <a:pt x="1721" y="14553"/>
                    <a:pt x="1388" y="12914"/>
                  </a:cubicBezTo>
                  <a:cubicBezTo>
                    <a:pt x="1028" y="11146"/>
                    <a:pt x="609" y="9434"/>
                    <a:pt x="134" y="7791"/>
                  </a:cubicBezTo>
                  <a:cubicBezTo>
                    <a:pt x="62" y="7574"/>
                    <a:pt x="20" y="7330"/>
                    <a:pt x="5" y="7082"/>
                  </a:cubicBezTo>
                  <a:cubicBezTo>
                    <a:pt x="-13" y="6762"/>
                    <a:pt x="15" y="6420"/>
                    <a:pt x="122" y="6161"/>
                  </a:cubicBezTo>
                  <a:cubicBezTo>
                    <a:pt x="227" y="5908"/>
                    <a:pt x="379" y="5804"/>
                    <a:pt x="529" y="5784"/>
                  </a:cubicBezTo>
                  <a:cubicBezTo>
                    <a:pt x="677" y="5764"/>
                    <a:pt x="830" y="5824"/>
                    <a:pt x="971" y="5974"/>
                  </a:cubicBezTo>
                  <a:close/>
                </a:path>
              </a:pathLst>
            </a:custGeom>
            <a:solidFill>
              <a:srgbClr val="E95822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algn="ctr">
                <a:defRPr sz="3200" cap="none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sp>
          <p:nvSpPr>
            <p:cNvPr id="50" name="Shape 435">
              <a:extLst>
                <a:ext uri="{FF2B5EF4-FFF2-40B4-BE49-F238E27FC236}">
                  <a16:creationId xmlns:a16="http://schemas.microsoft.com/office/drawing/2014/main" id="{A7DE3AA6-B854-43BB-84BA-94242383BF9F}"/>
                </a:ext>
              </a:extLst>
            </p:cNvPr>
            <p:cNvSpPr/>
            <p:nvPr/>
          </p:nvSpPr>
          <p:spPr>
            <a:xfrm>
              <a:off x="9042596" y="3916509"/>
              <a:ext cx="1491656" cy="11090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r">
                <a:defRPr sz="4400" b="1" cap="none">
                  <a:solidFill>
                    <a:srgbClr val="FFFFFF"/>
                  </a:solidFill>
                </a:defRPr>
              </a:lvl1pPr>
            </a:lstStyle>
            <a:p>
              <a:r>
                <a:t>01</a:t>
              </a:r>
            </a:p>
          </p:txBody>
        </p:sp>
        <p:sp>
          <p:nvSpPr>
            <p:cNvPr id="51" name="Shape 436">
              <a:extLst>
                <a:ext uri="{FF2B5EF4-FFF2-40B4-BE49-F238E27FC236}">
                  <a16:creationId xmlns:a16="http://schemas.microsoft.com/office/drawing/2014/main" id="{9A7915D0-6937-415C-819D-A9153AD14090}"/>
                </a:ext>
              </a:extLst>
            </p:cNvPr>
            <p:cNvSpPr/>
            <p:nvPr/>
          </p:nvSpPr>
          <p:spPr>
            <a:xfrm>
              <a:off x="13810397" y="3814909"/>
              <a:ext cx="1491658" cy="11090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r">
                <a:defRPr sz="4400" b="1" cap="none">
                  <a:solidFill>
                    <a:srgbClr val="FFFFFF"/>
                  </a:solidFill>
                </a:defRPr>
              </a:lvl1pPr>
            </a:lstStyle>
            <a:p>
              <a:r>
                <a:t>02</a:t>
              </a:r>
            </a:p>
          </p:txBody>
        </p:sp>
        <p:sp>
          <p:nvSpPr>
            <p:cNvPr id="54" name="Shape 437">
              <a:extLst>
                <a:ext uri="{FF2B5EF4-FFF2-40B4-BE49-F238E27FC236}">
                  <a16:creationId xmlns:a16="http://schemas.microsoft.com/office/drawing/2014/main" id="{0D038368-75A9-40BC-B738-AB5EB4207B93}"/>
                </a:ext>
              </a:extLst>
            </p:cNvPr>
            <p:cNvSpPr/>
            <p:nvPr/>
          </p:nvSpPr>
          <p:spPr>
            <a:xfrm>
              <a:off x="13886599" y="8670365"/>
              <a:ext cx="1491658" cy="11090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r">
                <a:defRPr sz="4400" b="1" cap="none">
                  <a:solidFill>
                    <a:srgbClr val="FFFFFF"/>
                  </a:solidFill>
                </a:defRPr>
              </a:lvl1pPr>
            </a:lstStyle>
            <a:p>
              <a:r>
                <a:t>03</a:t>
              </a:r>
            </a:p>
          </p:txBody>
        </p:sp>
        <p:sp>
          <p:nvSpPr>
            <p:cNvPr id="55" name="Shape 438">
              <a:extLst>
                <a:ext uri="{FF2B5EF4-FFF2-40B4-BE49-F238E27FC236}">
                  <a16:creationId xmlns:a16="http://schemas.microsoft.com/office/drawing/2014/main" id="{C984FA74-06DC-4010-A0DC-3E11CE5E626B}"/>
                </a:ext>
              </a:extLst>
            </p:cNvPr>
            <p:cNvSpPr/>
            <p:nvPr/>
          </p:nvSpPr>
          <p:spPr>
            <a:xfrm>
              <a:off x="9106096" y="8670365"/>
              <a:ext cx="1491656" cy="11090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r">
                <a:defRPr sz="4400" b="1" cap="none">
                  <a:solidFill>
                    <a:srgbClr val="FFFFFF"/>
                  </a:solidFill>
                </a:defRPr>
              </a:lvl1pPr>
            </a:lstStyle>
            <a:p>
              <a:r>
                <a:t>04</a:t>
              </a:r>
            </a:p>
          </p:txBody>
        </p:sp>
        <p:sp>
          <p:nvSpPr>
            <p:cNvPr id="56" name="Shape 439">
              <a:extLst>
                <a:ext uri="{FF2B5EF4-FFF2-40B4-BE49-F238E27FC236}">
                  <a16:creationId xmlns:a16="http://schemas.microsoft.com/office/drawing/2014/main" id="{E98BEA63-5D0C-4949-A79D-9CF4E7360AB9}"/>
                </a:ext>
              </a:extLst>
            </p:cNvPr>
            <p:cNvSpPr/>
            <p:nvPr/>
          </p:nvSpPr>
          <p:spPr>
            <a:xfrm>
              <a:off x="11589275" y="6073042"/>
              <a:ext cx="1887066" cy="144147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anchor="ctr">
              <a:spAutoFit/>
            </a:bodyPr>
            <a:lstStyle>
              <a:lvl1pPr algn="ctr">
                <a:defRPr sz="3000" cap="none">
                  <a:solidFill>
                    <a:srgbClr val="53585F"/>
                  </a:solidFill>
                  <a:latin typeface="+mn-lt"/>
                  <a:ea typeface="+mn-ea"/>
                  <a:cs typeface="+mn-cs"/>
                  <a:sym typeface="Helvetica Light"/>
                </a:defRPr>
              </a:lvl1pPr>
            </a:lstStyle>
            <a:p>
              <a:r>
                <a:rPr lang="ar-SA" b="1" dirty="0">
                  <a:latin typeface="Simplified Arabic" panose="02020603050405020304" pitchFamily="18" charset="-78"/>
                  <a:cs typeface="AL-Mohanad Bold" pitchFamily="2" charset="-78"/>
                </a:rPr>
                <a:t>المزيج التسويقي</a:t>
              </a:r>
              <a:endParaRPr b="1" dirty="0">
                <a:latin typeface="Simplified Arabic" panose="02020603050405020304" pitchFamily="18" charset="-78"/>
                <a:cs typeface="AL-Mohanad Bold" pitchFamily="2" charset="-78"/>
              </a:endParaRPr>
            </a:p>
          </p:txBody>
        </p:sp>
      </p:grp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A8538ED-D174-4501-906C-8BFB27CC3025}"/>
              </a:ext>
            </a:extLst>
          </p:cNvPr>
          <p:cNvSpPr/>
          <p:nvPr/>
        </p:nvSpPr>
        <p:spPr>
          <a:xfrm rot="15999903">
            <a:off x="1601787" y="3059251"/>
            <a:ext cx="1031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ar-S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AL-Mohanad Bold" pitchFamily="2" charset="-78"/>
              </a:rPr>
              <a:t>المنتج</a:t>
            </a:r>
            <a:endParaRPr lang="ar-S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AL-Mohanad Bold" pitchFamily="2" charset="-78"/>
            </a:endParaRP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7610D36F-E032-4798-8E3E-F2D67D97D79E}"/>
              </a:ext>
            </a:extLst>
          </p:cNvPr>
          <p:cNvSpPr/>
          <p:nvPr/>
        </p:nvSpPr>
        <p:spPr>
          <a:xfrm>
            <a:off x="3260025" y="2275408"/>
            <a:ext cx="11336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ar-S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AL-Mohanad Bold" pitchFamily="2" charset="-78"/>
              </a:rPr>
              <a:t>السعر</a:t>
            </a:r>
            <a:endParaRPr lang="ar-S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AL-Mohanad Bold" pitchFamily="2" charset="-78"/>
            </a:endParaRP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482A156A-79B5-478D-862F-C1FC649A7616}"/>
              </a:ext>
            </a:extLst>
          </p:cNvPr>
          <p:cNvSpPr/>
          <p:nvPr/>
        </p:nvSpPr>
        <p:spPr>
          <a:xfrm rot="5100059">
            <a:off x="4218019" y="3868036"/>
            <a:ext cx="9797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AL-Mohanad Bold" pitchFamily="2" charset="-78"/>
              </a:rPr>
              <a:t>التوزيع</a:t>
            </a:r>
          </a:p>
          <a:p>
            <a:pPr lvl="0" algn="ctr"/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AL-Mohanad Bold" pitchFamily="2" charset="-78"/>
              </a:rPr>
              <a:t>(المكان)</a:t>
            </a:r>
            <a:endParaRPr lang="ar-S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AL-Mohanad Bold" pitchFamily="2" charset="-78"/>
            </a:endParaRP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C3343896-D6E5-4C1F-8CDF-DB26A7A41A47}"/>
              </a:ext>
            </a:extLst>
          </p:cNvPr>
          <p:cNvSpPr/>
          <p:nvPr/>
        </p:nvSpPr>
        <p:spPr>
          <a:xfrm>
            <a:off x="2270611" y="4739035"/>
            <a:ext cx="1366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ar-S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AL-Mohanad Bold" pitchFamily="2" charset="-78"/>
              </a:rPr>
              <a:t>الترويج</a:t>
            </a:r>
            <a:endParaRPr lang="ar-S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3932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92D050"/>
      </a:accent2>
      <a:accent3>
        <a:srgbClr val="FFC000"/>
      </a:accent3>
      <a:accent4>
        <a:srgbClr val="FF6600"/>
      </a:accent4>
      <a:accent5>
        <a:srgbClr val="FFC000"/>
      </a:accent5>
      <a:accent6>
        <a:srgbClr val="6600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16764</TotalTime>
  <Words>401</Words>
  <Application>Microsoft Office PowerPoint</Application>
  <PresentationFormat>Widescreen</PresentationFormat>
  <Paragraphs>152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Bodoni MT</vt:lpstr>
      <vt:lpstr>Calibri Light</vt:lpstr>
      <vt:lpstr>Calibri</vt:lpstr>
      <vt:lpstr>Wingdings</vt:lpstr>
      <vt:lpstr>Almarai Bold</vt:lpstr>
      <vt:lpstr>Arial</vt:lpstr>
      <vt:lpstr>Simplified Arabic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Riyan PC</dc:creator>
  <cp:lastModifiedBy>Aicha</cp:lastModifiedBy>
  <cp:revision>1806</cp:revision>
  <dcterms:created xsi:type="dcterms:W3CDTF">2017-10-15T03:42:53Z</dcterms:created>
  <dcterms:modified xsi:type="dcterms:W3CDTF">2024-09-15T20:55:13Z</dcterms:modified>
</cp:coreProperties>
</file>