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47" r:id="rId2"/>
    <p:sldId id="748" r:id="rId3"/>
    <p:sldId id="749" r:id="rId4"/>
    <p:sldId id="750" r:id="rId5"/>
    <p:sldId id="751" r:id="rId6"/>
    <p:sldId id="752" r:id="rId7"/>
    <p:sldId id="753" r:id="rId8"/>
    <p:sldId id="754" r:id="rId9"/>
    <p:sldId id="755" r:id="rId10"/>
    <p:sldId id="756" r:id="rId11"/>
  </p:sldIdLst>
  <p:sldSz cx="12192000" cy="6858000"/>
  <p:notesSz cx="9144000" cy="6858000"/>
  <p:embeddedFontLst>
    <p:embeddedFont>
      <p:font typeface="Almarai Bold" panose="020B0604020202020204" charset="-78"/>
      <p:bold r:id="rId14"/>
    </p:embeddedFont>
    <p:embeddedFont>
      <p:font typeface="AL-Mohanad Bold" pitchFamily="2" charset="-78"/>
      <p:regular r:id="rId15"/>
    </p:embeddedFont>
    <p:embeddedFont>
      <p:font typeface="Bodoni MT" panose="02070603080606020203" pitchFamily="18" charset="0"/>
      <p:regular r:id="rId16"/>
      <p:bold r:id="rId17"/>
      <p:italic r:id="rId18"/>
      <p:boldItalic r:id="rId19"/>
    </p:embeddedFont>
    <p:embeddedFont>
      <p:font typeface="Raleway" pitchFamily="2" charset="0"/>
      <p:regular r:id="rId20"/>
      <p:bold r:id="rId21"/>
      <p:italic r:id="rId22"/>
      <p:boldItalic r:id="rId23"/>
    </p:embeddedFont>
    <p:embeddedFont>
      <p:font typeface="Simplified Arabic" panose="02020603050405020304" pitchFamily="18" charset="-78"/>
      <p:regular r:id="rId24"/>
      <p:bold r:id="rId25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63" userDrawn="1">
          <p15:clr>
            <a:srgbClr val="A4A3A4"/>
          </p15:clr>
        </p15:guide>
        <p15:guide id="3" orient="horz" pos="245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000"/>
    <a:srgbClr val="00ADEA"/>
    <a:srgbClr val="CCCCCC"/>
    <a:srgbClr val="69A12B"/>
    <a:srgbClr val="FF1313"/>
    <a:srgbClr val="008BBC"/>
    <a:srgbClr val="005878"/>
    <a:srgbClr val="0E5458"/>
    <a:srgbClr val="C5B69F"/>
    <a:srgbClr val="008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نمط متوسط 3 - تميي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01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pos="3863"/>
        <p:guide orient="horz" pos="245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0" d="100"/>
          <a:sy n="70" d="100"/>
        </p:scale>
        <p:origin x="195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rouk abu hassanain" userId="319a4f4791f24b01" providerId="LiveId" clId="{4D40A78D-E7F1-4554-A4FF-7811B4970108}"/>
    <pc:docChg chg="undo custSel addSld delSld modSld sldOrd">
      <pc:chgData name="farouk abu hassanain" userId="319a4f4791f24b01" providerId="LiveId" clId="{4D40A78D-E7F1-4554-A4FF-7811B4970108}" dt="2020-04-07T19:37:47.693" v="2920"/>
      <pc:docMkLst>
        <pc:docMk/>
      </pc:docMkLst>
      <pc:sldChg chg="addSp delSp modSp add del">
        <pc:chgData name="farouk abu hassanain" userId="319a4f4791f24b01" providerId="LiveId" clId="{4D40A78D-E7F1-4554-A4FF-7811B4970108}" dt="2020-04-07T14:15:22.142" v="376" actId="47"/>
        <pc:sldMkLst>
          <pc:docMk/>
          <pc:sldMk cId="4135081870" sldId="258"/>
        </pc:sldMkLst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35" creationId="{F344F72F-64FC-45B6-8467-CAD2E11F559E}"/>
          </ac:spMkLst>
        </pc:spChg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38" creationId="{E3A93BFC-A00F-4560-AE59-8832B7550999}"/>
          </ac:spMkLst>
        </pc:spChg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41" creationId="{4F8C34E3-AB95-45F0-B596-7E022B5D82B2}"/>
          </ac:spMkLst>
        </pc:spChg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44" creationId="{2450F1C6-5095-4D29-A160-3DCC4C1A5EF6}"/>
          </ac:spMkLst>
        </pc:spChg>
        <pc:spChg chg="add mod">
          <ac:chgData name="farouk abu hassanain" userId="319a4f4791f24b01" providerId="LiveId" clId="{4D40A78D-E7F1-4554-A4FF-7811B4970108}" dt="2020-04-07T14:13:27.903" v="337" actId="164"/>
          <ac:spMkLst>
            <pc:docMk/>
            <pc:sldMk cId="4135081870" sldId="258"/>
            <ac:spMk id="45" creationId="{33ACF005-0D41-4063-ABC7-2CBD66027BD1}"/>
          </ac:spMkLst>
        </pc:spChg>
        <pc:spChg chg="add mod">
          <ac:chgData name="farouk abu hassanain" userId="319a4f4791f24b01" providerId="LiveId" clId="{4D40A78D-E7F1-4554-A4FF-7811B4970108}" dt="2020-04-07T14:13:27.903" v="337" actId="164"/>
          <ac:spMkLst>
            <pc:docMk/>
            <pc:sldMk cId="4135081870" sldId="258"/>
            <ac:spMk id="46" creationId="{5B6CCE43-73EE-4F6F-8AE7-079703ACF4C7}"/>
          </ac:spMkLst>
        </pc:spChg>
        <pc:grpChg chg="add del mod">
          <ac:chgData name="farouk abu hassanain" userId="319a4f4791f24b01" providerId="LiveId" clId="{4D40A78D-E7F1-4554-A4FF-7811B4970108}" dt="2020-04-07T14:14:19.836" v="346" actId="21"/>
          <ac:grpSpMkLst>
            <pc:docMk/>
            <pc:sldMk cId="4135081870" sldId="258"/>
            <ac:grpSpMk id="2" creationId="{33A7A502-1637-4B8D-9018-5A8167F934AE}"/>
          </ac:grpSpMkLst>
        </pc:grpChg>
        <pc:grpChg chg="add del mod">
          <ac:chgData name="farouk abu hassanain" userId="319a4f4791f24b01" providerId="LiveId" clId="{4D40A78D-E7F1-4554-A4FF-7811B4970108}" dt="2020-04-07T14:14:19.836" v="346" actId="21"/>
          <ac:grpSpMkLst>
            <pc:docMk/>
            <pc:sldMk cId="4135081870" sldId="258"/>
            <ac:grpSpMk id="20" creationId="{6115F289-6B26-4739-8A61-2049DF0BE8BA}"/>
          </ac:grpSpMkLst>
        </pc:grpChg>
      </pc:sldChg>
      <pc:sldChg chg="add del">
        <pc:chgData name="farouk abu hassanain" userId="319a4f4791f24b01" providerId="LiveId" clId="{4D40A78D-E7F1-4554-A4FF-7811B4970108}" dt="2020-04-07T14:17:01.629" v="391" actId="47"/>
        <pc:sldMkLst>
          <pc:docMk/>
          <pc:sldMk cId="1130488442" sldId="259"/>
        </pc:sldMkLst>
      </pc:sldChg>
      <pc:sldChg chg="add del">
        <pc:chgData name="farouk abu hassanain" userId="319a4f4791f24b01" providerId="LiveId" clId="{4D40A78D-E7F1-4554-A4FF-7811B4970108}" dt="2020-04-07T14:17:42.288" v="399" actId="47"/>
        <pc:sldMkLst>
          <pc:docMk/>
          <pc:sldMk cId="4129776957" sldId="260"/>
        </pc:sldMkLst>
      </pc:sldChg>
      <pc:sldChg chg="add del">
        <pc:chgData name="farouk abu hassanain" userId="319a4f4791f24b01" providerId="LiveId" clId="{4D40A78D-E7F1-4554-A4FF-7811B4970108}" dt="2020-04-07T15:09:02.514" v="783" actId="47"/>
        <pc:sldMkLst>
          <pc:docMk/>
          <pc:sldMk cId="2101729108" sldId="261"/>
        </pc:sldMkLst>
      </pc:sldChg>
      <pc:sldChg chg="add del">
        <pc:chgData name="farouk abu hassanain" userId="319a4f4791f24b01" providerId="LiveId" clId="{4D40A78D-E7F1-4554-A4FF-7811B4970108}" dt="2020-04-07T15:48:45.968" v="2466" actId="47"/>
        <pc:sldMkLst>
          <pc:docMk/>
          <pc:sldMk cId="947547462" sldId="262"/>
        </pc:sldMkLst>
      </pc:sldChg>
      <pc:sldChg chg="add del">
        <pc:chgData name="farouk abu hassanain" userId="319a4f4791f24b01" providerId="LiveId" clId="{4D40A78D-E7F1-4554-A4FF-7811B4970108}" dt="2020-04-07T16:28:31.224" v="2548" actId="47"/>
        <pc:sldMkLst>
          <pc:docMk/>
          <pc:sldMk cId="128059153" sldId="263"/>
        </pc:sldMkLst>
      </pc:sldChg>
      <pc:sldChg chg="add del ord">
        <pc:chgData name="farouk abu hassanain" userId="319a4f4791f24b01" providerId="LiveId" clId="{4D40A78D-E7F1-4554-A4FF-7811B4970108}" dt="2020-04-07T16:28:58.171" v="2553" actId="47"/>
        <pc:sldMkLst>
          <pc:docMk/>
          <pc:sldMk cId="3491311030" sldId="264"/>
        </pc:sldMkLst>
      </pc:sldChg>
      <pc:sldChg chg="add del">
        <pc:chgData name="farouk abu hassanain" userId="319a4f4791f24b01" providerId="LiveId" clId="{4D40A78D-E7F1-4554-A4FF-7811B4970108}" dt="2020-04-07T16:29:28.996" v="2556" actId="47"/>
        <pc:sldMkLst>
          <pc:docMk/>
          <pc:sldMk cId="2956760968" sldId="265"/>
        </pc:sldMkLst>
      </pc:sldChg>
      <pc:sldChg chg="modSp setBg">
        <pc:chgData name="farouk abu hassanain" userId="319a4f4791f24b01" providerId="LiveId" clId="{4D40A78D-E7F1-4554-A4FF-7811B4970108}" dt="2020-04-07T19:37:47.693" v="2920"/>
        <pc:sldMkLst>
          <pc:docMk/>
          <pc:sldMk cId="3960331076" sldId="747"/>
        </pc:sldMkLst>
        <pc:spChg chg="mod">
          <ac:chgData name="farouk abu hassanain" userId="319a4f4791f24b01" providerId="LiveId" clId="{4D40A78D-E7F1-4554-A4FF-7811B4970108}" dt="2020-04-07T13:29:18.810" v="0" actId="207"/>
          <ac:spMkLst>
            <pc:docMk/>
            <pc:sldMk cId="3960331076" sldId="747"/>
            <ac:spMk id="23" creationId="{822F490A-FA75-4642-9737-85FF60DB45E1}"/>
          </ac:spMkLst>
        </pc:spChg>
        <pc:spChg chg="mod">
          <ac:chgData name="farouk abu hassanain" userId="319a4f4791f24b01" providerId="LiveId" clId="{4D40A78D-E7F1-4554-A4FF-7811B4970108}" dt="2020-04-07T19:37:43.948" v="2919" actId="21"/>
          <ac:spMkLst>
            <pc:docMk/>
            <pc:sldMk cId="3960331076" sldId="747"/>
            <ac:spMk id="25" creationId="{B1A7F0F3-5470-4B76-A157-0127D692FB77}"/>
          </ac:spMkLst>
        </pc:spChg>
        <pc:spChg chg="mod">
          <ac:chgData name="farouk abu hassanain" userId="319a4f4791f24b01" providerId="LiveId" clId="{4D40A78D-E7F1-4554-A4FF-7811B4970108}" dt="2020-04-07T13:29:58.250" v="4" actId="207"/>
          <ac:spMkLst>
            <pc:docMk/>
            <pc:sldMk cId="3960331076" sldId="747"/>
            <ac:spMk id="26" creationId="{41241BE9-941D-454F-B325-EDAE396927EB}"/>
          </ac:spMkLst>
        </pc:spChg>
        <pc:spChg chg="mod">
          <ac:chgData name="farouk abu hassanain" userId="319a4f4791f24b01" providerId="LiveId" clId="{4D40A78D-E7F1-4554-A4FF-7811B4970108}" dt="2020-04-07T19:37:47.693" v="2920"/>
          <ac:spMkLst>
            <pc:docMk/>
            <pc:sldMk cId="3960331076" sldId="747"/>
            <ac:spMk id="35" creationId="{81781816-24C4-4537-ABA4-D260B7B0EB98}"/>
          </ac:spMkLst>
        </pc:spChg>
        <pc:grpChg chg="mod">
          <ac:chgData name="farouk abu hassanain" userId="319a4f4791f24b01" providerId="LiveId" clId="{4D40A78D-E7F1-4554-A4FF-7811B4970108}" dt="2020-04-07T13:29:22.981" v="1" actId="207"/>
          <ac:grpSpMkLst>
            <pc:docMk/>
            <pc:sldMk cId="3960331076" sldId="747"/>
            <ac:grpSpMk id="3" creationId="{27F4780A-B1E1-49E5-8BD0-423608B06B00}"/>
          </ac:grpSpMkLst>
        </pc:grpChg>
        <pc:picChg chg="mod">
          <ac:chgData name="farouk abu hassanain" userId="319a4f4791f24b01" providerId="LiveId" clId="{4D40A78D-E7F1-4554-A4FF-7811B4970108}" dt="2020-04-07T13:30:12.376" v="7" actId="1076"/>
          <ac:picMkLst>
            <pc:docMk/>
            <pc:sldMk cId="3960331076" sldId="747"/>
            <ac:picMk id="27" creationId="{4529B755-3F7A-4C84-B311-3105F8025380}"/>
          </ac:picMkLst>
        </pc:picChg>
      </pc:sldChg>
      <pc:sldChg chg="addSp delSp modSp setBg">
        <pc:chgData name="farouk abu hassanain" userId="319a4f4791f24b01" providerId="LiveId" clId="{4D40A78D-E7F1-4554-A4FF-7811B4970108}" dt="2020-04-07T15:23:36.634" v="1362" actId="1076"/>
        <pc:sldMkLst>
          <pc:docMk/>
          <pc:sldMk cId="1217957963" sldId="748"/>
        </pc:sldMkLst>
        <pc:spChg chg="mod">
          <ac:chgData name="farouk abu hassanain" userId="319a4f4791f24b01" providerId="LiveId" clId="{4D40A78D-E7F1-4554-A4FF-7811B4970108}" dt="2020-04-07T13:39:35.413" v="119" actId="207"/>
          <ac:spMkLst>
            <pc:docMk/>
            <pc:sldMk cId="1217957963" sldId="748"/>
            <ac:spMk id="3" creationId="{350F52EB-5F3C-4C0E-ABAA-46AC3111FF86}"/>
          </ac:spMkLst>
        </pc:spChg>
        <pc:spChg chg="mod">
          <ac:chgData name="farouk abu hassanain" userId="319a4f4791f24b01" providerId="LiveId" clId="{4D40A78D-E7F1-4554-A4FF-7811B4970108}" dt="2020-04-07T13:39:40.889" v="120" actId="207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4D40A78D-E7F1-4554-A4FF-7811B4970108}" dt="2020-04-07T13:37:45.734" v="21" actId="207"/>
          <ac:spMkLst>
            <pc:docMk/>
            <pc:sldMk cId="1217957963" sldId="748"/>
            <ac:spMk id="5" creationId="{98AC0D06-26D1-435D-BF82-E0BD759FFDFE}"/>
          </ac:spMkLst>
        </pc:spChg>
        <pc:spChg chg="del">
          <ac:chgData name="farouk abu hassanain" userId="319a4f4791f24b01" providerId="LiveId" clId="{4D40A78D-E7F1-4554-A4FF-7811B4970108}" dt="2020-04-07T13:39:24.878" v="117" actId="478"/>
          <ac:spMkLst>
            <pc:docMk/>
            <pc:sldMk cId="1217957963" sldId="748"/>
            <ac:spMk id="30" creationId="{CC4C46E6-B39B-41C8-AB98-A2F8C1F5B7AE}"/>
          </ac:spMkLst>
        </pc:spChg>
        <pc:spChg chg="mod">
          <ac:chgData name="farouk abu hassanain" userId="319a4f4791f24b01" providerId="LiveId" clId="{4D40A78D-E7F1-4554-A4FF-7811B4970108}" dt="2020-04-07T13:38:33.265" v="41" actId="20577"/>
          <ac:spMkLst>
            <pc:docMk/>
            <pc:sldMk cId="1217957963" sldId="748"/>
            <ac:spMk id="31" creationId="{0A5B3764-090B-490A-8802-04A0CAC77F70}"/>
          </ac:spMkLst>
        </pc:spChg>
        <pc:spChg chg="mod">
          <ac:chgData name="farouk abu hassanain" userId="319a4f4791f24b01" providerId="LiveId" clId="{4D40A78D-E7F1-4554-A4FF-7811B4970108}" dt="2020-04-07T13:38:51.149" v="65" actId="255"/>
          <ac:spMkLst>
            <pc:docMk/>
            <pc:sldMk cId="1217957963" sldId="748"/>
            <ac:spMk id="32" creationId="{7B24EA59-FB1A-4D3E-B502-29E2A8AD2EF5}"/>
          </ac:spMkLst>
        </pc:spChg>
        <pc:spChg chg="mod">
          <ac:chgData name="farouk abu hassanain" userId="319a4f4791f24b01" providerId="LiveId" clId="{4D40A78D-E7F1-4554-A4FF-7811B4970108}" dt="2020-04-07T13:38:56.137" v="83" actId="20577"/>
          <ac:spMkLst>
            <pc:docMk/>
            <pc:sldMk cId="1217957963" sldId="748"/>
            <ac:spMk id="33" creationId="{301731D2-B20A-4E85-97CB-2F35109A1734}"/>
          </ac:spMkLst>
        </pc:spChg>
        <pc:spChg chg="del">
          <ac:chgData name="farouk abu hassanain" userId="319a4f4791f24b01" providerId="LiveId" clId="{4D40A78D-E7F1-4554-A4FF-7811B4970108}" dt="2020-04-07T13:39:20.104" v="115" actId="478"/>
          <ac:spMkLst>
            <pc:docMk/>
            <pc:sldMk cId="1217957963" sldId="748"/>
            <ac:spMk id="36" creationId="{974C9675-2C0B-4846-9ED2-099F1DB21C1E}"/>
          </ac:spMkLst>
        </pc:spChg>
        <pc:spChg chg="add del mod">
          <ac:chgData name="farouk abu hassanain" userId="319a4f4791f24b01" providerId="LiveId" clId="{4D40A78D-E7F1-4554-A4FF-7811B4970108}" dt="2020-04-07T13:41:05.159" v="233" actId="478"/>
          <ac:spMkLst>
            <pc:docMk/>
            <pc:sldMk cId="1217957963" sldId="748"/>
            <ac:spMk id="39" creationId="{A99A62F0-F0BD-4CAD-9F6C-E34AAEE56949}"/>
          </ac:spMkLst>
        </pc:spChg>
        <pc:spChg chg="mod">
          <ac:chgData name="farouk abu hassanain" userId="319a4f4791f24b01" providerId="LiveId" clId="{4D40A78D-E7F1-4554-A4FF-7811B4970108}" dt="2020-04-07T13:37:22.868" v="12" actId="207"/>
          <ac:spMkLst>
            <pc:docMk/>
            <pc:sldMk cId="1217957963" sldId="748"/>
            <ac:spMk id="45" creationId="{25C99A01-6374-4748-84EE-7669935C0AE0}"/>
          </ac:spMkLst>
        </pc:spChg>
        <pc:spChg chg="mod">
          <ac:chgData name="farouk abu hassanain" userId="319a4f4791f24b01" providerId="LiveId" clId="{4D40A78D-E7F1-4554-A4FF-7811B4970108}" dt="2020-04-07T13:41:27.781" v="236"/>
          <ac:spMkLst>
            <pc:docMk/>
            <pc:sldMk cId="1217957963" sldId="748"/>
            <ac:spMk id="52" creationId="{330428CD-5232-45F6-9B9E-3509327A06C8}"/>
          </ac:spMkLst>
        </pc:spChg>
        <pc:spChg chg="mod">
          <ac:chgData name="farouk abu hassanain" userId="319a4f4791f24b01" providerId="LiveId" clId="{4D40A78D-E7F1-4554-A4FF-7811B4970108}" dt="2020-04-07T13:37:31.095" v="19" actId="20577"/>
          <ac:spMkLst>
            <pc:docMk/>
            <pc:sldMk cId="1217957963" sldId="748"/>
            <ac:spMk id="53" creationId="{16CED25A-3047-41B4-B1A4-3FF01A5BDB47}"/>
          </ac:spMkLst>
        </pc:spChg>
        <pc:spChg chg="mod">
          <ac:chgData name="farouk abu hassanain" userId="319a4f4791f24b01" providerId="LiveId" clId="{4D40A78D-E7F1-4554-A4FF-7811B4970108}" dt="2020-04-07T15:23:36.634" v="1362" actId="1076"/>
          <ac:spMkLst>
            <pc:docMk/>
            <pc:sldMk cId="1217957963" sldId="748"/>
            <ac:spMk id="54" creationId="{1AE121A2-6027-4BA0-9FC5-9DC1B8132FDA}"/>
          </ac:spMkLst>
        </pc:spChg>
        <pc:spChg chg="del">
          <ac:chgData name="farouk abu hassanain" userId="319a4f4791f24b01" providerId="LiveId" clId="{4D40A78D-E7F1-4554-A4FF-7811B4970108}" dt="2020-04-07T13:39:15.660" v="112" actId="478"/>
          <ac:spMkLst>
            <pc:docMk/>
            <pc:sldMk cId="1217957963" sldId="748"/>
            <ac:spMk id="55" creationId="{19452A0E-DF74-4887-A144-52273F49CBF4}"/>
          </ac:spMkLst>
        </pc:spChg>
        <pc:spChg chg="del">
          <ac:chgData name="farouk abu hassanain" userId="319a4f4791f24b01" providerId="LiveId" clId="{4D40A78D-E7F1-4554-A4FF-7811B4970108}" dt="2020-04-07T13:39:22.331" v="116" actId="478"/>
          <ac:spMkLst>
            <pc:docMk/>
            <pc:sldMk cId="1217957963" sldId="748"/>
            <ac:spMk id="56" creationId="{784536AB-7F41-4CA5-A9D3-E032308158C5}"/>
          </ac:spMkLst>
        </pc:spChg>
        <pc:spChg chg="mod">
          <ac:chgData name="farouk abu hassanain" userId="319a4f4791f24b01" providerId="LiveId" clId="{4D40A78D-E7F1-4554-A4FF-7811B4970108}" dt="2020-04-07T13:39:12.004" v="111" actId="255"/>
          <ac:spMkLst>
            <pc:docMk/>
            <pc:sldMk cId="1217957963" sldId="748"/>
            <ac:spMk id="57" creationId="{52298173-DF46-427A-A9D5-C9F5051410D1}"/>
          </ac:spMkLst>
        </pc:spChg>
        <pc:spChg chg="del">
          <ac:chgData name="farouk abu hassanain" userId="319a4f4791f24b01" providerId="LiveId" clId="{4D40A78D-E7F1-4554-A4FF-7811B4970108}" dt="2020-04-07T13:39:17.996" v="114" actId="478"/>
          <ac:spMkLst>
            <pc:docMk/>
            <pc:sldMk cId="1217957963" sldId="748"/>
            <ac:spMk id="58" creationId="{F92379B3-DE5D-4B7F-8559-20F4CAF95FB1}"/>
          </ac:spMkLst>
        </pc:spChg>
        <pc:grpChg chg="mod">
          <ac:chgData name="farouk abu hassanain" userId="319a4f4791f24b01" providerId="LiveId" clId="{4D40A78D-E7F1-4554-A4FF-7811B4970108}" dt="2020-04-07T13:37:26.609" v="13" actId="207"/>
          <ac:grpSpMkLst>
            <pc:docMk/>
            <pc:sldMk cId="1217957963" sldId="748"/>
            <ac:grpSpMk id="6" creationId="{44FE5257-7CA8-42A2-916D-759EE97631F4}"/>
          </ac:grpSpMkLst>
        </pc:grpChg>
        <pc:grpChg chg="mod">
          <ac:chgData name="farouk abu hassanain" userId="319a4f4791f24b01" providerId="LiveId" clId="{4D40A78D-E7F1-4554-A4FF-7811B4970108}" dt="2020-04-07T13:41:01.744" v="232" actId="1076"/>
          <ac:grpSpMkLst>
            <pc:docMk/>
            <pc:sldMk cId="1217957963" sldId="748"/>
            <ac:grpSpMk id="24" creationId="{B190750F-0F87-4710-BFAC-977DC5EA9B74}"/>
          </ac:grpSpMkLst>
        </pc:grpChg>
        <pc:cxnChg chg="mod">
          <ac:chgData name="farouk abu hassanain" userId="319a4f4791f24b01" providerId="LiveId" clId="{4D40A78D-E7F1-4554-A4FF-7811B4970108}" dt="2020-04-07T13:37:37.485" v="20" actId="208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delSp modSp add">
        <pc:chgData name="farouk abu hassanain" userId="319a4f4791f24b01" providerId="LiveId" clId="{4D40A78D-E7F1-4554-A4FF-7811B4970108}" dt="2020-04-07T14:14:41.896" v="350" actId="20577"/>
        <pc:sldMkLst>
          <pc:docMk/>
          <pc:sldMk cId="3314668798" sldId="749"/>
        </pc:sldMkLst>
        <pc:spChg chg="mod">
          <ac:chgData name="farouk abu hassanain" userId="319a4f4791f24b01" providerId="LiveId" clId="{4D40A78D-E7F1-4554-A4FF-7811B4970108}" dt="2020-04-07T14:14:41.896" v="350" actId="20577"/>
          <ac:spMkLst>
            <pc:docMk/>
            <pc:sldMk cId="3314668798" sldId="749"/>
            <ac:spMk id="4" creationId="{63633AA5-FD60-4A4D-B3C2-0921970BA2DC}"/>
          </ac:spMkLst>
        </pc:spChg>
        <pc:spChg chg="mod">
          <ac:chgData name="farouk abu hassanain" userId="319a4f4791f24b01" providerId="LiveId" clId="{4D40A78D-E7F1-4554-A4FF-7811B4970108}" dt="2020-04-07T13:42:20.735" v="269" actId="1076"/>
          <ac:spMkLst>
            <pc:docMk/>
            <pc:sldMk cId="3314668798" sldId="749"/>
            <ac:spMk id="53" creationId="{16CED25A-3047-41B4-B1A4-3FF01A5BDB47}"/>
          </ac:spMkLst>
        </pc:spChg>
        <pc:spChg chg="del">
          <ac:chgData name="farouk abu hassanain" userId="319a4f4791f24b01" providerId="LiveId" clId="{4D40A78D-E7F1-4554-A4FF-7811B4970108}" dt="2020-04-07T13:58:53.001" v="274" actId="478"/>
          <ac:spMkLst>
            <pc:docMk/>
            <pc:sldMk cId="3314668798" sldId="749"/>
            <ac:spMk id="54" creationId="{1AE121A2-6027-4BA0-9FC5-9DC1B8132FDA}"/>
          </ac:spMkLst>
        </pc:spChg>
        <pc:grpChg chg="del">
          <ac:chgData name="farouk abu hassanain" userId="319a4f4791f24b01" providerId="LiveId" clId="{4D40A78D-E7F1-4554-A4FF-7811B4970108}" dt="2020-04-07T13:42:32.039" v="270" actId="478"/>
          <ac:grpSpMkLst>
            <pc:docMk/>
            <pc:sldMk cId="3314668798" sldId="749"/>
            <ac:grpSpMk id="24" creationId="{B190750F-0F87-4710-BFAC-977DC5EA9B74}"/>
          </ac:grpSpMkLst>
        </pc:grpChg>
        <pc:grpChg chg="add mod">
          <ac:chgData name="farouk abu hassanain" userId="319a4f4791f24b01" providerId="LiveId" clId="{4D40A78D-E7F1-4554-A4FF-7811B4970108}" dt="2020-04-07T14:14:25.982" v="348" actId="1076"/>
          <ac:grpSpMkLst>
            <pc:docMk/>
            <pc:sldMk cId="3314668798" sldId="749"/>
            <ac:grpSpMk id="25" creationId="{68E3140D-5EA2-4804-A115-DC6203DA621F}"/>
          </ac:grpSpMkLst>
        </pc:grpChg>
        <pc:grpChg chg="add mod">
          <ac:chgData name="farouk abu hassanain" userId="319a4f4791f24b01" providerId="LiveId" clId="{4D40A78D-E7F1-4554-A4FF-7811B4970108}" dt="2020-04-07T14:14:25.982" v="348" actId="1076"/>
          <ac:grpSpMkLst>
            <pc:docMk/>
            <pc:sldMk cId="3314668798" sldId="749"/>
            <ac:grpSpMk id="62" creationId="{A2AF7776-3F44-4270-82EF-A6FF3D954442}"/>
          </ac:grpSpMkLst>
        </pc:grpChg>
      </pc:sldChg>
      <pc:sldChg chg="addSp delSp modSp add">
        <pc:chgData name="farouk abu hassanain" userId="319a4f4791f24b01" providerId="LiveId" clId="{4D40A78D-E7F1-4554-A4FF-7811B4970108}" dt="2020-04-07T15:03:05.990" v="775" actId="478"/>
        <pc:sldMkLst>
          <pc:docMk/>
          <pc:sldMk cId="607749139" sldId="750"/>
        </pc:sldMkLst>
        <pc:spChg chg="mod">
          <ac:chgData name="farouk abu hassanain" userId="319a4f4791f24b01" providerId="LiveId" clId="{4D40A78D-E7F1-4554-A4FF-7811B4970108}" dt="2020-04-07T14:16:53.097" v="390" actId="20577"/>
          <ac:spMkLst>
            <pc:docMk/>
            <pc:sldMk cId="607749139" sldId="750"/>
            <ac:spMk id="4" creationId="{63633AA5-FD60-4A4D-B3C2-0921970BA2DC}"/>
          </ac:spMkLst>
        </pc:spChg>
        <pc:spChg chg="add del mod">
          <ac:chgData name="farouk abu hassanain" userId="319a4f4791f24b01" providerId="LiveId" clId="{4D40A78D-E7F1-4554-A4FF-7811B4970108}" dt="2020-04-07T15:03:05.990" v="775" actId="478"/>
          <ac:spMkLst>
            <pc:docMk/>
            <pc:sldMk cId="607749139" sldId="750"/>
            <ac:spMk id="7" creationId="{25B20A9B-BE8A-4BEF-9187-B79BB640AAFB}"/>
          </ac:spMkLst>
        </pc:spChg>
        <pc:spChg chg="mod">
          <ac:chgData name="farouk abu hassanain" userId="319a4f4791f24b01" providerId="LiveId" clId="{4D40A78D-E7F1-4554-A4FF-7811B4970108}" dt="2020-04-07T14:15:17.637" v="375" actId="20577"/>
          <ac:spMkLst>
            <pc:docMk/>
            <pc:sldMk cId="607749139" sldId="750"/>
            <ac:spMk id="53" creationId="{16CED25A-3047-41B4-B1A4-3FF01A5BDB47}"/>
          </ac:spMkLst>
        </pc:spChg>
        <pc:spChg chg="mod">
          <ac:chgData name="farouk abu hassanain" userId="319a4f4791f24b01" providerId="LiveId" clId="{4D40A78D-E7F1-4554-A4FF-7811B4970108}" dt="2020-04-07T14:42:46.984" v="404" actId="1076"/>
          <ac:spMkLst>
            <pc:docMk/>
            <pc:sldMk cId="607749139" sldId="750"/>
            <ac:spMk id="71" creationId="{66516AC3-7310-4CDB-9E26-16DC7F3B14A1}"/>
          </ac:spMkLst>
        </pc:spChg>
        <pc:spChg chg="mod">
          <ac:chgData name="farouk abu hassanain" userId="319a4f4791f24b01" providerId="LiveId" clId="{4D40A78D-E7F1-4554-A4FF-7811B4970108}" dt="2020-04-07T14:47:06.389" v="516" actId="1076"/>
          <ac:spMkLst>
            <pc:docMk/>
            <pc:sldMk cId="607749139" sldId="750"/>
            <ac:spMk id="78" creationId="{279DFE64-89E1-441D-926B-3AB038EA4463}"/>
          </ac:spMkLst>
        </pc:spChg>
        <pc:spChg chg="mod">
          <ac:chgData name="farouk abu hassanain" userId="319a4f4791f24b01" providerId="LiveId" clId="{4D40A78D-E7F1-4554-A4FF-7811B4970108}" dt="2020-04-07T14:47:02.429" v="515" actId="1076"/>
          <ac:spMkLst>
            <pc:docMk/>
            <pc:sldMk cId="607749139" sldId="750"/>
            <ac:spMk id="79" creationId="{39394435-992F-4438-9A94-A840B841D7F4}"/>
          </ac:spMkLst>
        </pc:spChg>
        <pc:spChg chg="mod">
          <ac:chgData name="farouk abu hassanain" userId="319a4f4791f24b01" providerId="LiveId" clId="{4D40A78D-E7F1-4554-A4FF-7811B4970108}" dt="2020-04-07T14:47:36.257" v="521" actId="1076"/>
          <ac:spMkLst>
            <pc:docMk/>
            <pc:sldMk cId="607749139" sldId="750"/>
            <ac:spMk id="80" creationId="{AD5B5089-D807-4801-82EC-0D78327DD556}"/>
          </ac:spMkLst>
        </pc:spChg>
        <pc:spChg chg="mod">
          <ac:chgData name="farouk abu hassanain" userId="319a4f4791f24b01" providerId="LiveId" clId="{4D40A78D-E7F1-4554-A4FF-7811B4970108}" dt="2020-04-07T14:47:45.261" v="524" actId="1076"/>
          <ac:spMkLst>
            <pc:docMk/>
            <pc:sldMk cId="607749139" sldId="750"/>
            <ac:spMk id="81" creationId="{A3305CC4-E093-448E-9FBF-43967EEA253F}"/>
          </ac:spMkLst>
        </pc:spChg>
        <pc:spChg chg="del">
          <ac:chgData name="farouk abu hassanain" userId="319a4f4791f24b01" providerId="LiveId" clId="{4D40A78D-E7F1-4554-A4FF-7811B4970108}" dt="2020-04-07T14:42:50.170" v="405" actId="478"/>
          <ac:spMkLst>
            <pc:docMk/>
            <pc:sldMk cId="607749139" sldId="750"/>
            <ac:spMk id="82" creationId="{1B58795C-A332-4EE0-8378-0DA160854751}"/>
          </ac:spMkLst>
        </pc:spChg>
        <pc:spChg chg="del">
          <ac:chgData name="farouk abu hassanain" userId="319a4f4791f24b01" providerId="LiveId" clId="{4D40A78D-E7F1-4554-A4FF-7811B4970108}" dt="2020-04-07T14:42:53.029" v="406" actId="478"/>
          <ac:spMkLst>
            <pc:docMk/>
            <pc:sldMk cId="607749139" sldId="750"/>
            <ac:spMk id="83" creationId="{0CCA7AEA-C8E4-49FB-9680-FA94E013E262}"/>
          </ac:spMkLst>
        </pc:spChg>
        <pc:spChg chg="del">
          <ac:chgData name="farouk abu hassanain" userId="319a4f4791f24b01" providerId="LiveId" clId="{4D40A78D-E7F1-4554-A4FF-7811B4970108}" dt="2020-04-07T14:42:55.734" v="407" actId="478"/>
          <ac:spMkLst>
            <pc:docMk/>
            <pc:sldMk cId="607749139" sldId="750"/>
            <ac:spMk id="84" creationId="{D64EAD43-8744-4008-8FF0-989449E35E7D}"/>
          </ac:spMkLst>
        </pc:spChg>
        <pc:spChg chg="del">
          <ac:chgData name="farouk abu hassanain" userId="319a4f4791f24b01" providerId="LiveId" clId="{4D40A78D-E7F1-4554-A4FF-7811B4970108}" dt="2020-04-07T14:43:01.309" v="408" actId="478"/>
          <ac:spMkLst>
            <pc:docMk/>
            <pc:sldMk cId="607749139" sldId="750"/>
            <ac:spMk id="85" creationId="{541A2050-D486-48EF-BE85-6F8858905F05}"/>
          </ac:spMkLst>
        </pc:spChg>
        <pc:spChg chg="add mod">
          <ac:chgData name="farouk abu hassanain" userId="319a4f4791f24b01" providerId="LiveId" clId="{4D40A78D-E7F1-4554-A4FF-7811B4970108}" dt="2020-04-07T14:48:23.168" v="530" actId="1076"/>
          <ac:spMkLst>
            <pc:docMk/>
            <pc:sldMk cId="607749139" sldId="750"/>
            <ac:spMk id="90" creationId="{2CE85130-2BEE-44C8-BCB1-2F8B5EF7C7F8}"/>
          </ac:spMkLst>
        </pc:spChg>
        <pc:grpChg chg="del">
          <ac:chgData name="farouk abu hassanain" userId="319a4f4791f24b01" providerId="LiveId" clId="{4D40A78D-E7F1-4554-A4FF-7811B4970108}" dt="2020-04-07T14:15:03.374" v="352" actId="478"/>
          <ac:grpSpMkLst>
            <pc:docMk/>
            <pc:sldMk cId="607749139" sldId="750"/>
            <ac:grpSpMk id="25" creationId="{68E3140D-5EA2-4804-A115-DC6203DA621F}"/>
          </ac:grpSpMkLst>
        </pc:grpChg>
        <pc:grpChg chg="add mod">
          <ac:chgData name="farouk abu hassanain" userId="319a4f4791f24b01" providerId="LiveId" clId="{4D40A78D-E7F1-4554-A4FF-7811B4970108}" dt="2020-04-07T14:47:59.333" v="526" actId="14100"/>
          <ac:grpSpMkLst>
            <pc:docMk/>
            <pc:sldMk cId="607749139" sldId="750"/>
            <ac:grpSpMk id="38" creationId="{92E56C79-58D0-454A-9E0A-359372A2D178}"/>
          </ac:grpSpMkLst>
        </pc:grpChg>
        <pc:grpChg chg="del">
          <ac:chgData name="farouk abu hassanain" userId="319a4f4791f24b01" providerId="LiveId" clId="{4D40A78D-E7F1-4554-A4FF-7811B4970108}" dt="2020-04-07T14:15:05.949" v="353" actId="478"/>
          <ac:grpSpMkLst>
            <pc:docMk/>
            <pc:sldMk cId="607749139" sldId="750"/>
            <ac:grpSpMk id="62" creationId="{A2AF7776-3F44-4270-82EF-A6FF3D954442}"/>
          </ac:grpSpMkLst>
        </pc:grpChg>
        <pc:graphicFrameChg chg="add del mod">
          <ac:chgData name="farouk abu hassanain" userId="319a4f4791f24b01" providerId="LiveId" clId="{4D40A78D-E7F1-4554-A4FF-7811B4970108}" dt="2020-04-07T14:44:39.014" v="473" actId="478"/>
          <ac:graphicFrameMkLst>
            <pc:docMk/>
            <pc:sldMk cId="607749139" sldId="750"/>
            <ac:graphicFrameMk id="37" creationId="{88FDB3B6-4945-4189-8016-9EEDF502563E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3328923742" sldId="750"/>
        </pc:sldMkLst>
      </pc:sldChg>
      <pc:sldChg chg="addSp delSp modSp add">
        <pc:chgData name="farouk abu hassanain" userId="319a4f4791f24b01" providerId="LiveId" clId="{4D40A78D-E7F1-4554-A4FF-7811B4970108}" dt="2020-04-07T15:02:38.771" v="774" actId="1076"/>
        <pc:sldMkLst>
          <pc:docMk/>
          <pc:sldMk cId="1540148091" sldId="751"/>
        </pc:sldMkLst>
        <pc:spChg chg="mod">
          <ac:chgData name="farouk abu hassanain" userId="319a4f4791f24b01" providerId="LiveId" clId="{4D40A78D-E7F1-4554-A4FF-7811B4970108}" dt="2020-04-07T14:17:12.115" v="394" actId="20577"/>
          <ac:spMkLst>
            <pc:docMk/>
            <pc:sldMk cId="1540148091" sldId="751"/>
            <ac:spMk id="4" creationId="{63633AA5-FD60-4A4D-B3C2-0921970BA2DC}"/>
          </ac:spMkLst>
        </pc:spChg>
        <pc:spChg chg="del">
          <ac:chgData name="farouk abu hassanain" userId="319a4f4791f24b01" providerId="LiveId" clId="{4D40A78D-E7F1-4554-A4FF-7811B4970108}" dt="2020-04-07T14:17:37.730" v="398" actId="478"/>
          <ac:spMkLst>
            <pc:docMk/>
            <pc:sldMk cId="1540148091" sldId="751"/>
            <ac:spMk id="7" creationId="{25B20A9B-BE8A-4BEF-9187-B79BB640AAFB}"/>
          </ac:spMkLst>
        </pc:spChg>
        <pc:spChg chg="add mod">
          <ac:chgData name="farouk abu hassanain" userId="319a4f4791f24b01" providerId="LiveId" clId="{4D40A78D-E7F1-4554-A4FF-7811B4970108}" dt="2020-04-07T14:53:08.055" v="567" actId="113"/>
          <ac:spMkLst>
            <pc:docMk/>
            <pc:sldMk cId="1540148091" sldId="751"/>
            <ac:spMk id="13" creationId="{35E5DFA0-0E65-41AD-BD1D-9F704A9F6153}"/>
          </ac:spMkLst>
        </pc:spChg>
        <pc:spChg chg="add mod">
          <ac:chgData name="farouk abu hassanain" userId="319a4f4791f24b01" providerId="LiveId" clId="{4D40A78D-E7F1-4554-A4FF-7811B4970108}" dt="2020-04-07T14:57:17.320" v="584" actId="1076"/>
          <ac:spMkLst>
            <pc:docMk/>
            <pc:sldMk cId="1540148091" sldId="751"/>
            <ac:spMk id="15" creationId="{EFDA4387-727F-422A-BF39-CA7C919FDE8B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6" creationId="{4292E272-75D3-4517-A9A3-9C63B768D180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7" creationId="{4FFEBFE0-DDF7-46E0-BC08-C7BFF8933CA7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8" creationId="{1D014584-94EE-40B0-90BB-A19591179BB2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9" creationId="{4BABA214-8E7B-422F-962B-03CBC99E1E2D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0" creationId="{49A2A041-3F0D-4C04-A582-8AC893936A40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1" creationId="{CCE4943A-577B-43C7-98BF-3B63500CE743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2" creationId="{16AB8D14-D6CD-43FE-B332-C42803952032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3" creationId="{867FF375-AF14-424D-BF90-66A73E58F207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5" creationId="{F9346EA5-7445-4AAD-916D-15FC3737F5C5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6" creationId="{71F4F4B4-C2B1-4C0F-8C77-4A36F57F71CB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7" creationId="{EB18ABA9-AEE2-4650-928F-935663A86DA7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9" creationId="{8A53AC7B-FA5A-48E4-AA5C-51CE1D121232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0" creationId="{6A24EBB9-BDC7-4277-B611-1FBBA1A48D0A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1" creationId="{28A913EB-1F20-4801-A608-44BE7BD1062D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3" creationId="{BFB2A1FF-C0E3-4BE2-8074-B7E107A23CD1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4" creationId="{1B489F00-CCF2-4A72-97F4-9774F1E66475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5" creationId="{A44EBA76-FB68-40F4-B61E-9F25A7529255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8" creationId="{B7DDDD79-2025-4260-800E-528D033E647B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9" creationId="{F031E3D8-9C33-43A5-A01C-694F7CEEDF48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40" creationId="{7CD0F77E-A090-4321-A460-A6E7D1C80A50}"/>
          </ac:spMkLst>
        </pc:spChg>
        <pc:spChg chg="mod">
          <ac:chgData name="farouk abu hassanain" userId="319a4f4791f24b01" providerId="LiveId" clId="{4D40A78D-E7F1-4554-A4FF-7811B4970108}" dt="2020-04-07T14:57:11.456" v="582" actId="948"/>
          <ac:spMkLst>
            <pc:docMk/>
            <pc:sldMk cId="1540148091" sldId="751"/>
            <ac:spMk id="46" creationId="{E61F87BB-69D7-4973-8849-A79FE9E5738E}"/>
          </ac:spMkLst>
        </pc:spChg>
        <pc:spChg chg="mod">
          <ac:chgData name="farouk abu hassanain" userId="319a4f4791f24b01" providerId="LiveId" clId="{4D40A78D-E7F1-4554-A4FF-7811B4970108}" dt="2020-04-07T14:57:11.456" v="582" actId="948"/>
          <ac:spMkLst>
            <pc:docMk/>
            <pc:sldMk cId="1540148091" sldId="751"/>
            <ac:spMk id="47" creationId="{61313401-AAEA-446E-8BA9-3230B637766D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48" creationId="{3181931F-CA41-4801-AA0A-AD62B1AE37A5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49" creationId="{250B2927-F004-4DDD-9B0D-5B0B6756BA75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0" creationId="{C0CA006C-7EE8-4FC8-9775-C43BEF23455D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1" creationId="{E48EA48F-47AB-4029-AD72-AA43AC051047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4" creationId="{993D23B1-DB93-4119-B96C-DBDBCDDEEA1C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5" creationId="{48783C72-0DDA-4321-8A97-DA010283FBD2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6" creationId="{25B04CC0-C945-4F7E-843A-9344DBCFC460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7" creationId="{8C5D54A3-30C0-469C-96FD-C50D1470F69B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8" creationId="{F0000286-FC19-4708-8E21-B8BC2CEE8BEE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9" creationId="{20103984-E6D2-48CB-8CBA-620A365493CC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60" creationId="{55223DFA-905C-421C-A885-F0B442E2154A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61" creationId="{3639A2D0-E291-4B96-B8F1-4441934907E0}"/>
          </ac:spMkLst>
        </pc:spChg>
        <pc:grpChg chg="add mod">
          <ac:chgData name="farouk abu hassanain" userId="319a4f4791f24b01" providerId="LiveId" clId="{4D40A78D-E7F1-4554-A4FF-7811B4970108}" dt="2020-04-07T15:02:38.771" v="774" actId="1076"/>
          <ac:grpSpMkLst>
            <pc:docMk/>
            <pc:sldMk cId="1540148091" sldId="751"/>
            <ac:grpSpMk id="9" creationId="{517AE647-63F2-43B6-B6D5-2AACCB1F5B65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24" creationId="{B246E434-7016-43E8-ABF0-94E0AAE9D42A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28" creationId="{DDFCE4CD-9E6F-4FB3-85AE-2ABF582F8CFF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32" creationId="{CF26B298-6CE9-42D7-8E43-18DF1E621CEA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36" creationId="{C9639575-4365-4A6C-99FB-8F7633C29351}"/>
          </ac:grpSpMkLst>
        </pc:grpChg>
        <pc:grpChg chg="add del mod">
          <ac:chgData name="farouk abu hassanain" userId="319a4f4791f24b01" providerId="LiveId" clId="{4D40A78D-E7F1-4554-A4FF-7811B4970108}" dt="2020-04-07T14:54:10.691" v="577" actId="478"/>
          <ac:grpSpMkLst>
            <pc:docMk/>
            <pc:sldMk cId="1540148091" sldId="751"/>
            <ac:grpSpMk id="41" creationId="{D8F6AC3E-6615-4CD0-8558-6AB696C5FAA3}"/>
          </ac:grpSpMkLst>
        </pc:grpChg>
        <pc:grpChg chg="add mod">
          <ac:chgData name="farouk abu hassanain" userId="319a4f4791f24b01" providerId="LiveId" clId="{4D40A78D-E7F1-4554-A4FF-7811B4970108}" dt="2020-04-07T14:57:21.212" v="585" actId="1076"/>
          <ac:grpSpMkLst>
            <pc:docMk/>
            <pc:sldMk cId="1540148091" sldId="751"/>
            <ac:grpSpMk id="44" creationId="{755D4360-A702-440E-842E-C7B9BECB3A97}"/>
          </ac:grpSpMkLst>
        </pc:grpChg>
        <pc:graphicFrameChg chg="add del mod">
          <ac:chgData name="farouk abu hassanain" userId="319a4f4791f24b01" providerId="LiveId" clId="{4D40A78D-E7F1-4554-A4FF-7811B4970108}" dt="2020-04-07T14:52:37.496" v="562" actId="478"/>
          <ac:graphicFrameMkLst>
            <pc:docMk/>
            <pc:sldMk cId="1540148091" sldId="751"/>
            <ac:graphicFrameMk id="14" creationId="{4F8F1725-9B46-4AF8-BE0F-7D0D79CC2889}"/>
          </ac:graphicFrameMkLst>
        </pc:graphicFrameChg>
        <pc:graphicFrameChg chg="del">
          <ac:chgData name="farouk abu hassanain" userId="319a4f4791f24b01" providerId="LiveId" clId="{4D40A78D-E7F1-4554-A4FF-7811B4970108}" dt="2020-04-07T14:17:25.106" v="397" actId="478"/>
          <ac:graphicFrameMkLst>
            <pc:docMk/>
            <pc:sldMk cId="1540148091" sldId="751"/>
            <ac:graphicFrameMk id="37" creationId="{88FDB3B6-4945-4189-8016-9EEDF502563E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815803684" sldId="751"/>
        </pc:sldMkLst>
      </pc:sldChg>
      <pc:sldChg chg="addSp delSp modSp add">
        <pc:chgData name="farouk abu hassanain" userId="319a4f4791f24b01" providerId="LiveId" clId="{4D40A78D-E7F1-4554-A4FF-7811B4970108}" dt="2020-04-07T17:29:59.263" v="2913" actId="207"/>
        <pc:sldMkLst>
          <pc:docMk/>
          <pc:sldMk cId="583916612" sldId="752"/>
        </pc:sldMkLst>
        <pc:spChg chg="mod">
          <ac:chgData name="farouk abu hassanain" userId="319a4f4791f24b01" providerId="LiveId" clId="{4D40A78D-E7F1-4554-A4FF-7811B4970108}" dt="2020-04-07T15:04:52.094" v="781" actId="20577"/>
          <ac:spMkLst>
            <pc:docMk/>
            <pc:sldMk cId="583916612" sldId="752"/>
            <ac:spMk id="4" creationId="{63633AA5-FD60-4A4D-B3C2-0921970BA2DC}"/>
          </ac:spMkLst>
        </pc:spChg>
        <pc:spChg chg="del">
          <ac:chgData name="farouk abu hassanain" userId="319a4f4791f24b01" providerId="LiveId" clId="{4D40A78D-E7F1-4554-A4FF-7811B4970108}" dt="2020-04-07T15:03:26.200" v="779" actId="478"/>
          <ac:spMkLst>
            <pc:docMk/>
            <pc:sldMk cId="583916612" sldId="752"/>
            <ac:spMk id="13" creationId="{35E5DFA0-0E65-41AD-BD1D-9F704A9F6153}"/>
          </ac:spMkLst>
        </pc:spChg>
        <pc:spChg chg="del">
          <ac:chgData name="farouk abu hassanain" userId="319a4f4791f24b01" providerId="LiveId" clId="{4D40A78D-E7F1-4554-A4FF-7811B4970108}" dt="2020-04-07T15:03:23.243" v="778" actId="478"/>
          <ac:spMkLst>
            <pc:docMk/>
            <pc:sldMk cId="583916612" sldId="752"/>
            <ac:spMk id="15" creationId="{EFDA4387-727F-422A-BF39-CA7C919FDE8B}"/>
          </ac:spMkLst>
        </pc:spChg>
        <pc:spChg chg="add mod">
          <ac:chgData name="farouk abu hassanain" userId="319a4f4791f24b01" providerId="LiveId" clId="{4D40A78D-E7F1-4554-A4FF-7811B4970108}" dt="2020-04-07T15:23:03.279" v="1358" actId="207"/>
          <ac:spMkLst>
            <pc:docMk/>
            <pc:sldMk cId="583916612" sldId="752"/>
            <ac:spMk id="62" creationId="{A31E5F0D-4650-4A04-8B66-5EF89881559A}"/>
          </ac:spMkLst>
        </pc:spChg>
        <pc:spChg chg="add del mod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64" creationId="{FFCDCB13-EBEB-430C-A513-D44FFA88636F}"/>
          </ac:spMkLst>
        </pc:spChg>
        <pc:spChg chg="add del mod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65" creationId="{52E6F995-3CA8-484E-B093-E16898C81BCB}"/>
          </ac:spMkLst>
        </pc:spChg>
        <pc:spChg chg="del topLvl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67" creationId="{43CB4531-0EE0-4C40-A7C8-BFC38DE2EC99}"/>
          </ac:spMkLst>
        </pc:spChg>
        <pc:spChg chg="del topLvl">
          <ac:chgData name="farouk abu hassanain" userId="319a4f4791f24b01" providerId="LiveId" clId="{4D40A78D-E7F1-4554-A4FF-7811B4970108}" dt="2020-04-07T15:10:37.161" v="790" actId="478"/>
          <ac:spMkLst>
            <pc:docMk/>
            <pc:sldMk cId="583916612" sldId="752"/>
            <ac:spMk id="68" creationId="{4E4F741C-C7DF-4263-B294-6E35D0912AEB}"/>
          </ac:spMkLst>
        </pc:spChg>
        <pc:spChg chg="del">
          <ac:chgData name="farouk abu hassanain" userId="319a4f4791f24b01" providerId="LiveId" clId="{4D40A78D-E7F1-4554-A4FF-7811B4970108}" dt="2020-04-07T15:10:35.390" v="789" actId="478"/>
          <ac:spMkLst>
            <pc:docMk/>
            <pc:sldMk cId="583916612" sldId="752"/>
            <ac:spMk id="69" creationId="{60E2A65B-4492-474E-AC52-23BB234B31FB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0" creationId="{F45DDB40-9D65-4143-83B1-7BF98EAA5912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1" creationId="{CE9C52B2-ADA7-42D6-BEA7-8517E132A700}"/>
          </ac:spMkLst>
        </pc:spChg>
        <pc:spChg chg="del topLvl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73" creationId="{923836AC-F21D-43CD-B22D-0A436123ED6D}"/>
          </ac:spMkLst>
        </pc:spChg>
        <pc:spChg chg="del topLvl">
          <ac:chgData name="farouk abu hassanain" userId="319a4f4791f24b01" providerId="LiveId" clId="{4D40A78D-E7F1-4554-A4FF-7811B4970108}" dt="2020-04-07T15:10:38.934" v="791" actId="478"/>
          <ac:spMkLst>
            <pc:docMk/>
            <pc:sldMk cId="583916612" sldId="752"/>
            <ac:spMk id="74" creationId="{77685A8A-A274-4B54-BB0D-B8E69CB32C1A}"/>
          </ac:spMkLst>
        </pc:spChg>
        <pc:spChg chg="del">
          <ac:chgData name="farouk abu hassanain" userId="319a4f4791f24b01" providerId="LiveId" clId="{4D40A78D-E7F1-4554-A4FF-7811B4970108}" dt="2020-04-07T15:10:32.914" v="788" actId="478"/>
          <ac:spMkLst>
            <pc:docMk/>
            <pc:sldMk cId="583916612" sldId="752"/>
            <ac:spMk id="75" creationId="{44D44FC2-A54D-412B-949D-2A2FD6F1EAD2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6" creationId="{724AA265-0035-4A59-9BC8-C19F781877A6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7" creationId="{F490AE61-B7C3-43FD-A53A-DBC2E8C55B9E}"/>
          </ac:spMkLst>
        </pc:spChg>
        <pc:spChg chg="add del mod">
          <ac:chgData name="farouk abu hassanain" userId="319a4f4791f24b01" providerId="LiveId" clId="{4D40A78D-E7F1-4554-A4FF-7811B4970108}" dt="2020-04-07T15:11:12.385" v="794" actId="478"/>
          <ac:spMkLst>
            <pc:docMk/>
            <pc:sldMk cId="583916612" sldId="752"/>
            <ac:spMk id="87" creationId="{11DE9DD4-BBF0-4E58-BA88-FB888D8A2035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88" creationId="{C36C4207-D13A-4DC4-9042-A559686DC239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89" creationId="{4947F52F-27D7-4441-9DBB-CCFC94E1EAE9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90" creationId="{0C04E170-5D85-4ADC-B3E0-30DEE17AC808}"/>
          </ac:spMkLst>
        </pc:spChg>
        <pc:spChg chg="add del mod">
          <ac:chgData name="farouk abu hassanain" userId="319a4f4791f24b01" providerId="LiveId" clId="{4D40A78D-E7F1-4554-A4FF-7811B4970108}" dt="2020-04-07T15:11:19.293" v="796" actId="478"/>
          <ac:spMkLst>
            <pc:docMk/>
            <pc:sldMk cId="583916612" sldId="752"/>
            <ac:spMk id="91" creationId="{AF7B6686-2939-44FE-9007-9BFDDF81235A}"/>
          </ac:spMkLst>
        </pc:spChg>
        <pc:spChg chg="add del mod">
          <ac:chgData name="farouk abu hassanain" userId="319a4f4791f24b01" providerId="LiveId" clId="{4D40A78D-E7F1-4554-A4FF-7811B4970108}" dt="2020-04-07T15:11:19.293" v="796" actId="478"/>
          <ac:spMkLst>
            <pc:docMk/>
            <pc:sldMk cId="583916612" sldId="752"/>
            <ac:spMk id="96" creationId="{AB6B5FB6-5692-4B89-8581-4B967290B493}"/>
          </ac:spMkLst>
        </pc:spChg>
        <pc:spChg chg="add del mod">
          <ac:chgData name="farouk abu hassanain" userId="319a4f4791f24b01" providerId="LiveId" clId="{4D40A78D-E7F1-4554-A4FF-7811B4970108}" dt="2020-04-07T15:11:19.293" v="796" actId="478"/>
          <ac:spMkLst>
            <pc:docMk/>
            <pc:sldMk cId="583916612" sldId="752"/>
            <ac:spMk id="97" creationId="{7283F3FD-63A1-4F55-92C8-454615FF663F}"/>
          </ac:spMkLst>
        </pc:spChg>
        <pc:spChg chg="mod topLvl">
          <ac:chgData name="farouk abu hassanain" userId="319a4f4791f24b01" providerId="LiveId" clId="{4D40A78D-E7F1-4554-A4FF-7811B4970108}" dt="2020-04-07T17:29:59.263" v="2913" actId="207"/>
          <ac:spMkLst>
            <pc:docMk/>
            <pc:sldMk cId="583916612" sldId="752"/>
            <ac:spMk id="99" creationId="{38B9049E-F5D3-4557-8FC6-31A3ABE63C50}"/>
          </ac:spMkLst>
        </pc:spChg>
        <pc:spChg chg="del topLvl">
          <ac:chgData name="farouk abu hassanain" userId="319a4f4791f24b01" providerId="LiveId" clId="{4D40A78D-E7F1-4554-A4FF-7811B4970108}" dt="2020-04-07T15:11:56.202" v="802" actId="478"/>
          <ac:spMkLst>
            <pc:docMk/>
            <pc:sldMk cId="583916612" sldId="752"/>
            <ac:spMk id="100" creationId="{5244E02F-39CC-4DC7-A147-17F5542CC3CE}"/>
          </ac:spMkLst>
        </pc:spChg>
        <pc:spChg chg="del">
          <ac:chgData name="farouk abu hassanain" userId="319a4f4791f24b01" providerId="LiveId" clId="{4D40A78D-E7F1-4554-A4FF-7811B4970108}" dt="2020-04-07T15:11:51.518" v="799" actId="478"/>
          <ac:spMkLst>
            <pc:docMk/>
            <pc:sldMk cId="583916612" sldId="752"/>
            <ac:spMk id="101" creationId="{D5FEA89D-78BE-469D-96F3-F35C266FC8BB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2" creationId="{A5CD3449-9EB8-4CCB-8010-FE3EDAF8BB47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3" creationId="{62498FF8-5320-4238-A985-B4C9C7916FD9}"/>
          </ac:spMkLst>
        </pc:spChg>
        <pc:spChg chg="mod topLvl">
          <ac:chgData name="farouk abu hassanain" userId="319a4f4791f24b01" providerId="LiveId" clId="{4D40A78D-E7F1-4554-A4FF-7811B4970108}" dt="2020-04-07T17:29:48.777" v="2893" actId="207"/>
          <ac:spMkLst>
            <pc:docMk/>
            <pc:sldMk cId="583916612" sldId="752"/>
            <ac:spMk id="105" creationId="{5442353F-037C-49B6-8987-6392AEE37196}"/>
          </ac:spMkLst>
        </pc:spChg>
        <pc:spChg chg="del topLvl">
          <ac:chgData name="farouk abu hassanain" userId="319a4f4791f24b01" providerId="LiveId" clId="{4D40A78D-E7F1-4554-A4FF-7811B4970108}" dt="2020-04-07T15:11:54.825" v="801" actId="478"/>
          <ac:spMkLst>
            <pc:docMk/>
            <pc:sldMk cId="583916612" sldId="752"/>
            <ac:spMk id="106" creationId="{BB36BDB1-D3E6-4927-96A1-3492B4E76D3B}"/>
          </ac:spMkLst>
        </pc:spChg>
        <pc:spChg chg="del">
          <ac:chgData name="farouk abu hassanain" userId="319a4f4791f24b01" providerId="LiveId" clId="{4D40A78D-E7F1-4554-A4FF-7811B4970108}" dt="2020-04-07T15:11:53.468" v="800" actId="478"/>
          <ac:spMkLst>
            <pc:docMk/>
            <pc:sldMk cId="583916612" sldId="752"/>
            <ac:spMk id="107" creationId="{11A882FB-C50E-44FD-BCF0-6202EEFF54B2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8" creationId="{7E37C230-14B1-4858-8173-6275F1B0C343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9" creationId="{FAEAD17A-013C-4B60-8B31-7BAFA394D6E2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114" creationId="{86792967-DA98-4A9F-B41A-FD759CB37CE2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115" creationId="{E7390FB7-82C5-4D2A-A464-7101066AE064}"/>
          </ac:spMkLst>
        </pc:spChg>
        <pc:spChg chg="add del mod">
          <ac:chgData name="farouk abu hassanain" userId="319a4f4791f24b01" providerId="LiveId" clId="{4D40A78D-E7F1-4554-A4FF-7811B4970108}" dt="2020-04-07T15:11:12.385" v="794" actId="478"/>
          <ac:spMkLst>
            <pc:docMk/>
            <pc:sldMk cId="583916612" sldId="752"/>
            <ac:spMk id="120" creationId="{0FDB748E-4ABF-4CBA-B6DA-51EF456626EA}"/>
          </ac:spMkLst>
        </pc:spChg>
        <pc:spChg chg="add del mod">
          <ac:chgData name="farouk abu hassanain" userId="319a4f4791f24b01" providerId="LiveId" clId="{4D40A78D-E7F1-4554-A4FF-7811B4970108}" dt="2020-04-07T15:11:12.385" v="794" actId="478"/>
          <ac:spMkLst>
            <pc:docMk/>
            <pc:sldMk cId="583916612" sldId="752"/>
            <ac:spMk id="121" creationId="{8DCCC62F-F54C-4C90-ACE7-6978A53C8779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125" creationId="{FE094946-D16D-47A1-95BB-ABA6CE74B1B4}"/>
          </ac:spMkLst>
        </pc:spChg>
        <pc:spChg chg="add mod topLvl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39" creationId="{A4FA6086-F821-4EC5-9B69-E77BCAE53232}"/>
          </ac:spMkLst>
        </pc:spChg>
        <pc:spChg chg="add mod topLvl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0" creationId="{2CD35C9F-59A8-4778-9659-F2CEB8197FA6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1" creationId="{951F51B4-2ED5-4B60-BB54-F1472085BAF1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2" creationId="{61098E76-3F27-47F5-A772-277D80837AD7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3" creationId="{01148524-1CAD-4D70-9F2C-37BE64AA752C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4" creationId="{8D94FD5D-9416-416A-9B32-6FD6591C15AA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5" creationId="{669BC41B-C59E-448C-8051-F532B16C24E4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6" creationId="{C24F73A6-188D-4221-9F8A-57FFD3D02BA9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7" creationId="{098D8083-310F-4F4B-A801-E04A2E70D318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8" creationId="{0F3C2699-5438-49C9-8FF0-1A78E2658271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9" creationId="{62ADED1B-234C-4F47-BC57-84C52D4C6EA2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50" creationId="{33533AD2-3710-42B1-BE46-20295A362842}"/>
          </ac:spMkLst>
        </pc:spChg>
        <pc:spChg chg="add del mod">
          <ac:chgData name="farouk abu hassanain" userId="319a4f4791f24b01" providerId="LiveId" clId="{4D40A78D-E7F1-4554-A4FF-7811B4970108}" dt="2020-04-07T15:20:26.080" v="1248" actId="478"/>
          <ac:spMkLst>
            <pc:docMk/>
            <pc:sldMk cId="583916612" sldId="752"/>
            <ac:spMk id="151" creationId="{58D1BE8C-41B3-4578-9374-F7167BAE8C05}"/>
          </ac:spMkLst>
        </pc:spChg>
        <pc:spChg chg="add mod">
          <ac:chgData name="farouk abu hassanain" userId="319a4f4791f24b01" providerId="LiveId" clId="{4D40A78D-E7F1-4554-A4FF-7811B4970108}" dt="2020-04-07T15:22:39.169" v="1355" actId="14100"/>
          <ac:spMkLst>
            <pc:docMk/>
            <pc:sldMk cId="583916612" sldId="752"/>
            <ac:spMk id="152" creationId="{AFFD2D19-F68B-4E7C-B934-6E91D9C6DA76}"/>
          </ac:spMkLst>
        </pc:spChg>
        <pc:spChg chg="add mod">
          <ac:chgData name="farouk abu hassanain" userId="319a4f4791f24b01" providerId="LiveId" clId="{4D40A78D-E7F1-4554-A4FF-7811B4970108}" dt="2020-04-07T15:22:27.813" v="1352" actId="207"/>
          <ac:spMkLst>
            <pc:docMk/>
            <pc:sldMk cId="583916612" sldId="752"/>
            <ac:spMk id="153" creationId="{121F439D-E3FD-4BD5-B3BE-985CE724FB5C}"/>
          </ac:spMkLst>
        </pc:spChg>
        <pc:spChg chg="add mod">
          <ac:chgData name="farouk abu hassanain" userId="319a4f4791f24b01" providerId="LiveId" clId="{4D40A78D-E7F1-4554-A4FF-7811B4970108}" dt="2020-04-07T15:22:27.813" v="1352" actId="207"/>
          <ac:spMkLst>
            <pc:docMk/>
            <pc:sldMk cId="583916612" sldId="752"/>
            <ac:spMk id="154" creationId="{B242D0EF-ACDE-4D98-9AB8-56DA17C98A96}"/>
          </ac:spMkLst>
        </pc:spChg>
        <pc:grpChg chg="add del mod">
          <ac:chgData name="farouk abu hassanain" userId="319a4f4791f24b01" providerId="LiveId" clId="{4D40A78D-E7F1-4554-A4FF-7811B4970108}" dt="2020-04-07T15:19:45.659" v="1167" actId="165"/>
          <ac:grpSpMkLst>
            <pc:docMk/>
            <pc:sldMk cId="583916612" sldId="752"/>
            <ac:grpSpMk id="7" creationId="{99137CD5-410D-44A8-B30D-14B8A178F2DE}"/>
          </ac:grpSpMkLst>
        </pc:grpChg>
        <pc:grpChg chg="del">
          <ac:chgData name="farouk abu hassanain" userId="319a4f4791f24b01" providerId="LiveId" clId="{4D40A78D-E7F1-4554-A4FF-7811B4970108}" dt="2020-04-07T15:03:20.176" v="777" actId="478"/>
          <ac:grpSpMkLst>
            <pc:docMk/>
            <pc:sldMk cId="583916612" sldId="752"/>
            <ac:grpSpMk id="9" creationId="{517AE647-63F2-43B6-B6D5-2AACCB1F5B65}"/>
          </ac:grpSpMkLst>
        </pc:grpChg>
        <pc:grpChg chg="del">
          <ac:chgData name="farouk abu hassanain" userId="319a4f4791f24b01" providerId="LiveId" clId="{4D40A78D-E7F1-4554-A4FF-7811B4970108}" dt="2020-04-07T15:03:23.243" v="778" actId="478"/>
          <ac:grpSpMkLst>
            <pc:docMk/>
            <pc:sldMk cId="583916612" sldId="752"/>
            <ac:grpSpMk id="44" creationId="{755D4360-A702-440E-842E-C7B9BECB3A97}"/>
          </ac:grpSpMkLst>
        </pc:grpChg>
        <pc:grpChg chg="add del mod">
          <ac:chgData name="farouk abu hassanain" userId="319a4f4791f24b01" providerId="LiveId" clId="{4D40A78D-E7F1-4554-A4FF-7811B4970108}" dt="2020-04-07T15:10:37.161" v="790" actId="478"/>
          <ac:grpSpMkLst>
            <pc:docMk/>
            <pc:sldMk cId="583916612" sldId="752"/>
            <ac:grpSpMk id="66" creationId="{37FE8AD5-168D-44DA-A0B2-AC14B25B7F50}"/>
          </ac:grpSpMkLst>
        </pc:grpChg>
        <pc:grpChg chg="add del mod">
          <ac:chgData name="farouk abu hassanain" userId="319a4f4791f24b01" providerId="LiveId" clId="{4D40A78D-E7F1-4554-A4FF-7811B4970108}" dt="2020-04-07T15:10:38.934" v="791" actId="478"/>
          <ac:grpSpMkLst>
            <pc:docMk/>
            <pc:sldMk cId="583916612" sldId="752"/>
            <ac:grpSpMk id="72" creationId="{3D4EAD3C-D5FE-4AB3-8563-F463EEE41BCE}"/>
          </ac:grpSpMkLst>
        </pc:grpChg>
        <pc:grpChg chg="add del mod">
          <ac:chgData name="farouk abu hassanain" userId="319a4f4791f24b01" providerId="LiveId" clId="{4D40A78D-E7F1-4554-A4FF-7811B4970108}" dt="2020-04-07T15:11:22.685" v="797" actId="478"/>
          <ac:grpSpMkLst>
            <pc:docMk/>
            <pc:sldMk cId="583916612" sldId="752"/>
            <ac:grpSpMk id="78" creationId="{CBC67B4C-65B1-40A1-AF9D-16B4AE4BD76B}"/>
          </ac:grpSpMkLst>
        </pc:grpChg>
        <pc:grpChg chg="add del mod">
          <ac:chgData name="farouk abu hassanain" userId="319a4f4791f24b01" providerId="LiveId" clId="{4D40A78D-E7F1-4554-A4FF-7811B4970108}" dt="2020-04-07T15:11:22.685" v="797" actId="478"/>
          <ac:grpSpMkLst>
            <pc:docMk/>
            <pc:sldMk cId="583916612" sldId="752"/>
            <ac:grpSpMk id="83" creationId="{A5AB547C-E1A1-4EC7-8E8C-E54957D08F9B}"/>
          </ac:grpSpMkLst>
        </pc:grpChg>
        <pc:grpChg chg="add del mod">
          <ac:chgData name="farouk abu hassanain" userId="319a4f4791f24b01" providerId="LiveId" clId="{4D40A78D-E7F1-4554-A4FF-7811B4970108}" dt="2020-04-07T15:11:19.293" v="796" actId="478"/>
          <ac:grpSpMkLst>
            <pc:docMk/>
            <pc:sldMk cId="583916612" sldId="752"/>
            <ac:grpSpMk id="92" creationId="{4EEDEBAE-06C3-427A-93A4-A04890757BFE}"/>
          </ac:grpSpMkLst>
        </pc:grpChg>
        <pc:grpChg chg="add del mod">
          <ac:chgData name="farouk abu hassanain" userId="319a4f4791f24b01" providerId="LiveId" clId="{4D40A78D-E7F1-4554-A4FF-7811B4970108}" dt="2020-04-07T15:11:56.202" v="802" actId="478"/>
          <ac:grpSpMkLst>
            <pc:docMk/>
            <pc:sldMk cId="583916612" sldId="752"/>
            <ac:grpSpMk id="98" creationId="{B7D9079C-C9A6-45C1-83AD-ED1F097B05F5}"/>
          </ac:grpSpMkLst>
        </pc:grpChg>
        <pc:grpChg chg="add del mod">
          <ac:chgData name="farouk abu hassanain" userId="319a4f4791f24b01" providerId="LiveId" clId="{4D40A78D-E7F1-4554-A4FF-7811B4970108}" dt="2020-04-07T15:11:54.825" v="801" actId="478"/>
          <ac:grpSpMkLst>
            <pc:docMk/>
            <pc:sldMk cId="583916612" sldId="752"/>
            <ac:grpSpMk id="104" creationId="{4953DDF4-346B-418D-A441-20301241CBD6}"/>
          </ac:grpSpMkLst>
        </pc:grpChg>
        <pc:grpChg chg="add del mod">
          <ac:chgData name="farouk abu hassanain" userId="319a4f4791f24b01" providerId="LiveId" clId="{4D40A78D-E7F1-4554-A4FF-7811B4970108}" dt="2020-04-07T15:11:17.365" v="795" actId="478"/>
          <ac:grpSpMkLst>
            <pc:docMk/>
            <pc:sldMk cId="583916612" sldId="752"/>
            <ac:grpSpMk id="110" creationId="{198629AD-2667-469C-AFCB-C3D6F3724C0E}"/>
          </ac:grpSpMkLst>
        </pc:grpChg>
        <pc:grpChg chg="add del mod">
          <ac:chgData name="farouk abu hassanain" userId="319a4f4791f24b01" providerId="LiveId" clId="{4D40A78D-E7F1-4554-A4FF-7811B4970108}" dt="2020-04-07T15:11:12.385" v="794" actId="478"/>
          <ac:grpSpMkLst>
            <pc:docMk/>
            <pc:sldMk cId="583916612" sldId="752"/>
            <ac:grpSpMk id="116" creationId="{BB9E1157-F377-4204-9C69-E3C7E3155DD5}"/>
          </ac:grpSpMkLst>
        </pc:grpChg>
        <pc:grpChg chg="add del mod">
          <ac:chgData name="farouk abu hassanain" userId="319a4f4791f24b01" providerId="LiveId" clId="{4D40A78D-E7F1-4554-A4FF-7811B4970108}" dt="2020-04-07T15:11:12.385" v="794" actId="478"/>
          <ac:grpSpMkLst>
            <pc:docMk/>
            <pc:sldMk cId="583916612" sldId="752"/>
            <ac:grpSpMk id="122" creationId="{C61C85A5-B69B-45DC-9829-AFBC24F85020}"/>
          </ac:grpSpMkLst>
        </pc:grpChg>
        <pc:grpChg chg="add del mod">
          <ac:chgData name="farouk abu hassanain" userId="319a4f4791f24b01" providerId="LiveId" clId="{4D40A78D-E7F1-4554-A4FF-7811B4970108}" dt="2020-04-07T15:11:59.093" v="803" actId="478"/>
          <ac:grpSpMkLst>
            <pc:docMk/>
            <pc:sldMk cId="583916612" sldId="752"/>
            <ac:grpSpMk id="126" creationId="{2D33E2CE-8BFD-4C1F-BB04-E174C893EC73}"/>
          </ac:grpSpMkLst>
        </pc:grpChg>
        <pc:grpChg chg="add del mod">
          <ac:chgData name="farouk abu hassanain" userId="319a4f4791f24b01" providerId="LiveId" clId="{4D40A78D-E7F1-4554-A4FF-7811B4970108}" dt="2020-04-07T15:11:19.293" v="796" actId="478"/>
          <ac:grpSpMkLst>
            <pc:docMk/>
            <pc:sldMk cId="583916612" sldId="752"/>
            <ac:grpSpMk id="130" creationId="{72EE7DBD-C1F9-44A5-9A9F-65A7511CBC07}"/>
          </ac:grpSpMkLst>
        </pc:grpChg>
        <pc:grpChg chg="add del mod">
          <ac:chgData name="farouk abu hassanain" userId="319a4f4791f24b01" providerId="LiveId" clId="{4D40A78D-E7F1-4554-A4FF-7811B4970108}" dt="2020-04-07T15:12:00.418" v="804" actId="478"/>
          <ac:grpSpMkLst>
            <pc:docMk/>
            <pc:sldMk cId="583916612" sldId="752"/>
            <ac:grpSpMk id="135" creationId="{84E4F87B-5BA2-47D7-8539-3135E6EDF8EA}"/>
          </ac:grpSpMkLst>
        </pc:grpChg>
        <pc:graphicFrameChg chg="add del mod">
          <ac:chgData name="farouk abu hassanain" userId="319a4f4791f24b01" providerId="LiveId" clId="{4D40A78D-E7F1-4554-A4FF-7811B4970108}" dt="2020-04-07T15:16:41.055" v="1166" actId="478"/>
          <ac:graphicFrameMkLst>
            <pc:docMk/>
            <pc:sldMk cId="583916612" sldId="752"/>
            <ac:graphicFrameMk id="63" creationId="{9D6683C0-E2C7-4739-AB21-B8C290180AF3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2478643058" sldId="752"/>
        </pc:sldMkLst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492976353" sldId="753"/>
        </pc:sldMkLst>
      </pc:sldChg>
      <pc:sldChg chg="addSp delSp modSp add setBg">
        <pc:chgData name="farouk abu hassanain" userId="319a4f4791f24b01" providerId="LiveId" clId="{4D40A78D-E7F1-4554-A4FF-7811B4970108}" dt="2020-04-07T17:28:05.879" v="2819" actId="20577"/>
        <pc:sldMkLst>
          <pc:docMk/>
          <pc:sldMk cId="4268050409" sldId="753"/>
        </pc:sldMkLst>
        <pc:spChg chg="mod">
          <ac:chgData name="farouk abu hassanain" userId="319a4f4791f24b01" providerId="LiveId" clId="{4D40A78D-E7F1-4554-A4FF-7811B4970108}" dt="2020-04-07T17:28:05.879" v="2819" actId="20577"/>
          <ac:spMkLst>
            <pc:docMk/>
            <pc:sldMk cId="4268050409" sldId="753"/>
            <ac:spMk id="4" creationId="{63633AA5-FD60-4A4D-B3C2-0921970BA2DC}"/>
          </ac:spMkLst>
        </pc:spChg>
        <pc:spChg chg="add mod">
          <ac:chgData name="farouk abu hassanain" userId="319a4f4791f24b01" providerId="LiveId" clId="{4D40A78D-E7F1-4554-A4FF-7811B4970108}" dt="2020-04-07T15:40:40.227" v="2313" actId="207"/>
          <ac:spMkLst>
            <pc:docMk/>
            <pc:sldMk cId="4268050409" sldId="753"/>
            <ac:spMk id="31" creationId="{506E0B2B-EF2D-4305-8E32-6BD319C5C73E}"/>
          </ac:spMkLst>
        </pc:spChg>
        <pc:spChg chg="add mod">
          <ac:chgData name="farouk abu hassanain" userId="319a4f4791f24b01" providerId="LiveId" clId="{4D40A78D-E7F1-4554-A4FF-7811B4970108}" dt="2020-04-07T15:47:33.909" v="2394" actId="14100"/>
          <ac:spMkLst>
            <pc:docMk/>
            <pc:sldMk cId="4268050409" sldId="753"/>
            <ac:spMk id="32" creationId="{25774F7F-A6A2-4340-B40D-6DB551B33379}"/>
          </ac:spMkLst>
        </pc:spChg>
        <pc:spChg chg="mod topLvl">
          <ac:chgData name="farouk abu hassanain" userId="319a4f4791f24b01" providerId="LiveId" clId="{4D40A78D-E7F1-4554-A4FF-7811B4970108}" dt="2020-04-07T15:47:59.110" v="2399" actId="164"/>
          <ac:spMkLst>
            <pc:docMk/>
            <pc:sldMk cId="4268050409" sldId="753"/>
            <ac:spMk id="35" creationId="{C81509FA-6E7C-4DA5-82C6-DBE8E5B2DE5A}"/>
          </ac:spMkLst>
        </pc:spChg>
        <pc:spChg chg="mod topLvl">
          <ac:chgData name="farouk abu hassanain" userId="319a4f4791f24b01" providerId="LiveId" clId="{4D40A78D-E7F1-4554-A4FF-7811B4970108}" dt="2020-04-07T15:48:02.781" v="2400" actId="164"/>
          <ac:spMkLst>
            <pc:docMk/>
            <pc:sldMk cId="4268050409" sldId="753"/>
            <ac:spMk id="37" creationId="{35AFA68B-4229-4A76-95FD-E3B2378108AF}"/>
          </ac:spMkLst>
        </pc:spChg>
        <pc:spChg chg="mod topLvl">
          <ac:chgData name="farouk abu hassanain" userId="319a4f4791f24b01" providerId="LiveId" clId="{4D40A78D-E7F1-4554-A4FF-7811B4970108}" dt="2020-04-07T15:48:05.704" v="2401" actId="164"/>
          <ac:spMkLst>
            <pc:docMk/>
            <pc:sldMk cId="4268050409" sldId="753"/>
            <ac:spMk id="39" creationId="{EC1DEAC1-1C52-4A9A-9ECD-180AC29117D9}"/>
          </ac:spMkLst>
        </pc:spChg>
        <pc:spChg chg="mod topLvl">
          <ac:chgData name="farouk abu hassanain" userId="319a4f4791f24b01" providerId="LiveId" clId="{4D40A78D-E7F1-4554-A4FF-7811B4970108}" dt="2020-04-07T15:48:08.483" v="2402" actId="164"/>
          <ac:spMkLst>
            <pc:docMk/>
            <pc:sldMk cId="4268050409" sldId="753"/>
            <ac:spMk id="41" creationId="{A7A8061C-2727-4231-8979-F9DE53629A58}"/>
          </ac:spMkLst>
        </pc:spChg>
        <pc:spChg chg="mod topLvl">
          <ac:chgData name="farouk abu hassanain" userId="319a4f4791f24b01" providerId="LiveId" clId="{4D40A78D-E7F1-4554-A4FF-7811B4970108}" dt="2020-04-07T15:48:10.965" v="2403" actId="164"/>
          <ac:spMkLst>
            <pc:docMk/>
            <pc:sldMk cId="4268050409" sldId="753"/>
            <ac:spMk id="43" creationId="{1B945AB8-E8BC-41DB-93C7-3A78872E1BD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62" creationId="{A31E5F0D-4650-4A04-8B66-5EF89881559A}"/>
          </ac:spMkLst>
        </pc:spChg>
        <pc:spChg chg="add mod">
          <ac:chgData name="farouk abu hassanain" userId="319a4f4791f24b01" providerId="LiveId" clId="{4D40A78D-E7F1-4554-A4FF-7811B4970108}" dt="2020-04-07T15:48:34.579" v="2465" actId="1035"/>
          <ac:spMkLst>
            <pc:docMk/>
            <pc:sldMk cId="4268050409" sldId="753"/>
            <ac:spMk id="63" creationId="{29D7C357-441B-4E2D-85A4-55EDA81A4731}"/>
          </ac:spMkLst>
        </pc:spChg>
        <pc:spChg chg="add mod">
          <ac:chgData name="farouk abu hassanain" userId="319a4f4791f24b01" providerId="LiveId" clId="{4D40A78D-E7F1-4554-A4FF-7811B4970108}" dt="2020-04-07T15:47:30.069" v="2393" actId="122"/>
          <ac:spMkLst>
            <pc:docMk/>
            <pc:sldMk cId="4268050409" sldId="753"/>
            <ac:spMk id="64" creationId="{2C17EA0A-981F-496D-8AB5-ED49812615DA}"/>
          </ac:spMkLst>
        </pc:spChg>
        <pc:spChg chg="add mod">
          <ac:chgData name="farouk abu hassanain" userId="319a4f4791f24b01" providerId="LiveId" clId="{4D40A78D-E7F1-4554-A4FF-7811B4970108}" dt="2020-04-07T15:48:34.579" v="2465" actId="1035"/>
          <ac:spMkLst>
            <pc:docMk/>
            <pc:sldMk cId="4268050409" sldId="753"/>
            <ac:spMk id="65" creationId="{B57AE98C-2C24-406F-A75E-07B8DFB94DCD}"/>
          </ac:spMkLst>
        </pc:spChg>
        <pc:spChg chg="add mod">
          <ac:chgData name="farouk abu hassanain" userId="319a4f4791f24b01" providerId="LiveId" clId="{4D40A78D-E7F1-4554-A4FF-7811B4970108}" dt="2020-04-07T15:47:45.084" v="2397" actId="20577"/>
          <ac:spMkLst>
            <pc:docMk/>
            <pc:sldMk cId="4268050409" sldId="753"/>
            <ac:spMk id="66" creationId="{94D0376A-258C-4096-AEEA-CE6DB8BAA03B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89" creationId="{4947F52F-27D7-4441-9DBB-CCFC94E1EAE9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90" creationId="{0C04E170-5D85-4ADC-B3E0-30DEE17AC808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99" creationId="{38B9049E-F5D3-4557-8FC6-31A3ABE63C50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05" creationId="{5442353F-037C-49B6-8987-6392AEE3719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39" creationId="{A4FA6086-F821-4EC5-9B69-E77BCAE53232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0" creationId="{2CD35C9F-59A8-4778-9659-F2CEB8197FA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1" creationId="{951F51B4-2ED5-4B60-BB54-F1472085BAF1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2" creationId="{61098E76-3F27-47F5-A772-277D80837AD7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3" creationId="{01148524-1CAD-4D70-9F2C-37BE64AA752C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4" creationId="{8D94FD5D-9416-416A-9B32-6FD6591C15AA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5" creationId="{669BC41B-C59E-448C-8051-F532B16C24E4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6" creationId="{C24F73A6-188D-4221-9F8A-57FFD3D02BA9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7" creationId="{098D8083-310F-4F4B-A801-E04A2E70D318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8" creationId="{0F3C2699-5438-49C9-8FF0-1A78E2658271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9" creationId="{62ADED1B-234C-4F47-BC57-84C52D4C6EA2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0" creationId="{33533AD2-3710-42B1-BE46-20295A362842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2" creationId="{AFFD2D19-F68B-4E7C-B934-6E91D9C6DA7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3" creationId="{121F439D-E3FD-4BD5-B3BE-985CE724FB5C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4" creationId="{B242D0EF-ACDE-4D98-9AB8-56DA17C98A96}"/>
          </ac:spMkLst>
        </pc:spChg>
        <pc:grpChg chg="add mod">
          <ac:chgData name="farouk abu hassanain" userId="319a4f4791f24b01" providerId="LiveId" clId="{4D40A78D-E7F1-4554-A4FF-7811B4970108}" dt="2020-04-07T15:47:59.110" v="2399" actId="164"/>
          <ac:grpSpMkLst>
            <pc:docMk/>
            <pc:sldMk cId="4268050409" sldId="753"/>
            <ac:grpSpMk id="7" creationId="{5AFF8383-A24B-4731-B0EB-02CBC715AD30}"/>
          </ac:grpSpMkLst>
        </pc:grpChg>
        <pc:grpChg chg="add mod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9" creationId="{F3380185-ED5D-4BDE-B021-4A2B21BEDACA}"/>
          </ac:grpSpMkLst>
        </pc:grpChg>
        <pc:grpChg chg="add mod">
          <ac:chgData name="farouk abu hassanain" userId="319a4f4791f24b01" providerId="LiveId" clId="{4D40A78D-E7F1-4554-A4FF-7811B4970108}" dt="2020-04-07T15:48:05.704" v="2401" actId="164"/>
          <ac:grpSpMkLst>
            <pc:docMk/>
            <pc:sldMk cId="4268050409" sldId="753"/>
            <ac:grpSpMk id="10" creationId="{64684A05-2DCA-4983-B996-2D0AA7B0962F}"/>
          </ac:grpSpMkLst>
        </pc:grpChg>
        <pc:grpChg chg="add mod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11" creationId="{133F84C1-58B9-4E50-8395-AB4C62BEC37E}"/>
          </ac:grpSpMkLst>
        </pc:grpChg>
        <pc:grpChg chg="add mod">
          <ac:chgData name="farouk abu hassanain" userId="319a4f4791f24b01" providerId="LiveId" clId="{4D40A78D-E7F1-4554-A4FF-7811B4970108}" dt="2020-04-07T15:48:10.965" v="2403" actId="164"/>
          <ac:grpSpMkLst>
            <pc:docMk/>
            <pc:sldMk cId="4268050409" sldId="753"/>
            <ac:grpSpMk id="12" creationId="{B5EAD478-BC58-4C3F-B7D5-EF8A36C09CFE}"/>
          </ac:grpSpMkLst>
        </pc:grpChg>
        <pc:grpChg chg="add del mod">
          <ac:chgData name="farouk abu hassanain" userId="319a4f4791f24b01" providerId="LiveId" clId="{4D40A78D-E7F1-4554-A4FF-7811B4970108}" dt="2020-04-07T15:47:54.200" v="2398" actId="165"/>
          <ac:grpSpMkLst>
            <pc:docMk/>
            <pc:sldMk cId="4268050409" sldId="753"/>
            <ac:grpSpMk id="33" creationId="{ED0451B2-F7AF-4DDA-A037-BE35D0D80CFF}"/>
          </ac:grpSpMkLst>
        </pc:grpChg>
        <pc:grpChg chg="mod topLvl">
          <ac:chgData name="farouk abu hassanain" userId="319a4f4791f24b01" providerId="LiveId" clId="{4D40A78D-E7F1-4554-A4FF-7811B4970108}" dt="2020-04-07T15:47:59.110" v="2399" actId="164"/>
          <ac:grpSpMkLst>
            <pc:docMk/>
            <pc:sldMk cId="4268050409" sldId="753"/>
            <ac:grpSpMk id="34" creationId="{C1D12403-54A1-45DA-B0F8-7DF018E1494C}"/>
          </ac:grpSpMkLst>
        </pc:grpChg>
        <pc:grpChg chg="mod topLvl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36" creationId="{37A1C79B-F8B3-4F07-9D6C-BA8CAE03D4CC}"/>
          </ac:grpSpMkLst>
        </pc:grpChg>
        <pc:grpChg chg="mod topLvl">
          <ac:chgData name="farouk abu hassanain" userId="319a4f4791f24b01" providerId="LiveId" clId="{4D40A78D-E7F1-4554-A4FF-7811B4970108}" dt="2020-04-07T15:48:05.704" v="2401" actId="164"/>
          <ac:grpSpMkLst>
            <pc:docMk/>
            <pc:sldMk cId="4268050409" sldId="753"/>
            <ac:grpSpMk id="38" creationId="{908914E7-BAC4-4778-9A54-ED2A265AB242}"/>
          </ac:grpSpMkLst>
        </pc:grpChg>
        <pc:grpChg chg="mod topLvl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40" creationId="{78260555-22DE-4D4D-A4FF-5A6D87631D62}"/>
          </ac:grpSpMkLst>
        </pc:grpChg>
        <pc:grpChg chg="mod topLvl">
          <ac:chgData name="farouk abu hassanain" userId="319a4f4791f24b01" providerId="LiveId" clId="{4D40A78D-E7F1-4554-A4FF-7811B4970108}" dt="2020-04-07T15:48:10.965" v="2403" actId="164"/>
          <ac:grpSpMkLst>
            <pc:docMk/>
            <pc:sldMk cId="4268050409" sldId="753"/>
            <ac:grpSpMk id="42" creationId="{99B52933-205E-49D1-B7DD-F9C6F29BF106}"/>
          </ac:grpSpMkLst>
        </pc:grp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663589756" sldId="754"/>
        </pc:sldMkLst>
      </pc:sldChg>
      <pc:sldChg chg="addSp delSp modSp add delAnim modAnim">
        <pc:chgData name="farouk abu hassanain" userId="319a4f4791f24b01" providerId="LiveId" clId="{4D40A78D-E7F1-4554-A4FF-7811B4970108}" dt="2020-04-07T17:30:42.314" v="2914"/>
        <pc:sldMkLst>
          <pc:docMk/>
          <pc:sldMk cId="1789778756" sldId="754"/>
        </pc:sldMkLst>
        <pc:spChg chg="mod">
          <ac:chgData name="farouk abu hassanain" userId="319a4f4791f24b01" providerId="LiveId" clId="{4D40A78D-E7F1-4554-A4FF-7811B4970108}" dt="2020-04-07T17:28:13.784" v="2821" actId="20577"/>
          <ac:spMkLst>
            <pc:docMk/>
            <pc:sldMk cId="1789778756" sldId="754"/>
            <ac:spMk id="4" creationId="{63633AA5-FD60-4A4D-B3C2-0921970BA2DC}"/>
          </ac:spMkLst>
        </pc:spChg>
        <pc:spChg chg="add del">
          <ac:chgData name="farouk abu hassanain" userId="319a4f4791f24b01" providerId="LiveId" clId="{4D40A78D-E7F1-4554-A4FF-7811B4970108}" dt="2020-04-07T15:49:45.307" v="2496" actId="478"/>
          <ac:spMkLst>
            <pc:docMk/>
            <pc:sldMk cId="1789778756" sldId="754"/>
            <ac:spMk id="31" creationId="{506E0B2B-EF2D-4305-8E32-6BD319C5C73E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32" creationId="{25774F7F-A6A2-4340-B40D-6DB551B33379}"/>
          </ac:spMkLst>
        </pc:spChg>
        <pc:spChg chg="mod">
          <ac:chgData name="farouk abu hassanain" userId="319a4f4791f24b01" providerId="LiveId" clId="{4D40A78D-E7F1-4554-A4FF-7811B4970108}" dt="2020-04-07T15:49:40.001" v="2494" actId="20577"/>
          <ac:spMkLst>
            <pc:docMk/>
            <pc:sldMk cId="1789778756" sldId="754"/>
            <ac:spMk id="53" creationId="{16CED25A-3047-41B4-B1A4-3FF01A5BDB47}"/>
          </ac:spMkLst>
        </pc:spChg>
        <pc:spChg chg="add del mod">
          <ac:chgData name="farouk abu hassanain" userId="319a4f4791f24b01" providerId="LiveId" clId="{4D40A78D-E7F1-4554-A4FF-7811B4970108}" dt="2020-04-07T15:49:43.708" v="2495" actId="478"/>
          <ac:spMkLst>
            <pc:docMk/>
            <pc:sldMk cId="1789778756" sldId="754"/>
            <ac:spMk id="62" creationId="{71689483-A50A-441F-A36E-E0991AB36448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3" creationId="{29D7C357-441B-4E2D-85A4-55EDA81A4731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4" creationId="{2C17EA0A-981F-496D-8AB5-ED49812615DA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5" creationId="{B57AE98C-2C24-406F-A75E-07B8DFB94DCD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6" creationId="{94D0376A-258C-4096-AEEA-CE6DB8BAA03B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68" creationId="{8B75B0B2-468D-4F9E-BCCD-B19C057D953E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69" creationId="{8190DA42-1AFB-435A-9346-F7FBC97E31AE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70" creationId="{C0B4E091-57BE-4917-94CC-B1E80A0C8B8F}"/>
          </ac:spMkLst>
        </pc:spChg>
        <pc:spChg chg="add del mod">
          <ac:chgData name="farouk abu hassanain" userId="319a4f4791f24b01" providerId="LiveId" clId="{4D40A78D-E7F1-4554-A4FF-7811B4970108}" dt="2020-04-07T15:59:51.340" v="2502" actId="478"/>
          <ac:spMkLst>
            <pc:docMk/>
            <pc:sldMk cId="1789778756" sldId="754"/>
            <ac:spMk id="82" creationId="{F93BEF5C-6991-45B0-839D-38100A3B4ACB}"/>
          </ac:spMkLst>
        </pc:spChg>
        <pc:spChg chg="add del mod">
          <ac:chgData name="farouk abu hassanain" userId="319a4f4791f24b01" providerId="LiveId" clId="{4D40A78D-E7F1-4554-A4FF-7811B4970108}" dt="2020-04-07T15:59:51.340" v="2502" actId="478"/>
          <ac:spMkLst>
            <pc:docMk/>
            <pc:sldMk cId="1789778756" sldId="754"/>
            <ac:spMk id="83" creationId="{4FE66346-BDAD-4B26-9D28-8CF2C6B27896}"/>
          </ac:spMkLst>
        </pc:spChg>
        <pc:spChg chg="add del mod">
          <ac:chgData name="farouk abu hassanain" userId="319a4f4791f24b01" providerId="LiveId" clId="{4D40A78D-E7F1-4554-A4FF-7811B4970108}" dt="2020-04-07T15:59:51.340" v="2502" actId="478"/>
          <ac:spMkLst>
            <pc:docMk/>
            <pc:sldMk cId="1789778756" sldId="754"/>
            <ac:spMk id="84" creationId="{09F23617-6D93-4598-8162-6CF1BD3AAB2D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85" creationId="{B6E083DE-404E-42AC-A5F2-F6DC54CA6B6F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86" creationId="{D52EAB89-E992-4071-B0D5-FE8C1F85CA2C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87" creationId="{97D39391-45D6-4D9A-9EBF-AE971FCF0321}"/>
          </ac:spMkLst>
        </pc:s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7" creationId="{5AFF8383-A24B-4731-B0EB-02CBC715AD30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9" creationId="{F3380185-ED5D-4BDE-B021-4A2B21BEDACA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10" creationId="{64684A05-2DCA-4983-B996-2D0AA7B0962F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11" creationId="{133F84C1-58B9-4E50-8395-AB4C62BEC37E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12" creationId="{B5EAD478-BC58-4C3F-B7D5-EF8A36C09CFE}"/>
          </ac:grpSpMkLst>
        </pc:grpChg>
        <pc:grpChg chg="add mod">
          <ac:chgData name="farouk abu hassanain" userId="319a4f4791f24b01" providerId="LiveId" clId="{4D40A78D-E7F1-4554-A4FF-7811B4970108}" dt="2020-04-07T16:22:46.429" v="2547" actId="1076"/>
          <ac:grpSpMkLst>
            <pc:docMk/>
            <pc:sldMk cId="1789778756" sldId="754"/>
            <ac:grpSpMk id="71" creationId="{10141D4F-5E10-4E4A-B285-AA2CB0627ED1}"/>
          </ac:grpSpMkLst>
        </pc:grpChg>
        <pc:grpChg chg="add mod">
          <ac:chgData name="farouk abu hassanain" userId="319a4f4791f24b01" providerId="LiveId" clId="{4D40A78D-E7F1-4554-A4FF-7811B4970108}" dt="2020-04-07T16:22:46.429" v="2547" actId="1076"/>
          <ac:grpSpMkLst>
            <pc:docMk/>
            <pc:sldMk cId="1789778756" sldId="754"/>
            <ac:grpSpMk id="75" creationId="{4ADD8194-E3AD-4297-A04D-3A2E586F1D83}"/>
          </ac:grpSpMkLst>
        </pc:grpChg>
        <pc:grpChg chg="add mod">
          <ac:chgData name="farouk abu hassanain" userId="319a4f4791f24b01" providerId="LiveId" clId="{4D40A78D-E7F1-4554-A4FF-7811B4970108}" dt="2020-04-07T16:22:46.429" v="2547" actId="1076"/>
          <ac:grpSpMkLst>
            <pc:docMk/>
            <pc:sldMk cId="1789778756" sldId="754"/>
            <ac:grpSpMk id="79" creationId="{B1A11326-5DCE-4BC7-A61D-DE97AD3FC1F4}"/>
          </ac:grpSpMkLst>
        </pc:grpChg>
        <pc:graphicFrameChg chg="add del mod">
          <ac:chgData name="farouk abu hassanain" userId="319a4f4791f24b01" providerId="LiveId" clId="{4D40A78D-E7F1-4554-A4FF-7811B4970108}" dt="2020-04-07T16:01:42.584" v="2546" actId="478"/>
          <ac:graphicFrameMkLst>
            <pc:docMk/>
            <pc:sldMk cId="1789778756" sldId="754"/>
            <ac:graphicFrameMk id="67" creationId="{61743A02-975E-43F7-96D7-117A0502FC2A}"/>
          </ac:graphicFrameMkLst>
        </pc:graphicFrameChg>
      </pc:sldChg>
      <pc:sldChg chg="addSp delSp modSp add modAnim">
        <pc:chgData name="farouk abu hassanain" userId="319a4f4791f24b01" providerId="LiveId" clId="{4D40A78D-E7F1-4554-A4FF-7811B4970108}" dt="2020-04-07T17:28:17.236" v="2823" actId="20577"/>
        <pc:sldMkLst>
          <pc:docMk/>
          <pc:sldMk cId="906568112" sldId="755"/>
        </pc:sldMkLst>
        <pc:spChg chg="mod">
          <ac:chgData name="farouk abu hassanain" userId="319a4f4791f24b01" providerId="LiveId" clId="{4D40A78D-E7F1-4554-A4FF-7811B4970108}" dt="2020-04-07T17:28:17.236" v="2823" actId="20577"/>
          <ac:spMkLst>
            <pc:docMk/>
            <pc:sldMk cId="906568112" sldId="755"/>
            <ac:spMk id="4" creationId="{63633AA5-FD60-4A4D-B3C2-0921970BA2DC}"/>
          </ac:spMkLst>
        </pc:spChg>
        <pc:spChg chg="add mod">
          <ac:chgData name="farouk abu hassanain" userId="319a4f4791f24b01" providerId="LiveId" clId="{4D40A78D-E7F1-4554-A4FF-7811B4970108}" dt="2020-04-07T16:57:04.099" v="2667" actId="553"/>
          <ac:spMkLst>
            <pc:docMk/>
            <pc:sldMk cId="906568112" sldId="755"/>
            <ac:spMk id="13" creationId="{26CCC9A0-353C-47A1-96A3-94479DF93305}"/>
          </ac:spMkLst>
        </pc:spChg>
        <pc:spChg chg="add mod">
          <ac:chgData name="farouk abu hassanain" userId="319a4f4791f24b01" providerId="LiveId" clId="{4D40A78D-E7F1-4554-A4FF-7811B4970108}" dt="2020-04-07T16:57:04.099" v="2667" actId="553"/>
          <ac:spMkLst>
            <pc:docMk/>
            <pc:sldMk cId="906568112" sldId="755"/>
            <ac:spMk id="14" creationId="{A089952A-C088-48DD-B818-79D7E16056A9}"/>
          </ac:spMkLst>
        </pc:spChg>
        <pc:spChg chg="add mod">
          <ac:chgData name="farouk abu hassanain" userId="319a4f4791f24b01" providerId="LiveId" clId="{4D40A78D-E7F1-4554-A4FF-7811B4970108}" dt="2020-04-07T16:57:04.099" v="2667" actId="553"/>
          <ac:spMkLst>
            <pc:docMk/>
            <pc:sldMk cId="906568112" sldId="755"/>
            <ac:spMk id="15" creationId="{5C4B3026-0F6E-4127-8996-B7FB654C13AC}"/>
          </ac:spMkLst>
        </pc:spChg>
        <pc:spChg chg="add mod">
          <ac:chgData name="farouk abu hassanain" userId="319a4f4791f24b01" providerId="LiveId" clId="{4D40A78D-E7F1-4554-A4FF-7811B4970108}" dt="2020-04-07T16:57:16.852" v="2670" actId="1076"/>
          <ac:spMkLst>
            <pc:docMk/>
            <pc:sldMk cId="906568112" sldId="755"/>
            <ac:spMk id="16" creationId="{EBA14E53-02EB-4D5A-B708-167C53A0F631}"/>
          </ac:spMkLst>
        </pc:spChg>
        <pc:spChg chg="add mod">
          <ac:chgData name="farouk abu hassanain" userId="319a4f4791f24b01" providerId="LiveId" clId="{4D40A78D-E7F1-4554-A4FF-7811B4970108}" dt="2020-04-07T16:57:16.852" v="2670" actId="1076"/>
          <ac:spMkLst>
            <pc:docMk/>
            <pc:sldMk cId="906568112" sldId="755"/>
            <ac:spMk id="17" creationId="{041D040C-55A4-4A8D-AD79-6A6144091EFD}"/>
          </ac:spMkLst>
        </pc:spChg>
        <pc:spChg chg="add mod">
          <ac:chgData name="farouk abu hassanain" userId="319a4f4791f24b01" providerId="LiveId" clId="{4D40A78D-E7F1-4554-A4FF-7811B4970108}" dt="2020-04-07T16:57:21.692" v="2678" actId="1036"/>
          <ac:spMkLst>
            <pc:docMk/>
            <pc:sldMk cId="906568112" sldId="755"/>
            <ac:spMk id="18" creationId="{4C5D3FAE-3F09-4631-896A-8C3674308C6D}"/>
          </ac:spMkLst>
        </pc:spChg>
        <pc:spChg chg="mod">
          <ac:chgData name="farouk abu hassanain" userId="319a4f4791f24b01" providerId="LiveId" clId="{4D40A78D-E7F1-4554-A4FF-7811B4970108}" dt="2020-04-07T16:34:29.111" v="2598" actId="404"/>
          <ac:spMkLst>
            <pc:docMk/>
            <pc:sldMk cId="906568112" sldId="755"/>
            <ac:spMk id="31" creationId="{506E0B2B-EF2D-4305-8E32-6BD319C5C73E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32" creationId="{25774F7F-A6A2-4340-B40D-6DB551B33379}"/>
          </ac:spMkLst>
        </pc:spChg>
        <pc:spChg chg="add del mod">
          <ac:chgData name="farouk abu hassanain" userId="319a4f4791f24b01" providerId="LiveId" clId="{4D40A78D-E7F1-4554-A4FF-7811B4970108}" dt="2020-04-07T16:28:54.095" v="2552" actId="478"/>
          <ac:spMkLst>
            <pc:docMk/>
            <pc:sldMk cId="906568112" sldId="755"/>
            <ac:spMk id="62" creationId="{79B2A3DB-DC51-42DF-B794-3BAA4E6D6618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3" creationId="{29D7C357-441B-4E2D-85A4-55EDA81A4731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4" creationId="{2C17EA0A-981F-496D-8AB5-ED49812615DA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5" creationId="{B57AE98C-2C24-406F-A75E-07B8DFB94DCD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6" creationId="{94D0376A-258C-4096-AEEA-CE6DB8BAA03B}"/>
          </ac:spMkLst>
        </pc:spChg>
        <pc:spChg chg="add 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68" creationId="{195CF84C-8E18-4091-8B1F-2FA409A90A3D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0" creationId="{45491B7D-7A70-4167-8EF7-4ED0E6A41C87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1" creationId="{13D41B38-11FD-47CF-A60A-830F5EFA61BC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2" creationId="{2EBF66E5-82DC-441D-B119-6EA120204FE0}"/>
          </ac:spMkLst>
        </pc:spChg>
        <pc:spChg chg="mod topLvl">
          <ac:chgData name="farouk abu hassanain" userId="319a4f4791f24b01" providerId="LiveId" clId="{4D40A78D-E7F1-4554-A4FF-7811B4970108}" dt="2020-04-07T16:58:09.381" v="2690"/>
          <ac:spMkLst>
            <pc:docMk/>
            <pc:sldMk cId="906568112" sldId="755"/>
            <ac:spMk id="73" creationId="{6F3D0F5E-3659-4DF1-AC27-76E2DD44520E}"/>
          </ac:spMkLst>
        </pc:spChg>
        <pc:spChg chg="del">
          <ac:chgData name="farouk abu hassanain" userId="319a4f4791f24b01" providerId="LiveId" clId="{4D40A78D-E7F1-4554-A4FF-7811B4970108}" dt="2020-04-07T16:37:32.041" v="2626" actId="478"/>
          <ac:spMkLst>
            <pc:docMk/>
            <pc:sldMk cId="906568112" sldId="755"/>
            <ac:spMk id="75" creationId="{49530DC1-8338-4E3B-9846-FE81A5CB56E4}"/>
          </ac:spMkLst>
        </pc:spChg>
        <pc:spChg chg="del">
          <ac:chgData name="farouk abu hassanain" userId="319a4f4791f24b01" providerId="LiveId" clId="{4D40A78D-E7F1-4554-A4FF-7811B4970108}" dt="2020-04-07T16:37:49.614" v="2628" actId="478"/>
          <ac:spMkLst>
            <pc:docMk/>
            <pc:sldMk cId="906568112" sldId="755"/>
            <ac:spMk id="76" creationId="{D2D856A1-CBAF-4127-941C-C59119E7BF7F}"/>
          </ac:spMkLst>
        </pc:spChg>
        <pc:spChg chg="del mod topLvl">
          <ac:chgData name="farouk abu hassanain" userId="319a4f4791f24b01" providerId="LiveId" clId="{4D40A78D-E7F1-4554-A4FF-7811B4970108}" dt="2020-04-07T16:56:34.878" v="2663" actId="478"/>
          <ac:spMkLst>
            <pc:docMk/>
            <pc:sldMk cId="906568112" sldId="755"/>
            <ac:spMk id="77" creationId="{DDDC484D-B9FF-49F5-A50E-121EBF5CC4BA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9" creationId="{AB85FF9F-C07B-4150-A8AD-036B9C93B764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80" creationId="{E52F93AF-FC6A-4658-9BFA-C64102DE0187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81" creationId="{06949F96-68CD-4034-9ECD-09861B00225C}"/>
          </ac:spMkLst>
        </pc:spChg>
        <pc:spChg chg="mod topLvl">
          <ac:chgData name="farouk abu hassanain" userId="319a4f4791f24b01" providerId="LiveId" clId="{4D40A78D-E7F1-4554-A4FF-7811B4970108}" dt="2020-04-07T16:58:02.959" v="2689"/>
          <ac:spMkLst>
            <pc:docMk/>
            <pc:sldMk cId="906568112" sldId="755"/>
            <ac:spMk id="82" creationId="{32015769-6487-4365-AB74-8E684DB8EE02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92" creationId="{D372B9F2-F7DE-45CB-9B8F-3763ACA7F609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93" creationId="{DE881C76-FBA4-4D34-ACF9-7030086CD5CB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94" creationId="{C5D924E7-40D2-4A80-8E29-56EB0B53CB7E}"/>
          </ac:spMkLst>
        </pc:spChg>
        <pc:spChg chg="mod topLvl">
          <ac:chgData name="farouk abu hassanain" userId="319a4f4791f24b01" providerId="LiveId" clId="{4D40A78D-E7F1-4554-A4FF-7811B4970108}" dt="2020-04-07T16:58:09.381" v="2690"/>
          <ac:spMkLst>
            <pc:docMk/>
            <pc:sldMk cId="906568112" sldId="755"/>
            <ac:spMk id="95" creationId="{02389D5B-B43F-4654-9A07-51F6FCE92D2D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00" creationId="{AB3B9FDF-EB90-4590-AADA-FB819798F604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01" creationId="{05BB1EFB-B309-4F0A-B4C8-34B90134C689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02" creationId="{F7368C19-A4B1-49CB-A102-E0EC0CBEAAEC}"/>
          </ac:spMkLst>
        </pc:spChg>
        <pc:spChg chg="mod topLvl">
          <ac:chgData name="farouk abu hassanain" userId="319a4f4791f24b01" providerId="LiveId" clId="{4D40A78D-E7F1-4554-A4FF-7811B4970108}" dt="2020-04-07T16:58:02.959" v="2689"/>
          <ac:spMkLst>
            <pc:docMk/>
            <pc:sldMk cId="906568112" sldId="755"/>
            <ac:spMk id="103" creationId="{30EE4735-15C7-4608-88E3-CF214946F0E0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1" creationId="{8F2A4CEC-D22B-4C9B-B5D3-49869A66903F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2" creationId="{EEAF96A2-479C-4472-B5CF-35AA6D5AA7B0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3" creationId="{AF69EADF-674D-4BC7-9FC4-B59ACF10B0CB}"/>
          </ac:spMkLst>
        </pc:spChg>
        <pc:spChg chg="mod topLvl">
          <ac:chgData name="farouk abu hassanain" userId="319a4f4791f24b01" providerId="LiveId" clId="{4D40A78D-E7F1-4554-A4FF-7811B4970108}" dt="2020-04-07T16:58:09.381" v="2690"/>
          <ac:spMkLst>
            <pc:docMk/>
            <pc:sldMk cId="906568112" sldId="755"/>
            <ac:spMk id="114" creationId="{DA723E4C-F2FB-48C3-A469-D8A9CEEB700B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9" creationId="{6C4E2AE1-D29F-4623-BB5E-3F6A3170F11F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20" creationId="{DAC7B9C6-CA03-4DD5-8273-1BC2F7E22E0C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21" creationId="{54EB737A-D32A-4961-816F-A26175620948}"/>
          </ac:spMkLst>
        </pc:spChg>
        <pc:spChg chg="mod topLvl">
          <ac:chgData name="farouk abu hassanain" userId="319a4f4791f24b01" providerId="LiveId" clId="{4D40A78D-E7F1-4554-A4FF-7811B4970108}" dt="2020-04-07T16:58:02.959" v="2689"/>
          <ac:spMkLst>
            <pc:docMk/>
            <pc:sldMk cId="906568112" sldId="755"/>
            <ac:spMk id="122" creationId="{537509C3-0135-4810-9CC0-006A4D46C4EB}"/>
          </ac:spMkLst>
        </pc:spChg>
        <pc:spChg chg="add del mod">
          <ac:chgData name="farouk abu hassanain" userId="319a4f4791f24b01" providerId="LiveId" clId="{4D40A78D-E7F1-4554-A4FF-7811B4970108}" dt="2020-04-07T16:32:18.593" v="2568" actId="21"/>
          <ac:spMkLst>
            <pc:docMk/>
            <pc:sldMk cId="906568112" sldId="755"/>
            <ac:spMk id="152" creationId="{1716C84B-2F76-4BFB-8705-A5CE5D374960}"/>
          </ac:spMkLst>
        </pc:spChg>
        <pc:spChg chg="add del mod">
          <ac:chgData name="farouk abu hassanain" userId="319a4f4791f24b01" providerId="LiveId" clId="{4D40A78D-E7F1-4554-A4FF-7811B4970108}" dt="2020-04-07T16:32:18.593" v="2568" actId="21"/>
          <ac:spMkLst>
            <pc:docMk/>
            <pc:sldMk cId="906568112" sldId="755"/>
            <ac:spMk id="153" creationId="{88DA6EC9-51E8-4B86-BF2C-74CF21380CBA}"/>
          </ac:spMkLst>
        </pc:spChg>
        <pc:spChg chg="add del mod">
          <ac:chgData name="farouk abu hassanain" userId="319a4f4791f24b01" providerId="LiveId" clId="{4D40A78D-E7F1-4554-A4FF-7811B4970108}" dt="2020-04-07T16:32:18.593" v="2568" actId="21"/>
          <ac:spMkLst>
            <pc:docMk/>
            <pc:sldMk cId="906568112" sldId="755"/>
            <ac:spMk id="154" creationId="{69F3348A-C3EF-40A2-A32E-EE9FEBACF559}"/>
          </ac:spMkLst>
        </pc:s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7" creationId="{5AFF8383-A24B-4731-B0EB-02CBC715AD30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9" creationId="{F3380185-ED5D-4BDE-B021-4A2B21BEDACA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10" creationId="{64684A05-2DCA-4983-B996-2D0AA7B0962F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11" creationId="{133F84C1-58B9-4E50-8395-AB4C62BEC37E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12" creationId="{B5EAD478-BC58-4C3F-B7D5-EF8A36C09CFE}"/>
          </ac:grpSpMkLst>
        </pc:grpChg>
        <pc:grpChg chg="add del mod">
          <ac:chgData name="farouk abu hassanain" userId="319a4f4791f24b01" providerId="LiveId" clId="{4D40A78D-E7F1-4554-A4FF-7811B4970108}" dt="2020-04-07T16:37:36.830" v="2627" actId="165"/>
          <ac:grpSpMkLst>
            <pc:docMk/>
            <pc:sldMk cId="906568112" sldId="755"/>
            <ac:grpSpMk id="19" creationId="{B2DE235A-3FF8-47A7-8FAF-07A007BC993F}"/>
          </ac:grpSpMkLst>
        </pc:grpChg>
        <pc:grpChg chg="add mod">
          <ac:chgData name="farouk abu hassanain" userId="319a4f4791f24b01" providerId="LiveId" clId="{4D40A78D-E7F1-4554-A4FF-7811B4970108}" dt="2020-04-07T16:57:51.284" v="2686" actId="1076"/>
          <ac:grpSpMkLst>
            <pc:docMk/>
            <pc:sldMk cId="906568112" sldId="755"/>
            <ac:grpSpMk id="20" creationId="{897C3154-108A-4279-9EE1-4D9F421D56F0}"/>
          </ac:grpSpMkLst>
        </pc:grpChg>
        <pc:grpChg chg="add del mod topLvl">
          <ac:chgData name="farouk abu hassanain" userId="319a4f4791f24b01" providerId="LiveId" clId="{4D40A78D-E7F1-4554-A4FF-7811B4970108}" dt="2020-04-07T16:56:30.189" v="2662" actId="165"/>
          <ac:grpSpMkLst>
            <pc:docMk/>
            <pc:sldMk cId="906568112" sldId="755"/>
            <ac:grpSpMk id="69" creationId="{FA8BAF97-F3CC-48B1-961E-D46293CA9401}"/>
          </ac:grpSpMkLst>
        </pc:grpChg>
        <pc:grpChg chg="del mod">
          <ac:chgData name="farouk abu hassanain" userId="319a4f4791f24b01" providerId="LiveId" clId="{4D40A78D-E7F1-4554-A4FF-7811B4970108}" dt="2020-04-07T16:37:49.614" v="2628" actId="478"/>
          <ac:grpSpMkLst>
            <pc:docMk/>
            <pc:sldMk cId="906568112" sldId="755"/>
            <ac:grpSpMk id="74" creationId="{53C631BD-1008-4011-8D30-95409C105B3F}"/>
          </ac:grpSpMkLst>
        </pc:grpChg>
        <pc:grpChg chg="add del mod topLvl">
          <ac:chgData name="farouk abu hassanain" userId="319a4f4791f24b01" providerId="LiveId" clId="{4D40A78D-E7F1-4554-A4FF-7811B4970108}" dt="2020-04-07T16:39:27.836" v="2629" actId="165"/>
          <ac:grpSpMkLst>
            <pc:docMk/>
            <pc:sldMk cId="906568112" sldId="755"/>
            <ac:grpSpMk id="78" creationId="{C74C6BB1-69CD-4D60-AD5C-BAA29BC755DB}"/>
          </ac:grpSpMkLst>
        </pc:grpChg>
        <pc:grpChg chg="del mod topLvl">
          <ac:chgData name="farouk abu hassanain" userId="319a4f4791f24b01" providerId="LiveId" clId="{4D40A78D-E7F1-4554-A4FF-7811B4970108}" dt="2020-04-07T16:39:31.401" v="2630" actId="478"/>
          <ac:grpSpMkLst>
            <pc:docMk/>
            <pc:sldMk cId="906568112" sldId="755"/>
            <ac:grpSpMk id="83" creationId="{89B7E740-35C2-4B3A-89A3-83B789475806}"/>
          </ac:grpSpMkLst>
        </pc:grpChg>
        <pc:grpChg chg="add del mod topLvl">
          <ac:chgData name="farouk abu hassanain" userId="319a4f4791f24b01" providerId="LiveId" clId="{4D40A78D-E7F1-4554-A4FF-7811B4970108}" dt="2020-04-07T16:52:31.898" v="2631" actId="165"/>
          <ac:grpSpMkLst>
            <pc:docMk/>
            <pc:sldMk cId="906568112" sldId="755"/>
            <ac:grpSpMk id="91" creationId="{FAB840F9-B3E3-4964-9980-672F1820A165}"/>
          </ac:grpSpMkLst>
        </pc:grpChg>
        <pc:grpChg chg="del mod topLvl">
          <ac:chgData name="farouk abu hassanain" userId="319a4f4791f24b01" providerId="LiveId" clId="{4D40A78D-E7F1-4554-A4FF-7811B4970108}" dt="2020-04-07T16:52:34.372" v="2632" actId="478"/>
          <ac:grpSpMkLst>
            <pc:docMk/>
            <pc:sldMk cId="906568112" sldId="755"/>
            <ac:grpSpMk id="96" creationId="{BF860A2D-6C6E-4212-BFA8-7AF07C701C79}"/>
          </ac:grpSpMkLst>
        </pc:grpChg>
        <pc:grpChg chg="add del mod topLvl">
          <ac:chgData name="farouk abu hassanain" userId="319a4f4791f24b01" providerId="LiveId" clId="{4D40A78D-E7F1-4554-A4FF-7811B4970108}" dt="2020-04-07T16:52:38.665" v="2633" actId="165"/>
          <ac:grpSpMkLst>
            <pc:docMk/>
            <pc:sldMk cId="906568112" sldId="755"/>
            <ac:grpSpMk id="99" creationId="{097F5220-1782-4353-AA31-6AB56FA19351}"/>
          </ac:grpSpMkLst>
        </pc:grpChg>
        <pc:grpChg chg="del mod topLvl">
          <ac:chgData name="farouk abu hassanain" userId="319a4f4791f24b01" providerId="LiveId" clId="{4D40A78D-E7F1-4554-A4FF-7811B4970108}" dt="2020-04-07T16:52:40.380" v="2634" actId="478"/>
          <ac:grpSpMkLst>
            <pc:docMk/>
            <pc:sldMk cId="906568112" sldId="755"/>
            <ac:grpSpMk id="104" creationId="{4316ECCA-DBA4-46F5-96F8-456B78BF39D0}"/>
          </ac:grpSpMkLst>
        </pc:grpChg>
        <pc:grpChg chg="add del mod topLvl">
          <ac:chgData name="farouk abu hassanain" userId="319a4f4791f24b01" providerId="LiveId" clId="{4D40A78D-E7F1-4554-A4FF-7811B4970108}" dt="2020-04-07T16:52:43.526" v="2635" actId="165"/>
          <ac:grpSpMkLst>
            <pc:docMk/>
            <pc:sldMk cId="906568112" sldId="755"/>
            <ac:grpSpMk id="110" creationId="{B0A3D7A1-52C3-4E60-B962-96E41F7D7F66}"/>
          </ac:grpSpMkLst>
        </pc:grpChg>
        <pc:grpChg chg="del mod topLvl">
          <ac:chgData name="farouk abu hassanain" userId="319a4f4791f24b01" providerId="LiveId" clId="{4D40A78D-E7F1-4554-A4FF-7811B4970108}" dt="2020-04-07T16:52:45.407" v="2636" actId="478"/>
          <ac:grpSpMkLst>
            <pc:docMk/>
            <pc:sldMk cId="906568112" sldId="755"/>
            <ac:grpSpMk id="115" creationId="{24BC2505-44B1-4B6D-9314-27B80D7DE50F}"/>
          </ac:grpSpMkLst>
        </pc:grpChg>
        <pc:grpChg chg="add del mod topLvl">
          <ac:chgData name="farouk abu hassanain" userId="319a4f4791f24b01" providerId="LiveId" clId="{4D40A78D-E7F1-4554-A4FF-7811B4970108}" dt="2020-04-07T16:52:50.508" v="2637" actId="165"/>
          <ac:grpSpMkLst>
            <pc:docMk/>
            <pc:sldMk cId="906568112" sldId="755"/>
            <ac:grpSpMk id="118" creationId="{75A2E94F-0BEE-4C15-AE72-E64328CCF389}"/>
          </ac:grpSpMkLst>
        </pc:grpChg>
        <pc:grpChg chg="del mod topLvl">
          <ac:chgData name="farouk abu hassanain" userId="319a4f4791f24b01" providerId="LiveId" clId="{4D40A78D-E7F1-4554-A4FF-7811B4970108}" dt="2020-04-07T16:52:52.106" v="2638" actId="478"/>
          <ac:grpSpMkLst>
            <pc:docMk/>
            <pc:sldMk cId="906568112" sldId="755"/>
            <ac:grpSpMk id="123" creationId="{CB89DF09-B1D6-49BF-AC9B-4D04988F7C87}"/>
          </ac:grpSpMkLst>
        </pc:grpChg>
        <pc:grpChg chg="add del mod">
          <ac:chgData name="farouk abu hassanain" userId="319a4f4791f24b01" providerId="LiveId" clId="{4D40A78D-E7F1-4554-A4FF-7811B4970108}" dt="2020-04-07T16:32:18.593" v="2568" actId="21"/>
          <ac:grpSpMkLst>
            <pc:docMk/>
            <pc:sldMk cId="906568112" sldId="755"/>
            <ac:grpSpMk id="129" creationId="{62D3FB0D-BDB0-4705-BC9C-CE8F1578232A}"/>
          </ac:grpSpMkLst>
        </pc:grpChg>
        <pc:graphicFrameChg chg="add del mod">
          <ac:chgData name="farouk abu hassanain" userId="319a4f4791f24b01" providerId="LiveId" clId="{4D40A78D-E7F1-4554-A4FF-7811B4970108}" dt="2020-04-07T16:34:07.642" v="2594" actId="478"/>
          <ac:graphicFrameMkLst>
            <pc:docMk/>
            <pc:sldMk cId="906568112" sldId="755"/>
            <ac:graphicFrameMk id="67" creationId="{F50FB64C-4D1C-43AD-8BAD-C9BD5EE7ED6D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3663278887" sldId="755"/>
        </pc:sldMkLst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2853293946" sldId="756"/>
        </pc:sldMkLst>
      </pc:sldChg>
      <pc:sldChg chg="addSp delSp modSp add delAnim modAnim">
        <pc:chgData name="farouk abu hassanain" userId="319a4f4791f24b01" providerId="LiveId" clId="{4D40A78D-E7F1-4554-A4FF-7811B4970108}" dt="2020-04-07T17:30:48.542" v="2915"/>
        <pc:sldMkLst>
          <pc:docMk/>
          <pc:sldMk cId="4230943858" sldId="756"/>
        </pc:sldMkLst>
        <pc:spChg chg="mod">
          <ac:chgData name="farouk abu hassanain" userId="319a4f4791f24b01" providerId="LiveId" clId="{4D40A78D-E7F1-4554-A4FF-7811B4970108}" dt="2020-04-07T17:28:21.388" v="2825" actId="20577"/>
          <ac:spMkLst>
            <pc:docMk/>
            <pc:sldMk cId="4230943858" sldId="756"/>
            <ac:spMk id="4" creationId="{63633AA5-FD60-4A4D-B3C2-0921970BA2DC}"/>
          </ac:spMkLst>
        </pc:spChg>
        <pc:spChg chg="del">
          <ac:chgData name="farouk abu hassanain" userId="319a4f4791f24b01" providerId="LiveId" clId="{4D40A78D-E7F1-4554-A4FF-7811B4970108}" dt="2020-04-07T17:01:26.664" v="2695" actId="478"/>
          <ac:spMkLst>
            <pc:docMk/>
            <pc:sldMk cId="4230943858" sldId="756"/>
            <ac:spMk id="31" creationId="{506E0B2B-EF2D-4305-8E32-6BD319C5C73E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32" creationId="{25774F7F-A6A2-4340-B40D-6DB551B33379}"/>
          </ac:spMkLst>
        </pc:spChg>
        <pc:spChg chg="mod">
          <ac:chgData name="farouk abu hassanain" userId="319a4f4791f24b01" providerId="LiveId" clId="{4D40A78D-E7F1-4554-A4FF-7811B4970108}" dt="2020-04-07T16:29:13.937" v="2554"/>
          <ac:spMkLst>
            <pc:docMk/>
            <pc:sldMk cId="4230943858" sldId="756"/>
            <ac:spMk id="53" creationId="{16CED25A-3047-41B4-B1A4-3FF01A5BDB47}"/>
          </ac:spMkLst>
        </pc:spChg>
        <pc:spChg chg="add mod">
          <ac:chgData name="farouk abu hassanain" userId="319a4f4791f24b01" providerId="LiveId" clId="{4D40A78D-E7F1-4554-A4FF-7811B4970108}" dt="2020-04-07T17:29:24.921" v="2872" actId="1076"/>
          <ac:spMkLst>
            <pc:docMk/>
            <pc:sldMk cId="4230943858" sldId="756"/>
            <ac:spMk id="62" creationId="{EB7D6E24-3B06-45C5-A852-212E29561696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3" creationId="{29D7C357-441B-4E2D-85A4-55EDA81A4731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4" creationId="{2C17EA0A-981F-496D-8AB5-ED49812615DA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5" creationId="{B57AE98C-2C24-406F-A75E-07B8DFB94DCD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6" creationId="{94D0376A-258C-4096-AEEA-CE6DB8BAA03B}"/>
          </ac:spMkLst>
        </pc:spChg>
        <pc:spChg chg="add mod">
          <ac:chgData name="farouk abu hassanain" userId="319a4f4791f24b01" providerId="LiveId" clId="{4D40A78D-E7F1-4554-A4FF-7811B4970108}" dt="2020-04-07T16:32:28.132" v="2573" actId="164"/>
          <ac:spMkLst>
            <pc:docMk/>
            <pc:sldMk cId="4230943858" sldId="756"/>
            <ac:spMk id="90" creationId="{298AEE2F-9B4F-426E-998B-FBA409753ED5}"/>
          </ac:spMkLst>
        </pc:spChg>
        <pc:spChg chg="add mod">
          <ac:chgData name="farouk abu hassanain" userId="319a4f4791f24b01" providerId="LiveId" clId="{4D40A78D-E7F1-4554-A4FF-7811B4970108}" dt="2020-04-07T16:32:28.132" v="2573" actId="164"/>
          <ac:spMkLst>
            <pc:docMk/>
            <pc:sldMk cId="4230943858" sldId="756"/>
            <ac:spMk id="91" creationId="{AC55502E-2CD0-4767-BF31-432EB131E491}"/>
          </ac:spMkLst>
        </pc:spChg>
        <pc:spChg chg="add mod">
          <ac:chgData name="farouk abu hassanain" userId="319a4f4791f24b01" providerId="LiveId" clId="{4D40A78D-E7F1-4554-A4FF-7811B4970108}" dt="2020-04-07T16:32:28.132" v="2573" actId="164"/>
          <ac:spMkLst>
            <pc:docMk/>
            <pc:sldMk cId="4230943858" sldId="756"/>
            <ac:spMk id="92" creationId="{77CD7456-04A9-49F2-97B2-6AADA15C08A9}"/>
          </ac:spMkLst>
        </pc:spChg>
        <pc:spChg chg="add del mod">
          <ac:chgData name="farouk abu hassanain" userId="319a4f4791f24b01" providerId="LiveId" clId="{4D40A78D-E7F1-4554-A4FF-7811B4970108}" dt="2020-04-07T16:32:23.904" v="2572" actId="478"/>
          <ac:spMkLst>
            <pc:docMk/>
            <pc:sldMk cId="4230943858" sldId="756"/>
            <ac:spMk id="116" creationId="{575AA62B-12DE-4A9F-A860-0F47736AF06C}"/>
          </ac:spMkLst>
        </pc:spChg>
        <pc:spChg chg="add del mod">
          <ac:chgData name="farouk abu hassanain" userId="319a4f4791f24b01" providerId="LiveId" clId="{4D40A78D-E7F1-4554-A4FF-7811B4970108}" dt="2020-04-07T16:32:23.904" v="2572" actId="478"/>
          <ac:spMkLst>
            <pc:docMk/>
            <pc:sldMk cId="4230943858" sldId="756"/>
            <ac:spMk id="117" creationId="{D2CDED46-08BD-4EAB-8A94-97EF89724851}"/>
          </ac:spMkLst>
        </pc:spChg>
        <pc:spChg chg="add del mod">
          <ac:chgData name="farouk abu hassanain" userId="319a4f4791f24b01" providerId="LiveId" clId="{4D40A78D-E7F1-4554-A4FF-7811B4970108}" dt="2020-04-07T16:32:23.904" v="2572" actId="478"/>
          <ac:spMkLst>
            <pc:docMk/>
            <pc:sldMk cId="4230943858" sldId="756"/>
            <ac:spMk id="118" creationId="{98C6CFF7-3AF7-43AA-AA35-593BD50D501A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3" creationId="{A4F406DD-2F0A-48BF-AC7F-A36C4A98691E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4" creationId="{68A7E616-0751-4748-B22A-75E7D8EF4C6D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5" creationId="{A4F2E833-A870-4AAC-95D2-CBB375828BD4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6" creationId="{C443B8A2-6048-4F84-A632-AE6B76D98FC8}"/>
          </ac:spMkLst>
        </pc:spChg>
        <pc:spChg chg="add mod">
          <ac:chgData name="farouk abu hassanain" userId="319a4f4791f24b01" providerId="LiveId" clId="{4D40A78D-E7F1-4554-A4FF-7811B4970108}" dt="2020-04-07T17:29:05.180" v="2870" actId="207"/>
          <ac:spMkLst>
            <pc:docMk/>
            <pc:sldMk cId="4230943858" sldId="756"/>
            <ac:spMk id="127" creationId="{E8CEC045-CB19-4C72-A043-AE86C168DACF}"/>
          </ac:spMkLst>
        </pc:spChg>
        <pc:spChg chg="add mod">
          <ac:chgData name="farouk abu hassanain" userId="319a4f4791f24b01" providerId="LiveId" clId="{4D40A78D-E7F1-4554-A4FF-7811B4970108}" dt="2020-04-07T17:07:52.567" v="2749" actId="207"/>
          <ac:spMkLst>
            <pc:docMk/>
            <pc:sldMk cId="4230943858" sldId="756"/>
            <ac:spMk id="128" creationId="{3CCFADAD-9B2B-4EAA-81E2-CF9B3FDFD68C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1" creationId="{09B3B765-2E47-40E1-896E-E6B7F6A72ECC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2" creationId="{88E8BCA4-806E-478F-BC80-FB2D1D874B45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3" creationId="{BDB0AFE2-B15E-4334-940E-53D9A3EE698E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4" creationId="{AE30DA88-EFF2-4CF8-AC63-684829D8ECD5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5" creationId="{F413D68D-B67C-4D23-96E0-161374C4052F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6" creationId="{39A0643B-1009-4711-89B6-0D533B489DAA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7" creationId="{FB8B31C4-8A63-4B6A-9D6B-FEE1EC1C3C2A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8" creationId="{A3265BCA-CD2E-4FA8-997A-CB1FA1C42D5A}"/>
          </ac:spMkLst>
        </pc:spChg>
        <pc:spChg chg="del">
          <ac:chgData name="farouk abu hassanain" userId="319a4f4791f24b01" providerId="LiveId" clId="{4D40A78D-E7F1-4554-A4FF-7811B4970108}" dt="2020-04-07T17:05:23.455" v="2705" actId="478"/>
          <ac:spMkLst>
            <pc:docMk/>
            <pc:sldMk cId="4230943858" sldId="756"/>
            <ac:spMk id="157" creationId="{C306437E-8113-464C-ADD9-6CDBF814C79D}"/>
          </ac:spMkLst>
        </pc:spChg>
        <pc:spChg chg="del mod">
          <ac:chgData name="farouk abu hassanain" userId="319a4f4791f24b01" providerId="LiveId" clId="{4D40A78D-E7F1-4554-A4FF-7811B4970108}" dt="2020-04-07T17:05:25.221" v="2706" actId="478"/>
          <ac:spMkLst>
            <pc:docMk/>
            <pc:sldMk cId="4230943858" sldId="756"/>
            <ac:spMk id="158" creationId="{9368C388-5F1E-4B6A-B14A-3DB56146751F}"/>
          </ac:spMkLst>
        </pc:spChg>
        <pc:spChg chg="mod">
          <ac:chgData name="farouk abu hassanain" userId="319a4f4791f24b01" providerId="LiveId" clId="{4D40A78D-E7F1-4554-A4FF-7811B4970108}" dt="2020-04-07T17:06:44.505" v="2712" actId="948"/>
          <ac:spMkLst>
            <pc:docMk/>
            <pc:sldMk cId="4230943858" sldId="756"/>
            <ac:spMk id="166" creationId="{BFF3EC2D-464F-4B2D-9ED5-45E11C5AA796}"/>
          </ac:spMkLst>
        </pc:spChg>
        <pc:spChg chg="mod">
          <ac:chgData name="farouk abu hassanain" userId="319a4f4791f24b01" providerId="LiveId" clId="{4D40A78D-E7F1-4554-A4FF-7811B4970108}" dt="2020-04-07T17:08:18.861" v="2751" actId="208"/>
          <ac:spMkLst>
            <pc:docMk/>
            <pc:sldMk cId="4230943858" sldId="756"/>
            <ac:spMk id="167" creationId="{DBA0D6A0-3BA0-47A9-A07D-0A263FAB1973}"/>
          </ac:spMkLst>
        </pc:spChg>
        <pc:spChg chg="add mod">
          <ac:chgData name="farouk abu hassanain" userId="319a4f4791f24b01" providerId="LiveId" clId="{4D40A78D-E7F1-4554-A4FF-7811B4970108}" dt="2020-04-07T17:27:45.911" v="2816" actId="1076"/>
          <ac:spMkLst>
            <pc:docMk/>
            <pc:sldMk cId="4230943858" sldId="756"/>
            <ac:spMk id="168" creationId="{2DD32542-12EF-4017-A0CB-E35875A08893}"/>
          </ac:spMkLst>
        </pc:spChg>
        <pc:spChg chg="add mod">
          <ac:chgData name="farouk abu hassanain" userId="319a4f4791f24b01" providerId="LiveId" clId="{4D40A78D-E7F1-4554-A4FF-7811B4970108}" dt="2020-04-07T17:29:21.612" v="2871" actId="1076"/>
          <ac:spMkLst>
            <pc:docMk/>
            <pc:sldMk cId="4230943858" sldId="756"/>
            <ac:spMk id="169" creationId="{211EDB14-C138-4342-87EA-7E98F64A9DFB}"/>
          </ac:spMkLst>
        </pc:spChg>
        <pc:spChg chg="add mod">
          <ac:chgData name="farouk abu hassanain" userId="319a4f4791f24b01" providerId="LiveId" clId="{4D40A78D-E7F1-4554-A4FF-7811B4970108}" dt="2020-04-07T17:29:27.932" v="2873" actId="1076"/>
          <ac:spMkLst>
            <pc:docMk/>
            <pc:sldMk cId="4230943858" sldId="756"/>
            <ac:spMk id="170" creationId="{95A32480-1E5D-4AF4-B064-24037E011F47}"/>
          </ac:spMkLst>
        </pc:spChg>
        <pc:spChg chg="add mod">
          <ac:chgData name="farouk abu hassanain" userId="319a4f4791f24b01" providerId="LiveId" clId="{4D40A78D-E7F1-4554-A4FF-7811B4970108}" dt="2020-04-07T17:29:31.041" v="2874" actId="1076"/>
          <ac:spMkLst>
            <pc:docMk/>
            <pc:sldMk cId="4230943858" sldId="756"/>
            <ac:spMk id="171" creationId="{5D41F841-6D41-4489-8E9E-69EA9007396C}"/>
          </ac:spMkLst>
        </pc:spChg>
        <pc:spChg chg="add mod">
          <ac:chgData name="farouk abu hassanain" userId="319a4f4791f24b01" providerId="LiveId" clId="{4D40A78D-E7F1-4554-A4FF-7811B4970108}" dt="2020-04-07T17:18:00.454" v="2786" actId="403"/>
          <ac:spMkLst>
            <pc:docMk/>
            <pc:sldMk cId="4230943858" sldId="756"/>
            <ac:spMk id="172" creationId="{CDA304A2-27AA-4F86-803D-25D1674190EC}"/>
          </ac:spMkLst>
        </pc:spChg>
        <pc:spChg chg="add mod">
          <ac:chgData name="farouk abu hassanain" userId="319a4f4791f24b01" providerId="LiveId" clId="{4D40A78D-E7F1-4554-A4FF-7811B4970108}" dt="2020-04-07T17:18:41.774" v="2799" actId="1076"/>
          <ac:spMkLst>
            <pc:docMk/>
            <pc:sldMk cId="4230943858" sldId="756"/>
            <ac:spMk id="173" creationId="{109BEC36-FC75-4B21-BB8C-3D0E17AB0DD0}"/>
          </ac:spMkLst>
        </pc:spChg>
        <pc:spChg chg="add mod">
          <ac:chgData name="farouk abu hassanain" userId="319a4f4791f24b01" providerId="LiveId" clId="{4D40A78D-E7F1-4554-A4FF-7811B4970108}" dt="2020-04-07T17:18:45.346" v="2800" actId="1076"/>
          <ac:spMkLst>
            <pc:docMk/>
            <pc:sldMk cId="4230943858" sldId="756"/>
            <ac:spMk id="174" creationId="{D568E5B2-918D-4157-B6EA-3A565CCFA960}"/>
          </ac:spMkLst>
        </pc:spChg>
        <pc:spChg chg="add mod">
          <ac:chgData name="farouk abu hassanain" userId="319a4f4791f24b01" providerId="LiveId" clId="{4D40A78D-E7F1-4554-A4FF-7811B4970108}" dt="2020-04-07T17:18:54.495" v="2802" actId="1076"/>
          <ac:spMkLst>
            <pc:docMk/>
            <pc:sldMk cId="4230943858" sldId="756"/>
            <ac:spMk id="175" creationId="{B42ED420-A518-4848-9A8C-F9E5DDEA5C54}"/>
          </ac:spMkLst>
        </pc:spChg>
        <pc:spChg chg="add mod">
          <ac:chgData name="farouk abu hassanain" userId="319a4f4791f24b01" providerId="LiveId" clId="{4D40A78D-E7F1-4554-A4FF-7811B4970108}" dt="2020-04-07T17:18:49.574" v="2801" actId="1076"/>
          <ac:spMkLst>
            <pc:docMk/>
            <pc:sldMk cId="4230943858" sldId="756"/>
            <ac:spMk id="176" creationId="{E425F586-DF1E-4B1F-BCA3-08687149E0CC}"/>
          </ac:spMkLst>
        </pc:s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7" creationId="{5AFF8383-A24B-4731-B0EB-02CBC715AD30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9" creationId="{F3380185-ED5D-4BDE-B021-4A2B21BEDACA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10" creationId="{64684A05-2DCA-4983-B996-2D0AA7B0962F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11" creationId="{133F84C1-58B9-4E50-8395-AB4C62BEC37E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12" creationId="{B5EAD478-BC58-4C3F-B7D5-EF8A36C09CFE}"/>
          </ac:grpSpMkLst>
        </pc:grpChg>
        <pc:grpChg chg="add mod">
          <ac:chgData name="farouk abu hassanain" userId="319a4f4791f24b01" providerId="LiveId" clId="{4D40A78D-E7F1-4554-A4FF-7811B4970108}" dt="2020-04-07T17:01:42.115" v="2700" actId="1076"/>
          <ac:grpSpMkLst>
            <pc:docMk/>
            <pc:sldMk cId="4230943858" sldId="756"/>
            <ac:grpSpMk id="13" creationId="{EB5A6B17-22A1-4292-8621-6D3D07735696}"/>
          </ac:grpSpMkLst>
        </pc:grpChg>
        <pc:grpChg chg="add mod">
          <ac:chgData name="farouk abu hassanain" userId="319a4f4791f24b01" providerId="LiveId" clId="{4D40A78D-E7F1-4554-A4FF-7811B4970108}" dt="2020-04-07T17:01:42.115" v="2700" actId="1076"/>
          <ac:grpSpMkLst>
            <pc:docMk/>
            <pc:sldMk cId="4230943858" sldId="756"/>
            <ac:grpSpMk id="67" creationId="{7526E1F0-A53E-459B-B89A-A1BD3D25D06B}"/>
          </ac:grpSpMkLst>
        </pc:grpChg>
        <pc:grpChg chg="add del mod">
          <ac:chgData name="farouk abu hassanain" userId="319a4f4791f24b01" providerId="LiveId" clId="{4D40A78D-E7F1-4554-A4FF-7811B4970108}" dt="2020-04-07T16:32:23.904" v="2572" actId="478"/>
          <ac:grpSpMkLst>
            <pc:docMk/>
            <pc:sldMk cId="4230943858" sldId="756"/>
            <ac:grpSpMk id="93" creationId="{FDF0219B-4FC4-467A-8BC5-0C80AB90248C}"/>
          </ac:grpSpMkLst>
        </pc:grpChg>
        <pc:grpChg chg="add">
          <ac:chgData name="farouk abu hassanain" userId="319a4f4791f24b01" providerId="LiveId" clId="{4D40A78D-E7F1-4554-A4FF-7811B4970108}" dt="2020-04-07T17:01:30.405" v="2697"/>
          <ac:grpSpMkLst>
            <pc:docMk/>
            <pc:sldMk cId="4230943858" sldId="756"/>
            <ac:grpSpMk id="119" creationId="{1308E593-88A0-4BA5-A477-B0016E80EEAC}"/>
          </ac:grpSpMkLst>
        </pc:grpChg>
        <pc:grpChg chg="add mod">
          <ac:chgData name="farouk abu hassanain" userId="319a4f4791f24b01" providerId="LiveId" clId="{4D40A78D-E7F1-4554-A4FF-7811B4970108}" dt="2020-04-07T17:07:10.959" v="2718" actId="1076"/>
          <ac:grpSpMkLst>
            <pc:docMk/>
            <pc:sldMk cId="4230943858" sldId="756"/>
            <ac:grpSpMk id="129" creationId="{834FBC57-8E0A-4A3E-BF39-0AC817E11132}"/>
          </ac:grpSpMkLst>
        </pc:grpChg>
        <pc:grpChg chg="add mod">
          <ac:chgData name="farouk abu hassanain" userId="319a4f4791f24b01" providerId="LiveId" clId="{4D40A78D-E7F1-4554-A4FF-7811B4970108}" dt="2020-04-07T17:07:04.935" v="2717" actId="1076"/>
          <ac:grpSpMkLst>
            <pc:docMk/>
            <pc:sldMk cId="4230943858" sldId="756"/>
            <ac:grpSpMk id="132" creationId="{C9C74D13-7DA2-4D03-A5BB-1C6ABD6B61CF}"/>
          </ac:grpSpMkLst>
        </pc:grpChg>
        <pc:grpChg chg="add mod">
          <ac:chgData name="farouk abu hassanain" userId="319a4f4791f24b01" providerId="LiveId" clId="{4D40A78D-E7F1-4554-A4FF-7811B4970108}" dt="2020-04-07T17:07:13.906" v="2719" actId="1076"/>
          <ac:grpSpMkLst>
            <pc:docMk/>
            <pc:sldMk cId="4230943858" sldId="756"/>
            <ac:grpSpMk id="135" creationId="{7E184A8F-3714-426D-BC08-3D145D761CCC}"/>
          </ac:grpSpMkLst>
        </pc:grpChg>
        <pc:grpChg chg="add mod">
          <ac:chgData name="farouk abu hassanain" userId="319a4f4791f24b01" providerId="LiveId" clId="{4D40A78D-E7F1-4554-A4FF-7811B4970108}" dt="2020-04-07T17:06:59.471" v="2715" actId="1076"/>
          <ac:grpSpMkLst>
            <pc:docMk/>
            <pc:sldMk cId="4230943858" sldId="756"/>
            <ac:grpSpMk id="138" creationId="{C7E53CFA-CA7E-4E74-8C1F-BFEB24CADEF2}"/>
          </ac:grpSpMkLst>
        </pc:grpChg>
        <pc:grpChg chg="add del">
          <ac:chgData name="farouk abu hassanain" userId="319a4f4791f24b01" providerId="LiveId" clId="{4D40A78D-E7F1-4554-A4FF-7811B4970108}" dt="2020-04-07T17:05:15.195" v="2703" actId="478"/>
          <ac:grpSpMkLst>
            <pc:docMk/>
            <pc:sldMk cId="4230943858" sldId="756"/>
            <ac:grpSpMk id="149" creationId="{060C0A53-D2DE-48D5-9793-8E73B6F89E62}"/>
          </ac:grpSpMkLst>
        </pc:grpChg>
        <pc:grpChg chg="add del mod">
          <ac:chgData name="farouk abu hassanain" userId="319a4f4791f24b01" providerId="LiveId" clId="{4D40A78D-E7F1-4554-A4FF-7811B4970108}" dt="2020-04-07T17:05:23.455" v="2705" actId="478"/>
          <ac:grpSpMkLst>
            <pc:docMk/>
            <pc:sldMk cId="4230943858" sldId="756"/>
            <ac:grpSpMk id="156" creationId="{6E18EBFD-EA3A-4D40-B640-E14976589B56}"/>
          </ac:grpSpMkLst>
        </pc:grpChg>
        <pc:grpChg chg="add del">
          <ac:chgData name="farouk abu hassanain" userId="319a4f4791f24b01" providerId="LiveId" clId="{4D40A78D-E7F1-4554-A4FF-7811B4970108}" dt="2020-04-07T17:05:12.775" v="2702" actId="478"/>
          <ac:grpSpMkLst>
            <pc:docMk/>
            <pc:sldMk cId="4230943858" sldId="756"/>
            <ac:grpSpMk id="159" creationId="{998C23D5-CAAB-4D30-BC9B-41BDB53E194E}"/>
          </ac:grpSpMkLst>
        </pc:grpChg>
        <pc:grpChg chg="add del">
          <ac:chgData name="farouk abu hassanain" userId="319a4f4791f24b01" providerId="LiveId" clId="{4D40A78D-E7F1-4554-A4FF-7811B4970108}" dt="2020-04-07T17:05:17.070" v="2704" actId="478"/>
          <ac:grpSpMkLst>
            <pc:docMk/>
            <pc:sldMk cId="4230943858" sldId="756"/>
            <ac:grpSpMk id="162" creationId="{9E4A69EE-AE4E-4461-A163-7E1377BA3C09}"/>
          </ac:grpSpMkLst>
        </pc:grpChg>
        <pc:grpChg chg="add mod">
          <ac:chgData name="farouk abu hassanain" userId="319a4f4791f24b01" providerId="LiveId" clId="{4D40A78D-E7F1-4554-A4FF-7811B4970108}" dt="2020-04-07T17:07:01.939" v="2716" actId="1076"/>
          <ac:grpSpMkLst>
            <pc:docMk/>
            <pc:sldMk cId="4230943858" sldId="756"/>
            <ac:grpSpMk id="165" creationId="{E72B248C-989A-4F75-A1E8-35FFB3C04E5F}"/>
          </ac:grpSpMkLst>
        </pc:grp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845247652" sldId="757"/>
        </pc:sldMkLst>
      </pc:sldChg>
      <pc:sldMasterChg chg="delSldLayout">
        <pc:chgData name="farouk abu hassanain" userId="319a4f4791f24b01" providerId="LiveId" clId="{4D40A78D-E7F1-4554-A4FF-7811B4970108}" dt="2020-04-07T16:29:28.996" v="2556" actId="47"/>
        <pc:sldMasterMkLst>
          <pc:docMk/>
          <pc:sldMasterMk cId="0" sldId="2147483648"/>
        </pc:sldMasterMkLst>
        <pc:sldLayoutChg chg="del">
          <pc:chgData name="farouk abu hassanain" userId="319a4f4791f24b01" providerId="LiveId" clId="{4D40A78D-E7F1-4554-A4FF-7811B4970108}" dt="2020-04-07T16:29:28.996" v="2556" actId="47"/>
          <pc:sldLayoutMkLst>
            <pc:docMk/>
            <pc:sldMasterMk cId="0" sldId="2147483648"/>
            <pc:sldLayoutMk cId="2329624184" sldId="2147484625"/>
          </pc:sldLayoutMkLst>
        </pc:sldLayoutChg>
      </pc:sldMasterChg>
    </pc:docChg>
  </pc:docChgLst>
  <pc:docChgLst>
    <pc:chgData name="farouk abu hassanain" userId="319a4f4791f24b01" providerId="LiveId" clId="{DAC70C65-84DA-483B-A75A-288DD5F83CE1}"/>
    <pc:docChg chg="custSel delSld modSld">
      <pc:chgData name="farouk abu hassanain" userId="319a4f4791f24b01" providerId="LiveId" clId="{DAC70C65-84DA-483B-A75A-288DD5F83CE1}" dt="2020-04-07T13:06:31.007" v="20" actId="478"/>
      <pc:docMkLst>
        <pc:docMk/>
      </pc:docMkLst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47835101" sldId="675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515673097" sldId="738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963005515" sldId="739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2641954015" sldId="740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197779072" sldId="741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542063919" sldId="742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125617846" sldId="743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819332142" sldId="744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104027225" sldId="745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19389130" sldId="746"/>
        </pc:sldMkLst>
      </pc:sldChg>
      <pc:sldChg chg="delSp">
        <pc:chgData name="farouk abu hassanain" userId="319a4f4791f24b01" providerId="LiveId" clId="{DAC70C65-84DA-483B-A75A-288DD5F83CE1}" dt="2020-04-07T13:05:42.464" v="4" actId="478"/>
        <pc:sldMkLst>
          <pc:docMk/>
          <pc:sldMk cId="1217957963" sldId="748"/>
        </pc:sldMkLst>
        <pc:spChg chg="del">
          <ac:chgData name="farouk abu hassanain" userId="319a4f4791f24b01" providerId="LiveId" clId="{DAC70C65-84DA-483B-A75A-288DD5F83CE1}" dt="2020-04-07T13:05:39.057" v="3" actId="478"/>
          <ac:spMkLst>
            <pc:docMk/>
            <pc:sldMk cId="1217957963" sldId="748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39.057" v="3" actId="478"/>
          <ac:spMkLst>
            <pc:docMk/>
            <pc:sldMk cId="1217957963" sldId="748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51" creationId="{CB52545B-9758-4B64-8695-1156494B8DDF}"/>
          </ac:spMkLst>
        </pc:spChg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981773059" sldId="749"/>
        </pc:sldMkLst>
      </pc:sldChg>
      <pc:sldChg chg="delSp">
        <pc:chgData name="farouk abu hassanain" userId="319a4f4791f24b01" providerId="LiveId" clId="{DAC70C65-84DA-483B-A75A-288DD5F83CE1}" dt="2020-04-07T13:05:48.253" v="6" actId="478"/>
        <pc:sldMkLst>
          <pc:docMk/>
          <pc:sldMk cId="3328923742" sldId="750"/>
        </pc:sldMkLst>
        <pc:spChg chg="del">
          <ac:chgData name="farouk abu hassanain" userId="319a4f4791f24b01" providerId="LiveId" clId="{DAC70C65-84DA-483B-A75A-288DD5F83CE1}" dt="2020-04-07T13:05:45.551" v="5" actId="478"/>
          <ac:spMkLst>
            <pc:docMk/>
            <pc:sldMk cId="3328923742" sldId="750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45.551" v="5" actId="478"/>
          <ac:spMkLst>
            <pc:docMk/>
            <pc:sldMk cId="3328923742" sldId="750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5:54.795" v="8" actId="478"/>
        <pc:sldMkLst>
          <pc:docMk/>
          <pc:sldMk cId="1815803684" sldId="751"/>
        </pc:sldMkLst>
        <pc:spChg chg="del">
          <ac:chgData name="farouk abu hassanain" userId="319a4f4791f24b01" providerId="LiveId" clId="{DAC70C65-84DA-483B-A75A-288DD5F83CE1}" dt="2020-04-07T13:05:54.795" v="8" actId="478"/>
          <ac:spMkLst>
            <pc:docMk/>
            <pc:sldMk cId="1815803684" sldId="751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54.795" v="8" actId="478"/>
          <ac:spMkLst>
            <pc:docMk/>
            <pc:sldMk cId="1815803684" sldId="751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01.284" v="10" actId="478"/>
        <pc:sldMkLst>
          <pc:docMk/>
          <pc:sldMk cId="2478643058" sldId="752"/>
        </pc:sldMkLst>
        <pc:spChg chg="del">
          <ac:chgData name="farouk abu hassanain" userId="319a4f4791f24b01" providerId="LiveId" clId="{DAC70C65-84DA-483B-A75A-288DD5F83CE1}" dt="2020-04-07T13:05:58.575" v="9" actId="478"/>
          <ac:spMkLst>
            <pc:docMk/>
            <pc:sldMk cId="2478643058" sldId="752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58.575" v="9" actId="478"/>
          <ac:spMkLst>
            <pc:docMk/>
            <pc:sldMk cId="2478643058" sldId="752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07.354" v="12" actId="478"/>
        <pc:sldMkLst>
          <pc:docMk/>
          <pc:sldMk cId="1492976353" sldId="753"/>
        </pc:sldMkLst>
        <pc:spChg chg="del">
          <ac:chgData name="farouk abu hassanain" userId="319a4f4791f24b01" providerId="LiveId" clId="{DAC70C65-84DA-483B-A75A-288DD5F83CE1}" dt="2020-04-07T13:06:04.870" v="11" actId="478"/>
          <ac:spMkLst>
            <pc:docMk/>
            <pc:sldMk cId="1492976353" sldId="753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04.870" v="11" actId="478"/>
          <ac:spMkLst>
            <pc:docMk/>
            <pc:sldMk cId="1492976353" sldId="753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15.799" v="15" actId="478"/>
        <pc:sldMkLst>
          <pc:docMk/>
          <pc:sldMk cId="1663589756" sldId="754"/>
        </pc:sldMkLst>
        <pc:spChg chg="del">
          <ac:chgData name="farouk abu hassanain" userId="319a4f4791f24b01" providerId="LiveId" clId="{DAC70C65-84DA-483B-A75A-288DD5F83CE1}" dt="2020-04-07T13:06:15.799" v="15" actId="478"/>
          <ac:spMkLst>
            <pc:docMk/>
            <pc:sldMk cId="1663589756" sldId="754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13.526" v="14" actId="478"/>
          <ac:spMkLst>
            <pc:docMk/>
            <pc:sldMk cId="1663589756" sldId="754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15.799" v="15" actId="478"/>
          <ac:spMkLst>
            <pc:docMk/>
            <pc:sldMk cId="1663589756" sldId="754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21.994" v="18" actId="478"/>
        <pc:sldMkLst>
          <pc:docMk/>
          <pc:sldMk cId="3663278887" sldId="755"/>
        </pc:sldMkLst>
        <pc:spChg chg="del">
          <ac:chgData name="farouk abu hassanain" userId="319a4f4791f24b01" providerId="LiveId" clId="{DAC70C65-84DA-483B-A75A-288DD5F83CE1}" dt="2020-04-07T13:06:18.406" v="16" actId="478"/>
          <ac:spMkLst>
            <pc:docMk/>
            <pc:sldMk cId="3663278887" sldId="755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19.607" v="17" actId="478"/>
          <ac:spMkLst>
            <pc:docMk/>
            <pc:sldMk cId="3663278887" sldId="755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18.406" v="16" actId="478"/>
          <ac:spMkLst>
            <pc:docMk/>
            <pc:sldMk cId="3663278887" sldId="755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31.007" v="20" actId="478"/>
        <pc:sldMkLst>
          <pc:docMk/>
          <pc:sldMk cId="2853293946" sldId="756"/>
        </pc:sldMkLst>
        <pc:spChg chg="del">
          <ac:chgData name="farouk abu hassanain" userId="319a4f4791f24b01" providerId="LiveId" clId="{DAC70C65-84DA-483B-A75A-288DD5F83CE1}" dt="2020-04-07T13:06:31.007" v="20" actId="478"/>
          <ac:spMkLst>
            <pc:docMk/>
            <pc:sldMk cId="2853293946" sldId="756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31.007" v="20" actId="478"/>
          <ac:spMkLst>
            <pc:docMk/>
            <pc:sldMk cId="2853293946" sldId="756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5:16.221" v="2" actId="478"/>
        <pc:sldMkLst>
          <pc:docMk/>
          <pc:sldMk cId="1845247652" sldId="757"/>
        </pc:sldMkLst>
        <pc:spChg chg="del">
          <ac:chgData name="farouk abu hassanain" userId="319a4f4791f24b01" providerId="LiveId" clId="{DAC70C65-84DA-483B-A75A-288DD5F83CE1}" dt="2020-04-07T13:05:12.816" v="1" actId="478"/>
          <ac:spMkLst>
            <pc:docMk/>
            <pc:sldMk cId="1845247652" sldId="757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12.816" v="1" actId="478"/>
          <ac:spMkLst>
            <pc:docMk/>
            <pc:sldMk cId="1845247652" sldId="757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51" creationId="{CB52545B-9758-4B64-8695-1156494B8DDF}"/>
          </ac:spMkLst>
        </pc:spChg>
      </pc:sldChg>
    </pc:docChg>
  </pc:docChgLst>
  <pc:docChgLst>
    <pc:chgData name="farouk abu hassanain" userId="319a4f4791f24b01" providerId="LiveId" clId="{C3F2FFE4-805C-49BA-AC7E-91D82D32C8BD}"/>
    <pc:docChg chg="undo custSel modSld">
      <pc:chgData name="farouk abu hassanain" userId="319a4f4791f24b01" providerId="LiveId" clId="{C3F2FFE4-805C-49BA-AC7E-91D82D32C8BD}" dt="2020-04-07T13:27:16.119" v="341" actId="1035"/>
      <pc:docMkLst>
        <pc:docMk/>
      </pc:docMkLst>
      <pc:sldChg chg="modSp">
        <pc:chgData name="farouk abu hassanain" userId="319a4f4791f24b01" providerId="LiveId" clId="{C3F2FFE4-805C-49BA-AC7E-91D82D32C8BD}" dt="2020-04-07T13:15:59.061" v="1" actId="1076"/>
        <pc:sldMkLst>
          <pc:docMk/>
          <pc:sldMk cId="3960331076" sldId="747"/>
        </pc:sldMkLst>
        <pc:picChg chg="mod">
          <ac:chgData name="farouk abu hassanain" userId="319a4f4791f24b01" providerId="LiveId" clId="{C3F2FFE4-805C-49BA-AC7E-91D82D32C8BD}" dt="2020-04-07T13:15:59.061" v="1" actId="1076"/>
          <ac:picMkLst>
            <pc:docMk/>
            <pc:sldMk cId="3960331076" sldId="747"/>
            <ac:picMk id="27" creationId="{4529B755-3F7A-4C84-B311-3105F8025380}"/>
          </ac:picMkLst>
        </pc:picChg>
      </pc:sldChg>
      <pc:sldChg chg="addSp modSp">
        <pc:chgData name="farouk abu hassanain" userId="319a4f4791f24b01" providerId="LiveId" clId="{C3F2FFE4-805C-49BA-AC7E-91D82D32C8BD}" dt="2020-04-07T13:19:50.435" v="71" actId="166"/>
        <pc:sldMkLst>
          <pc:docMk/>
          <pc:sldMk cId="1217957963" sldId="748"/>
        </pc:sldMkLst>
        <pc:spChg chg="ord">
          <ac:chgData name="farouk abu hassanain" userId="319a4f4791f24b01" providerId="LiveId" clId="{C3F2FFE4-805C-49BA-AC7E-91D82D32C8BD}" dt="2020-04-07T13:19:50.435" v="71" actId="166"/>
          <ac:spMkLst>
            <pc:docMk/>
            <pc:sldMk cId="1217957963" sldId="748"/>
            <ac:spMk id="53" creationId="{16CED25A-3047-41B4-B1A4-3FF01A5BDB47}"/>
          </ac:spMkLst>
        </pc:spChg>
        <pc:grpChg chg="mod ord">
          <ac:chgData name="farouk abu hassanain" userId="319a4f4791f24b01" providerId="LiveId" clId="{C3F2FFE4-805C-49BA-AC7E-91D82D32C8BD}" dt="2020-04-07T13:19:50.435" v="71" actId="166"/>
          <ac:grpSpMkLst>
            <pc:docMk/>
            <pc:sldMk cId="1217957963" sldId="748"/>
            <ac:grpSpMk id="6" creationId="{44FE5257-7CA8-42A2-916D-759EE97631F4}"/>
          </ac:grpSpMkLst>
        </pc:grpChg>
        <pc:cxnChg chg="add mod">
          <ac:chgData name="farouk abu hassanain" userId="319a4f4791f24b01" providerId="LiveId" clId="{C3F2FFE4-805C-49BA-AC7E-91D82D32C8BD}" dt="2020-04-07T13:19:38.919" v="70" actId="14861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modSp">
        <pc:chgData name="farouk abu hassanain" userId="319a4f4791f24b01" providerId="LiveId" clId="{C3F2FFE4-805C-49BA-AC7E-91D82D32C8BD}" dt="2020-04-07T13:23:12.319" v="109" actId="166"/>
        <pc:sldMkLst>
          <pc:docMk/>
          <pc:sldMk cId="3328923742" sldId="750"/>
        </pc:sldMkLst>
        <pc:spChg chg="mo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8" creationId="{8C2CFA5F-4F57-402B-B6EA-FC11596E8D66}"/>
          </ac:spMkLst>
        </pc:spChg>
        <pc:spChg chg="mod ord">
          <ac:chgData name="farouk abu hassanain" userId="319a4f4791f24b01" providerId="LiveId" clId="{C3F2FFE4-805C-49BA-AC7E-91D82D32C8BD}" dt="2020-04-07T13:20:23.419" v="105" actId="1035"/>
          <ac:spMkLst>
            <pc:docMk/>
            <pc:sldMk cId="3328923742" sldId="750"/>
            <ac:spMk id="53" creationId="{16CED25A-3047-41B4-B1A4-3FF01A5BDB47}"/>
          </ac:spMkLst>
        </pc:spChg>
        <pc:spChg chg="mod or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243" creationId="{E059DB18-8989-4444-B2CF-110C7ADDC6A7}"/>
          </ac:spMkLst>
        </pc:spChg>
        <pc:spChg chg="mo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249" creationId="{4275237E-0190-4611-9189-F7628A97D5F9}"/>
          </ac:spMkLst>
        </pc:spChg>
        <pc:grpChg chg="mod ord">
          <ac:chgData name="farouk abu hassanain" userId="319a4f4791f24b01" providerId="LiveId" clId="{C3F2FFE4-805C-49BA-AC7E-91D82D32C8BD}" dt="2020-04-07T13:20:23.419" v="105" actId="1035"/>
          <ac:grpSpMkLst>
            <pc:docMk/>
            <pc:sldMk cId="3328923742" sldId="750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3:12.319" v="109" actId="166"/>
          <ac:grpSpMkLst>
            <pc:docMk/>
            <pc:sldMk cId="3328923742" sldId="750"/>
            <ac:grpSpMk id="7" creationId="{71539FE9-4A05-4380-AA4D-F46D70E6BB8C}"/>
          </ac:grpSpMkLst>
        </pc:grpChg>
        <pc:cxnChg chg="add">
          <ac:chgData name="farouk abu hassanain" userId="319a4f4791f24b01" providerId="LiveId" clId="{C3F2FFE4-805C-49BA-AC7E-91D82D32C8BD}" dt="2020-04-07T13:20:05.631" v="72"/>
          <ac:cxnSpMkLst>
            <pc:docMk/>
            <pc:sldMk cId="3328923742" sldId="750"/>
            <ac:cxnSpMk id="250" creationId="{56528EFD-7D1A-45B2-8133-F39D19F84F11}"/>
          </ac:cxnSpMkLst>
        </pc:cxnChg>
      </pc:sldChg>
      <pc:sldChg chg="addSp modSp">
        <pc:chgData name="farouk abu hassanain" userId="319a4f4791f24b01" providerId="LiveId" clId="{C3F2FFE4-805C-49BA-AC7E-91D82D32C8BD}" dt="2020-04-07T13:23:42.636" v="147" actId="1037"/>
        <pc:sldMkLst>
          <pc:docMk/>
          <pc:sldMk cId="1815803684" sldId="751"/>
        </pc:sldMkLst>
        <pc:spChg chg="mod">
          <ac:chgData name="farouk abu hassanain" userId="319a4f4791f24b01" providerId="LiveId" clId="{C3F2FFE4-805C-49BA-AC7E-91D82D32C8BD}" dt="2020-04-07T13:23:30.825" v="113" actId="164"/>
          <ac:spMkLst>
            <pc:docMk/>
            <pc:sldMk cId="1815803684" sldId="751"/>
            <ac:spMk id="251" creationId="{0DE398FC-C6A6-42A0-BE46-B25AFC063077}"/>
          </ac:spMkLst>
        </pc:spChg>
        <pc:grpChg chg="mod ord">
          <ac:chgData name="farouk abu hassanain" userId="319a4f4791f24b01" providerId="LiveId" clId="{C3F2FFE4-805C-49BA-AC7E-91D82D32C8BD}" dt="2020-04-07T13:23:30.825" v="113" actId="164"/>
          <ac:grpSpMkLst>
            <pc:docMk/>
            <pc:sldMk cId="1815803684" sldId="751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3:42.636" v="147" actId="1037"/>
          <ac:grpSpMkLst>
            <pc:docMk/>
            <pc:sldMk cId="1815803684" sldId="751"/>
            <ac:grpSpMk id="7" creationId="{62528F1F-2F57-4473-B254-2218595E7047}"/>
          </ac:grpSpMkLst>
        </pc:grpChg>
        <pc:cxnChg chg="add">
          <ac:chgData name="farouk abu hassanain" userId="319a4f4791f24b01" providerId="LiveId" clId="{C3F2FFE4-805C-49BA-AC7E-91D82D32C8BD}" dt="2020-04-07T13:23:19.392" v="110"/>
          <ac:cxnSpMkLst>
            <pc:docMk/>
            <pc:sldMk cId="1815803684" sldId="751"/>
            <ac:cxnSpMk id="238" creationId="{B77B6C13-1EDB-4F94-ADCF-D8AD6480D547}"/>
          </ac:cxnSpMkLst>
        </pc:cxnChg>
      </pc:sldChg>
      <pc:sldChg chg="addSp modSp">
        <pc:chgData name="farouk abu hassanain" userId="319a4f4791f24b01" providerId="LiveId" clId="{C3F2FFE4-805C-49BA-AC7E-91D82D32C8BD}" dt="2020-04-07T13:24:15.145" v="152" actId="1076"/>
        <pc:sldMkLst>
          <pc:docMk/>
          <pc:sldMk cId="2478643058" sldId="752"/>
        </pc:sldMkLst>
        <pc:spChg chg="mod">
          <ac:chgData name="farouk abu hassanain" userId="319a4f4791f24b01" providerId="LiveId" clId="{C3F2FFE4-805C-49BA-AC7E-91D82D32C8BD}" dt="2020-04-07T13:24:00.423" v="149" actId="164"/>
          <ac:spMkLst>
            <pc:docMk/>
            <pc:sldMk cId="2478643058" sldId="752"/>
            <ac:spMk id="255" creationId="{B49D8891-2D88-4872-88B5-D6B85AE4E040}"/>
          </ac:spMkLst>
        </pc:spChg>
        <pc:grpChg chg="mod">
          <ac:chgData name="farouk abu hassanain" userId="319a4f4791f24b01" providerId="LiveId" clId="{C3F2FFE4-805C-49BA-AC7E-91D82D32C8BD}" dt="2020-04-07T13:24:00.423" v="149" actId="164"/>
          <ac:grpSpMkLst>
            <pc:docMk/>
            <pc:sldMk cId="2478643058" sldId="752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4:15.145" v="152" actId="1076"/>
          <ac:grpSpMkLst>
            <pc:docMk/>
            <pc:sldMk cId="2478643058" sldId="752"/>
            <ac:grpSpMk id="8" creationId="{57C386AC-D003-4679-A8A3-9F1279D930F9}"/>
          </ac:grpSpMkLst>
        </pc:grpChg>
        <pc:cxnChg chg="add">
          <ac:chgData name="farouk abu hassanain" userId="319a4f4791f24b01" providerId="LiveId" clId="{C3F2FFE4-805C-49BA-AC7E-91D82D32C8BD}" dt="2020-04-07T13:23:55.937" v="148"/>
          <ac:cxnSpMkLst>
            <pc:docMk/>
            <pc:sldMk cId="2478643058" sldId="752"/>
            <ac:cxnSpMk id="256" creationId="{E6529608-FF77-45C5-915D-7026B7688F12}"/>
          </ac:cxnSpMkLst>
        </pc:cxnChg>
      </pc:sldChg>
      <pc:sldChg chg="addSp modSp">
        <pc:chgData name="farouk abu hassanain" userId="319a4f4791f24b01" providerId="LiveId" clId="{C3F2FFE4-805C-49BA-AC7E-91D82D32C8BD}" dt="2020-04-07T13:27:16.119" v="341" actId="1035"/>
        <pc:sldMkLst>
          <pc:docMk/>
          <pc:sldMk cId="1492976353" sldId="753"/>
        </pc:sldMkLst>
        <pc:spChg chg="mod">
          <ac:chgData name="farouk abu hassanain" userId="319a4f4791f24b01" providerId="LiveId" clId="{C3F2FFE4-805C-49BA-AC7E-91D82D32C8BD}" dt="2020-04-07T13:27:04.967" v="308" actId="164"/>
          <ac:spMkLst>
            <pc:docMk/>
            <pc:sldMk cId="1492976353" sldId="753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7:04.967" v="308" actId="164"/>
          <ac:grpSpMkLst>
            <pc:docMk/>
            <pc:sldMk cId="1492976353" sldId="753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7:16.119" v="341" actId="1035"/>
          <ac:grpSpMkLst>
            <pc:docMk/>
            <pc:sldMk cId="1492976353" sldId="753"/>
            <ac:grpSpMk id="7" creationId="{DA92BF11-F668-437C-BD69-292BBBEF2FDB}"/>
          </ac:grpSpMkLst>
        </pc:grpChg>
        <pc:cxnChg chg="add">
          <ac:chgData name="farouk abu hassanain" userId="319a4f4791f24b01" providerId="LiveId" clId="{C3F2FFE4-805C-49BA-AC7E-91D82D32C8BD}" dt="2020-04-07T13:24:22.076" v="153"/>
          <ac:cxnSpMkLst>
            <pc:docMk/>
            <pc:sldMk cId="1492976353" sldId="753"/>
            <ac:cxnSpMk id="238" creationId="{2B242CCE-C428-4BBB-ACCE-61058EA8F886}"/>
          </ac:cxnSpMkLst>
        </pc:cxnChg>
      </pc:sldChg>
      <pc:sldChg chg="addSp modSp">
        <pc:chgData name="farouk abu hassanain" userId="319a4f4791f24b01" providerId="LiveId" clId="{C3F2FFE4-805C-49BA-AC7E-91D82D32C8BD}" dt="2020-04-07T13:26:37.404" v="307" actId="1035"/>
        <pc:sldMkLst>
          <pc:docMk/>
          <pc:sldMk cId="1663589756" sldId="754"/>
        </pc:sldMkLst>
        <pc:spChg chg="mod">
          <ac:chgData name="farouk abu hassanain" userId="319a4f4791f24b01" providerId="LiveId" clId="{C3F2FFE4-805C-49BA-AC7E-91D82D32C8BD}" dt="2020-04-07T13:26:23.624" v="269" actId="164"/>
          <ac:spMkLst>
            <pc:docMk/>
            <pc:sldMk cId="1663589756" sldId="754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6:23.624" v="269" actId="164"/>
          <ac:grpSpMkLst>
            <pc:docMk/>
            <pc:sldMk cId="1663589756" sldId="754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6:37.404" v="307" actId="1035"/>
          <ac:grpSpMkLst>
            <pc:docMk/>
            <pc:sldMk cId="1663589756" sldId="754"/>
            <ac:grpSpMk id="7" creationId="{6D3990E8-7AF3-47F9-B965-1B595961D06E}"/>
          </ac:grpSpMkLst>
        </pc:grpChg>
        <pc:cxnChg chg="add">
          <ac:chgData name="farouk abu hassanain" userId="319a4f4791f24b01" providerId="LiveId" clId="{C3F2FFE4-805C-49BA-AC7E-91D82D32C8BD}" dt="2020-04-07T13:24:24.424" v="154"/>
          <ac:cxnSpMkLst>
            <pc:docMk/>
            <pc:sldMk cId="1663589756" sldId="754"/>
            <ac:cxnSpMk id="253" creationId="{5E09B5A3-AE3C-4DE2-873A-BC20E8D9E1C9}"/>
          </ac:cxnSpMkLst>
        </pc:cxnChg>
      </pc:sldChg>
      <pc:sldChg chg="addSp modSp">
        <pc:chgData name="farouk abu hassanain" userId="319a4f4791f24b01" providerId="LiveId" clId="{C3F2FFE4-805C-49BA-AC7E-91D82D32C8BD}" dt="2020-04-07T13:26:16.257" v="268" actId="1035"/>
        <pc:sldMkLst>
          <pc:docMk/>
          <pc:sldMk cId="3663278887" sldId="755"/>
        </pc:sldMkLst>
        <pc:spChg chg="mod">
          <ac:chgData name="farouk abu hassanain" userId="319a4f4791f24b01" providerId="LiveId" clId="{C3F2FFE4-805C-49BA-AC7E-91D82D32C8BD}" dt="2020-04-07T13:25:57.216" v="225" actId="164"/>
          <ac:spMkLst>
            <pc:docMk/>
            <pc:sldMk cId="3663278887" sldId="755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5:57.216" v="225" actId="164"/>
          <ac:grpSpMkLst>
            <pc:docMk/>
            <pc:sldMk cId="3663278887" sldId="755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6:16.257" v="268" actId="1035"/>
          <ac:grpSpMkLst>
            <pc:docMk/>
            <pc:sldMk cId="3663278887" sldId="755"/>
            <ac:grpSpMk id="9" creationId="{C6E28B85-6E4F-4D17-BBEC-762648B8895F}"/>
          </ac:grpSpMkLst>
        </pc:grpChg>
        <pc:cxnChg chg="add">
          <ac:chgData name="farouk abu hassanain" userId="319a4f4791f24b01" providerId="LiveId" clId="{C3F2FFE4-805C-49BA-AC7E-91D82D32C8BD}" dt="2020-04-07T13:24:25.969" v="155"/>
          <ac:cxnSpMkLst>
            <pc:docMk/>
            <pc:sldMk cId="3663278887" sldId="755"/>
            <ac:cxnSpMk id="238" creationId="{40825336-A392-420F-8049-033263FD31CE}"/>
          </ac:cxnSpMkLst>
        </pc:cxnChg>
      </pc:sldChg>
      <pc:sldChg chg="addSp modSp">
        <pc:chgData name="farouk abu hassanain" userId="319a4f4791f24b01" providerId="LiveId" clId="{C3F2FFE4-805C-49BA-AC7E-91D82D32C8BD}" dt="2020-04-07T13:25:44.084" v="224" actId="1038"/>
        <pc:sldMkLst>
          <pc:docMk/>
          <pc:sldMk cId="2853293946" sldId="756"/>
        </pc:sldMkLst>
        <pc:spChg chg="mod">
          <ac:chgData name="farouk abu hassanain" userId="319a4f4791f24b01" providerId="LiveId" clId="{C3F2FFE4-805C-49BA-AC7E-91D82D32C8BD}" dt="2020-04-07T13:25:26.067" v="204" actId="164"/>
          <ac:spMkLst>
            <pc:docMk/>
            <pc:sldMk cId="2853293946" sldId="756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5:26.067" v="204" actId="164"/>
          <ac:grpSpMkLst>
            <pc:docMk/>
            <pc:sldMk cId="2853293946" sldId="756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5:44.084" v="224" actId="1038"/>
          <ac:grpSpMkLst>
            <pc:docMk/>
            <pc:sldMk cId="2853293946" sldId="756"/>
            <ac:grpSpMk id="7" creationId="{82BFCEEA-8036-472C-9B69-0A82BE05652E}"/>
          </ac:grpSpMkLst>
        </pc:grpChg>
        <pc:cxnChg chg="add">
          <ac:chgData name="farouk abu hassanain" userId="319a4f4791f24b01" providerId="LiveId" clId="{C3F2FFE4-805C-49BA-AC7E-91D82D32C8BD}" dt="2020-04-07T13:24:27.354" v="156"/>
          <ac:cxnSpMkLst>
            <pc:docMk/>
            <pc:sldMk cId="2853293946" sldId="756"/>
            <ac:cxnSpMk id="253" creationId="{9F6CEE59-C435-44AB-B107-6F4B9C2D3FDA}"/>
          </ac:cxnSpMkLst>
        </pc:cxnChg>
      </pc:sldChg>
      <pc:sldChg chg="addSp modSp">
        <pc:chgData name="farouk abu hassanain" userId="319a4f4791f24b01" providerId="LiveId" clId="{C3F2FFE4-805C-49BA-AC7E-91D82D32C8BD}" dt="2020-04-07T13:25:02.682" v="203" actId="1038"/>
        <pc:sldMkLst>
          <pc:docMk/>
          <pc:sldMk cId="1845247652" sldId="757"/>
        </pc:sldMkLst>
        <pc:spChg chg="mod">
          <ac:chgData name="farouk abu hassanain" userId="319a4f4791f24b01" providerId="LiveId" clId="{C3F2FFE4-805C-49BA-AC7E-91D82D32C8BD}" dt="2020-04-07T13:24:42.752" v="160" actId="164"/>
          <ac:spMkLst>
            <pc:docMk/>
            <pc:sldMk cId="1845247652" sldId="757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4:42.752" v="160" actId="164"/>
          <ac:grpSpMkLst>
            <pc:docMk/>
            <pc:sldMk cId="1845247652" sldId="757"/>
            <ac:grpSpMk id="6" creationId="{44FE5257-7CA8-42A2-916D-759EE97631F4}"/>
          </ac:grpSpMkLst>
        </pc:grpChg>
        <pc:grpChg chg="add mod">
          <ac:chgData name="farouk abu hassanain" userId="319a4f4791f24b01" providerId="LiveId" clId="{C3F2FFE4-805C-49BA-AC7E-91D82D32C8BD}" dt="2020-04-07T13:24:38.878" v="159" actId="164"/>
          <ac:grpSpMkLst>
            <pc:docMk/>
            <pc:sldMk cId="1845247652" sldId="757"/>
            <ac:grpSpMk id="7" creationId="{9878D16E-9A1A-4D37-8CD1-85EA1B273701}"/>
          </ac:grpSpMkLst>
        </pc:grpChg>
        <pc:grpChg chg="add mod ord">
          <ac:chgData name="farouk abu hassanain" userId="319a4f4791f24b01" providerId="LiveId" clId="{C3F2FFE4-805C-49BA-AC7E-91D82D32C8BD}" dt="2020-04-07T13:25:02.682" v="203" actId="1038"/>
          <ac:grpSpMkLst>
            <pc:docMk/>
            <pc:sldMk cId="1845247652" sldId="757"/>
            <ac:grpSpMk id="8" creationId="{3B3800E2-0623-4CC3-BA64-82EC7448B390}"/>
          </ac:grpSpMkLst>
        </pc:grpChg>
        <pc:cxnChg chg="add mod">
          <ac:chgData name="farouk abu hassanain" userId="319a4f4791f24b01" providerId="LiveId" clId="{C3F2FFE4-805C-49BA-AC7E-91D82D32C8BD}" dt="2020-04-07T13:24:38.878" v="159" actId="164"/>
          <ac:cxnSpMkLst>
            <pc:docMk/>
            <pc:sldMk cId="1845247652" sldId="757"/>
            <ac:cxnSpMk id="238" creationId="{0F819B8A-E39B-4E98-9945-0FC3EAC8D85C}"/>
          </ac:cxnSpMkLst>
        </pc:cxnChg>
      </pc:sldChg>
    </pc:docChg>
  </pc:docChgLst>
  <pc:docChgLst>
    <pc:chgData name="farouk abu hassanain" userId="319a4f4791f24b01" providerId="LiveId" clId="{D220F498-9821-4CCA-8488-C30AC49CC2A2}"/>
    <pc:docChg chg="modSld">
      <pc:chgData name="farouk abu hassanain" userId="319a4f4791f24b01" providerId="LiveId" clId="{D220F498-9821-4CCA-8488-C30AC49CC2A2}" dt="2020-04-08T20:12:38.926" v="13"/>
      <pc:docMkLst>
        <pc:docMk/>
      </pc:docMkLst>
      <pc:sldChg chg="modSp">
        <pc:chgData name="farouk abu hassanain" userId="319a4f4791f24b01" providerId="LiveId" clId="{D220F498-9821-4CCA-8488-C30AC49CC2A2}" dt="2020-04-08T20:11:59.598" v="2"/>
        <pc:sldMkLst>
          <pc:docMk/>
          <pc:sldMk cId="3960331076" sldId="747"/>
        </pc:sldMkLst>
        <pc:spChg chg="mod">
          <ac:chgData name="farouk abu hassanain" userId="319a4f4791f24b01" providerId="LiveId" clId="{D220F498-9821-4CCA-8488-C30AC49CC2A2}" dt="2020-04-08T20:11:59.598" v="2"/>
          <ac:spMkLst>
            <pc:docMk/>
            <pc:sldMk cId="3960331076" sldId="747"/>
            <ac:spMk id="2" creationId="{FA05293B-D236-4D7D-852B-28CCA7AA4413}"/>
          </ac:spMkLst>
        </pc:spChg>
        <pc:spChg chg="mod">
          <ac:chgData name="farouk abu hassanain" userId="319a4f4791f24b01" providerId="LiveId" clId="{D220F498-9821-4CCA-8488-C30AC49CC2A2}" dt="2020-04-07T19:47:52.119" v="1" actId="20577"/>
          <ac:spMkLst>
            <pc:docMk/>
            <pc:sldMk cId="3960331076" sldId="747"/>
            <ac:spMk id="25" creationId="{B1A7F0F3-5470-4B76-A157-0127D692FB77}"/>
          </ac:spMkLst>
        </pc:spChg>
      </pc:sldChg>
      <pc:sldChg chg="modSp">
        <pc:chgData name="farouk abu hassanain" userId="319a4f4791f24b01" providerId="LiveId" clId="{D220F498-9821-4CCA-8488-C30AC49CC2A2}" dt="2020-04-08T20:12:05.400" v="3"/>
        <pc:sldMkLst>
          <pc:docMk/>
          <pc:sldMk cId="1217957963" sldId="748"/>
        </pc:sldMkLst>
        <pc:spChg chg="mod">
          <ac:chgData name="farouk abu hassanain" userId="319a4f4791f24b01" providerId="LiveId" clId="{D220F498-9821-4CCA-8488-C30AC49CC2A2}" dt="2020-04-08T20:12:05.400" v="3"/>
          <ac:spMkLst>
            <pc:docMk/>
            <pc:sldMk cId="1217957963" sldId="748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220F498-9821-4CCA-8488-C30AC49CC2A2}" dt="2020-04-08T20:12:11.001" v="4"/>
        <pc:sldMkLst>
          <pc:docMk/>
          <pc:sldMk cId="3314668798" sldId="749"/>
        </pc:sldMkLst>
        <pc:spChg chg="mod">
          <ac:chgData name="farouk abu hassanain" userId="319a4f4791f24b01" providerId="LiveId" clId="{D220F498-9821-4CCA-8488-C30AC49CC2A2}" dt="2020-04-08T20:12:11.001" v="4"/>
          <ac:spMkLst>
            <pc:docMk/>
            <pc:sldMk cId="3314668798" sldId="749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220F498-9821-4CCA-8488-C30AC49CC2A2}" dt="2020-04-08T20:12:13.906" v="5"/>
        <pc:sldMkLst>
          <pc:docMk/>
          <pc:sldMk cId="607749139" sldId="750"/>
        </pc:sldMkLst>
        <pc:spChg chg="mod">
          <ac:chgData name="farouk abu hassanain" userId="319a4f4791f24b01" providerId="LiveId" clId="{D220F498-9821-4CCA-8488-C30AC49CC2A2}" dt="2020-04-08T20:12:13.906" v="5"/>
          <ac:spMkLst>
            <pc:docMk/>
            <pc:sldMk cId="607749139" sldId="750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220F498-9821-4CCA-8488-C30AC49CC2A2}" dt="2020-04-08T20:12:16.623" v="6"/>
        <pc:sldMkLst>
          <pc:docMk/>
          <pc:sldMk cId="1540148091" sldId="751"/>
        </pc:sldMkLst>
        <pc:spChg chg="mod">
          <ac:chgData name="farouk abu hassanain" userId="319a4f4791f24b01" providerId="LiveId" clId="{D220F498-9821-4CCA-8488-C30AC49CC2A2}" dt="2020-04-08T20:12:16.623" v="6"/>
          <ac:spMkLst>
            <pc:docMk/>
            <pc:sldMk cId="1540148091" sldId="751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220F498-9821-4CCA-8488-C30AC49CC2A2}" dt="2020-04-08T20:12:20.406" v="7"/>
        <pc:sldMkLst>
          <pc:docMk/>
          <pc:sldMk cId="583916612" sldId="752"/>
        </pc:sldMkLst>
        <pc:spChg chg="mod">
          <ac:chgData name="farouk abu hassanain" userId="319a4f4791f24b01" providerId="LiveId" clId="{D220F498-9821-4CCA-8488-C30AC49CC2A2}" dt="2020-04-08T20:12:20.406" v="7"/>
          <ac:spMkLst>
            <pc:docMk/>
            <pc:sldMk cId="583916612" sldId="752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220F498-9821-4CCA-8488-C30AC49CC2A2}" dt="2020-04-08T20:12:28.848" v="10"/>
        <pc:sldMkLst>
          <pc:docMk/>
          <pc:sldMk cId="4268050409" sldId="753"/>
        </pc:sldMkLst>
        <pc:spChg chg="mod">
          <ac:chgData name="farouk abu hassanain" userId="319a4f4791f24b01" providerId="LiveId" clId="{D220F498-9821-4CCA-8488-C30AC49CC2A2}" dt="2020-04-08T20:12:28.848" v="10"/>
          <ac:spMkLst>
            <pc:docMk/>
            <pc:sldMk cId="4268050409" sldId="753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220F498-9821-4CCA-8488-C30AC49CC2A2}" dt="2020-04-08T20:12:32.112" v="11"/>
        <pc:sldMkLst>
          <pc:docMk/>
          <pc:sldMk cId="1789778756" sldId="754"/>
        </pc:sldMkLst>
        <pc:spChg chg="mod">
          <ac:chgData name="farouk abu hassanain" userId="319a4f4791f24b01" providerId="LiveId" clId="{D220F498-9821-4CCA-8488-C30AC49CC2A2}" dt="2020-04-08T20:12:32.112" v="11"/>
          <ac:spMkLst>
            <pc:docMk/>
            <pc:sldMk cId="1789778756" sldId="754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220F498-9821-4CCA-8488-C30AC49CC2A2}" dt="2020-04-08T20:12:35.034" v="12"/>
        <pc:sldMkLst>
          <pc:docMk/>
          <pc:sldMk cId="906568112" sldId="755"/>
        </pc:sldMkLst>
        <pc:spChg chg="mod">
          <ac:chgData name="farouk abu hassanain" userId="319a4f4791f24b01" providerId="LiveId" clId="{D220F498-9821-4CCA-8488-C30AC49CC2A2}" dt="2020-04-08T20:12:35.034" v="12"/>
          <ac:spMkLst>
            <pc:docMk/>
            <pc:sldMk cId="906568112" sldId="755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220F498-9821-4CCA-8488-C30AC49CC2A2}" dt="2020-04-08T20:12:38.926" v="13"/>
        <pc:sldMkLst>
          <pc:docMk/>
          <pc:sldMk cId="4230943858" sldId="756"/>
        </pc:sldMkLst>
        <pc:spChg chg="mod">
          <ac:chgData name="farouk abu hassanain" userId="319a4f4791f24b01" providerId="LiveId" clId="{D220F498-9821-4CCA-8488-C30AC49CC2A2}" dt="2020-04-08T20:12:38.926" v="13"/>
          <ac:spMkLst>
            <pc:docMk/>
            <pc:sldMk cId="4230943858" sldId="756"/>
            <ac:spMk id="52" creationId="{330428CD-5232-45F6-9B9E-3509327A06C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7E8164EE-C1D6-48AA-9417-40E6AAD1D2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A963D1-B641-453F-BF0A-5511A81B60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2117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4DD2939-9EB1-4BD7-BDB4-61593950F37B}" type="datetimeFigureOut">
              <a:rPr lang="ar-SA" smtClean="0"/>
              <a:t>16/03/1446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162D41F-C33F-4278-94CD-4D9F16E305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18160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1CE04DF-FF2E-4E93-8ECF-97725CC9EC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117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1D434D6-CB7D-4F95-A3F8-C8681952E6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9773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29669-838C-4A57-88E2-D4EAAF873B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953D7-377E-4278-84C2-BA069869775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1513F2-D893-4F84-969F-6709536FEB07}" type="datetimeFigureOut">
              <a:rPr lang="en-US"/>
              <a:pPr>
                <a:defRPr/>
              </a:pPr>
              <a:t>9/19/2024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447463D-E76F-42BE-8A16-E33BE81879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989A0B5-4D2C-42BC-B3A1-992F8B6F1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3E689-6ED4-43BA-80AA-FA53CDB322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680A3-0DA5-468E-BB28-B91ECDC74F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25DD69B-3230-4E1A-860B-8E246E5EE7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3946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4270986" y="2012372"/>
            <a:ext cx="3802428" cy="4101004"/>
          </a:xfrm>
          <a:custGeom>
            <a:avLst/>
            <a:gdLst>
              <a:gd name="connsiteX0" fmla="*/ 0 w 2057400"/>
              <a:gd name="connsiteY0" fmla="*/ 0 h 1543050"/>
              <a:gd name="connsiteX1" fmla="*/ 2057400 w 2057400"/>
              <a:gd name="connsiteY1" fmla="*/ 0 h 1543050"/>
              <a:gd name="connsiteX2" fmla="*/ 2057400 w 2057400"/>
              <a:gd name="connsiteY2" fmla="*/ 1543050 h 1543050"/>
              <a:gd name="connsiteX3" fmla="*/ 0 w 2057400"/>
              <a:gd name="connsiteY3" fmla="*/ 154305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7400" h="1543050">
                <a:moveTo>
                  <a:pt x="0" y="0"/>
                </a:moveTo>
                <a:lnTo>
                  <a:pt x="2057400" y="0"/>
                </a:lnTo>
                <a:lnTo>
                  <a:pt x="2057400" y="1543050"/>
                </a:lnTo>
                <a:lnTo>
                  <a:pt x="0" y="15430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2915352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32572" y="0"/>
            <a:ext cx="6059428" cy="6858000"/>
          </a:xfrm>
          <a:custGeom>
            <a:avLst/>
            <a:gdLst>
              <a:gd name="connsiteX0" fmla="*/ 0 w 6059428"/>
              <a:gd name="connsiteY0" fmla="*/ 0 h 6858000"/>
              <a:gd name="connsiteX1" fmla="*/ 6059428 w 6059428"/>
              <a:gd name="connsiteY1" fmla="*/ 0 h 6858000"/>
              <a:gd name="connsiteX2" fmla="*/ 6059428 w 6059428"/>
              <a:gd name="connsiteY2" fmla="*/ 6858000 h 6858000"/>
              <a:gd name="connsiteX3" fmla="*/ 0 w 605942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9428" h="6858000">
                <a:moveTo>
                  <a:pt x="0" y="0"/>
                </a:moveTo>
                <a:lnTo>
                  <a:pt x="6059428" y="0"/>
                </a:lnTo>
                <a:lnTo>
                  <a:pt x="6059428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4869141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3435178"/>
            <a:ext cx="12192000" cy="3422822"/>
          </a:xfrm>
          <a:custGeom>
            <a:avLst/>
            <a:gdLst>
              <a:gd name="connsiteX0" fmla="*/ 0 w 12192000"/>
              <a:gd name="connsiteY0" fmla="*/ 0 h 3422822"/>
              <a:gd name="connsiteX1" fmla="*/ 12192000 w 12192000"/>
              <a:gd name="connsiteY1" fmla="*/ 0 h 3422822"/>
              <a:gd name="connsiteX2" fmla="*/ 12192000 w 12192000"/>
              <a:gd name="connsiteY2" fmla="*/ 3422822 h 3422822"/>
              <a:gd name="connsiteX3" fmla="*/ 0 w 12192000"/>
              <a:gd name="connsiteY3" fmla="*/ 3422822 h 342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422822">
                <a:moveTo>
                  <a:pt x="0" y="0"/>
                </a:moveTo>
                <a:lnTo>
                  <a:pt x="12192000" y="0"/>
                </a:lnTo>
                <a:lnTo>
                  <a:pt x="12192000" y="3422822"/>
                </a:lnTo>
                <a:lnTo>
                  <a:pt x="0" y="342282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35734736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609600"/>
            <a:ext cx="4876800" cy="6248400"/>
          </a:xfrm>
          <a:custGeom>
            <a:avLst/>
            <a:gdLst>
              <a:gd name="connsiteX0" fmla="*/ 0 w 4876800"/>
              <a:gd name="connsiteY0" fmla="*/ 0 h 6248400"/>
              <a:gd name="connsiteX1" fmla="*/ 4876800 w 4876800"/>
              <a:gd name="connsiteY1" fmla="*/ 0 h 6248400"/>
              <a:gd name="connsiteX2" fmla="*/ 4876800 w 4876800"/>
              <a:gd name="connsiteY2" fmla="*/ 6248400 h 6248400"/>
              <a:gd name="connsiteX3" fmla="*/ 0 w 4876800"/>
              <a:gd name="connsiteY3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6800" h="6248400">
                <a:moveTo>
                  <a:pt x="0" y="0"/>
                </a:moveTo>
                <a:lnTo>
                  <a:pt x="4876800" y="0"/>
                </a:lnTo>
                <a:lnTo>
                  <a:pt x="4876800" y="6248400"/>
                </a:lnTo>
                <a:lnTo>
                  <a:pt x="0" y="6248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06601582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2769326"/>
            <a:ext cx="12192000" cy="4088674"/>
          </a:xfrm>
          <a:custGeom>
            <a:avLst/>
            <a:gdLst>
              <a:gd name="connsiteX0" fmla="*/ 0 w 12192000"/>
              <a:gd name="connsiteY0" fmla="*/ 0 h 4088674"/>
              <a:gd name="connsiteX1" fmla="*/ 12192000 w 12192000"/>
              <a:gd name="connsiteY1" fmla="*/ 0 h 4088674"/>
              <a:gd name="connsiteX2" fmla="*/ 12192000 w 12192000"/>
              <a:gd name="connsiteY2" fmla="*/ 4088674 h 4088674"/>
              <a:gd name="connsiteX3" fmla="*/ 0 w 12192000"/>
              <a:gd name="connsiteY3" fmla="*/ 4088674 h 408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4088674">
                <a:moveTo>
                  <a:pt x="0" y="0"/>
                </a:moveTo>
                <a:lnTo>
                  <a:pt x="12192000" y="0"/>
                </a:lnTo>
                <a:lnTo>
                  <a:pt x="12192000" y="4088674"/>
                </a:lnTo>
                <a:lnTo>
                  <a:pt x="0" y="4088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10765406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6219090" y="1793628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6219088" y="3387967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5"/>
          </p:nvPr>
        </p:nvSpPr>
        <p:spPr>
          <a:xfrm>
            <a:off x="6219089" y="4982305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037491" y="1793629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037489" y="3387968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037490" y="4982306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0981582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964627" y="2422359"/>
            <a:ext cx="2297841" cy="3304674"/>
          </a:xfrm>
          <a:custGeom>
            <a:avLst/>
            <a:gdLst>
              <a:gd name="connsiteX0" fmla="*/ 0 w 2297841"/>
              <a:gd name="connsiteY0" fmla="*/ 0 h 3304674"/>
              <a:gd name="connsiteX1" fmla="*/ 2297841 w 2297841"/>
              <a:gd name="connsiteY1" fmla="*/ 0 h 3304674"/>
              <a:gd name="connsiteX2" fmla="*/ 2297841 w 2297841"/>
              <a:gd name="connsiteY2" fmla="*/ 3304674 h 3304674"/>
              <a:gd name="connsiteX3" fmla="*/ 0 w 2297841"/>
              <a:gd name="connsiteY3" fmla="*/ 3304674 h 3304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7841" h="3304674">
                <a:moveTo>
                  <a:pt x="0" y="0"/>
                </a:moveTo>
                <a:lnTo>
                  <a:pt x="2297841" y="0"/>
                </a:lnTo>
                <a:lnTo>
                  <a:pt x="2297841" y="3304674"/>
                </a:lnTo>
                <a:lnTo>
                  <a:pt x="0" y="3304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929532" y="2422359"/>
            <a:ext cx="2297841" cy="3304674"/>
          </a:xfrm>
          <a:custGeom>
            <a:avLst/>
            <a:gdLst>
              <a:gd name="connsiteX0" fmla="*/ 0 w 2297841"/>
              <a:gd name="connsiteY0" fmla="*/ 0 h 3304674"/>
              <a:gd name="connsiteX1" fmla="*/ 2297841 w 2297841"/>
              <a:gd name="connsiteY1" fmla="*/ 0 h 3304674"/>
              <a:gd name="connsiteX2" fmla="*/ 2297841 w 2297841"/>
              <a:gd name="connsiteY2" fmla="*/ 3304674 h 3304674"/>
              <a:gd name="connsiteX3" fmla="*/ 0 w 2297841"/>
              <a:gd name="connsiteY3" fmla="*/ 3304674 h 3304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7841" h="3304674">
                <a:moveTo>
                  <a:pt x="0" y="0"/>
                </a:moveTo>
                <a:lnTo>
                  <a:pt x="2297841" y="0"/>
                </a:lnTo>
                <a:lnTo>
                  <a:pt x="2297841" y="3304674"/>
                </a:lnTo>
                <a:lnTo>
                  <a:pt x="0" y="3304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2152868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839963" y="1300981"/>
            <a:ext cx="4256036" cy="4256036"/>
          </a:xfrm>
          <a:custGeom>
            <a:avLst/>
            <a:gdLst>
              <a:gd name="connsiteX0" fmla="*/ 2128018 w 4256036"/>
              <a:gd name="connsiteY0" fmla="*/ 1424240 h 4256036"/>
              <a:gd name="connsiteX1" fmla="*/ 1424240 w 4256036"/>
              <a:gd name="connsiteY1" fmla="*/ 2128018 h 4256036"/>
              <a:gd name="connsiteX2" fmla="*/ 2128018 w 4256036"/>
              <a:gd name="connsiteY2" fmla="*/ 2831796 h 4256036"/>
              <a:gd name="connsiteX3" fmla="*/ 2831796 w 4256036"/>
              <a:gd name="connsiteY3" fmla="*/ 2128018 h 4256036"/>
              <a:gd name="connsiteX4" fmla="*/ 2128018 w 4256036"/>
              <a:gd name="connsiteY4" fmla="*/ 1424240 h 4256036"/>
              <a:gd name="connsiteX5" fmla="*/ 2128018 w 4256036"/>
              <a:gd name="connsiteY5" fmla="*/ 0 h 4256036"/>
              <a:gd name="connsiteX6" fmla="*/ 4256036 w 4256036"/>
              <a:gd name="connsiteY6" fmla="*/ 2128018 h 4256036"/>
              <a:gd name="connsiteX7" fmla="*/ 2128018 w 4256036"/>
              <a:gd name="connsiteY7" fmla="*/ 4256036 h 4256036"/>
              <a:gd name="connsiteX8" fmla="*/ 0 w 4256036"/>
              <a:gd name="connsiteY8" fmla="*/ 2128018 h 4256036"/>
              <a:gd name="connsiteX9" fmla="*/ 2128018 w 4256036"/>
              <a:gd name="connsiteY9" fmla="*/ 0 h 425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56036" h="4256036">
                <a:moveTo>
                  <a:pt x="2128018" y="1424240"/>
                </a:moveTo>
                <a:cubicBezTo>
                  <a:pt x="1739332" y="1424240"/>
                  <a:pt x="1424240" y="1739332"/>
                  <a:pt x="1424240" y="2128018"/>
                </a:cubicBezTo>
                <a:cubicBezTo>
                  <a:pt x="1424240" y="2516704"/>
                  <a:pt x="1739332" y="2831796"/>
                  <a:pt x="2128018" y="2831796"/>
                </a:cubicBezTo>
                <a:cubicBezTo>
                  <a:pt x="2516704" y="2831796"/>
                  <a:pt x="2831796" y="2516704"/>
                  <a:pt x="2831796" y="2128018"/>
                </a:cubicBezTo>
                <a:cubicBezTo>
                  <a:pt x="2831796" y="1739332"/>
                  <a:pt x="2516704" y="1424240"/>
                  <a:pt x="2128018" y="1424240"/>
                </a:cubicBezTo>
                <a:close/>
                <a:moveTo>
                  <a:pt x="2128018" y="0"/>
                </a:moveTo>
                <a:cubicBezTo>
                  <a:pt x="3303290" y="0"/>
                  <a:pt x="4256036" y="952746"/>
                  <a:pt x="4256036" y="2128018"/>
                </a:cubicBezTo>
                <a:cubicBezTo>
                  <a:pt x="4256036" y="3303290"/>
                  <a:pt x="3303290" y="4256036"/>
                  <a:pt x="2128018" y="4256036"/>
                </a:cubicBezTo>
                <a:cubicBezTo>
                  <a:pt x="952746" y="4256036"/>
                  <a:pt x="0" y="3303290"/>
                  <a:pt x="0" y="2128018"/>
                </a:cubicBezTo>
                <a:cubicBezTo>
                  <a:pt x="0" y="952746"/>
                  <a:pt x="952746" y="0"/>
                  <a:pt x="2128018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67361350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5523E3-3DF5-4D4D-B75E-CE7AB043BA66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0D372C02-9E11-4D90-9812-718FF4D458D9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75667" y="2571927"/>
            <a:ext cx="3987977" cy="2340797"/>
          </a:xfr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66098753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104611-CCF6-4D22-A266-4DD684B478F2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85EF88FE-A215-4DC2-A6CF-8420F195B9AC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94427" y="3652687"/>
            <a:ext cx="3987977" cy="2340797"/>
          </a:xfrm>
          <a:solidFill>
            <a:schemeClr val="bg1"/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  <p:sp>
        <p:nvSpPr>
          <p:cNvPr id="13" name="Picture Placeholder 47"/>
          <p:cNvSpPr>
            <a:spLocks noGrp="1"/>
          </p:cNvSpPr>
          <p:nvPr>
            <p:ph type="pic" sz="quarter" idx="13"/>
          </p:nvPr>
        </p:nvSpPr>
        <p:spPr>
          <a:xfrm>
            <a:off x="928355" y="864517"/>
            <a:ext cx="3987977" cy="2340797"/>
          </a:xfrm>
          <a:solidFill>
            <a:schemeClr val="bg1"/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644489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019175" y="738188"/>
            <a:ext cx="5205413" cy="6119812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178824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BE66E4-0E58-4B83-8CB5-3972CD25F5C5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F4F01DBB-1EF4-4AAD-9E54-651D1E126002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75667" y="1837141"/>
            <a:ext cx="3987977" cy="2340797"/>
          </a:xfr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0400702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176333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789387" y="4272814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8402443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56385566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81989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5398168" y="4272815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514347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79795029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413248" y="2054837"/>
            <a:ext cx="2461446" cy="2461444"/>
          </a:xfrm>
          <a:custGeom>
            <a:avLst/>
            <a:gdLst>
              <a:gd name="connsiteX0" fmla="*/ 1230723 w 2461446"/>
              <a:gd name="connsiteY0" fmla="*/ 0 h 2461444"/>
              <a:gd name="connsiteX1" fmla="*/ 2461446 w 2461446"/>
              <a:gd name="connsiteY1" fmla="*/ 1230722 h 2461444"/>
              <a:gd name="connsiteX2" fmla="*/ 1230723 w 2461446"/>
              <a:gd name="connsiteY2" fmla="*/ 2461444 h 2461444"/>
              <a:gd name="connsiteX3" fmla="*/ 0 w 2461446"/>
              <a:gd name="connsiteY3" fmla="*/ 1230722 h 2461444"/>
              <a:gd name="connsiteX4" fmla="*/ 1230723 w 2461446"/>
              <a:gd name="connsiteY4" fmla="*/ 0 h 2461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446" h="2461444">
                <a:moveTo>
                  <a:pt x="1230723" y="0"/>
                </a:moveTo>
                <a:cubicBezTo>
                  <a:pt x="1910433" y="0"/>
                  <a:pt x="2461446" y="551013"/>
                  <a:pt x="2461446" y="1230722"/>
                </a:cubicBezTo>
                <a:cubicBezTo>
                  <a:pt x="2461446" y="1910431"/>
                  <a:pt x="1910433" y="2461444"/>
                  <a:pt x="1230723" y="2461444"/>
                </a:cubicBezTo>
                <a:cubicBezTo>
                  <a:pt x="551013" y="2461444"/>
                  <a:pt x="0" y="1910431"/>
                  <a:pt x="0" y="1230722"/>
                </a:cubicBezTo>
                <a:cubicBezTo>
                  <a:pt x="0" y="551013"/>
                  <a:pt x="551013" y="0"/>
                  <a:pt x="123072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28703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853984" y="2039336"/>
            <a:ext cx="2491796" cy="2491796"/>
          </a:xfrm>
          <a:custGeom>
            <a:avLst/>
            <a:gdLst>
              <a:gd name="connsiteX0" fmla="*/ 1245898 w 2491796"/>
              <a:gd name="connsiteY0" fmla="*/ 0 h 2491796"/>
              <a:gd name="connsiteX1" fmla="*/ 2491796 w 2491796"/>
              <a:gd name="connsiteY1" fmla="*/ 1245898 h 2491796"/>
              <a:gd name="connsiteX2" fmla="*/ 1245898 w 2491796"/>
              <a:gd name="connsiteY2" fmla="*/ 2491796 h 2491796"/>
              <a:gd name="connsiteX3" fmla="*/ 0 w 2491796"/>
              <a:gd name="connsiteY3" fmla="*/ 1245898 h 2491796"/>
              <a:gd name="connsiteX4" fmla="*/ 1245898 w 2491796"/>
              <a:gd name="connsiteY4" fmla="*/ 0 h 2491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796" h="2491796">
                <a:moveTo>
                  <a:pt x="1245898" y="0"/>
                </a:moveTo>
                <a:cubicBezTo>
                  <a:pt x="1933988" y="0"/>
                  <a:pt x="2491796" y="557808"/>
                  <a:pt x="2491796" y="1245898"/>
                </a:cubicBezTo>
                <a:cubicBezTo>
                  <a:pt x="2491796" y="1933988"/>
                  <a:pt x="1933988" y="2491796"/>
                  <a:pt x="1245898" y="2491796"/>
                </a:cubicBezTo>
                <a:cubicBezTo>
                  <a:pt x="557808" y="2491796"/>
                  <a:pt x="0" y="1933988"/>
                  <a:pt x="0" y="1245898"/>
                </a:cubicBezTo>
                <a:cubicBezTo>
                  <a:pt x="0" y="557808"/>
                  <a:pt x="557808" y="0"/>
                  <a:pt x="1245898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94899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CC8457-443A-4612-A82A-261150BB1633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1A188CE5-6246-4120-9F5D-621E2BD38C35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955209" y="2081279"/>
            <a:ext cx="2118902" cy="2118904"/>
          </a:xfrm>
          <a:prstGeom prst="ellipse">
            <a:avLst/>
          </a:prstGeo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lang="en-US"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137125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040290" y="2084713"/>
            <a:ext cx="1379353" cy="1600049"/>
          </a:xfrm>
          <a:custGeom>
            <a:avLst/>
            <a:gdLst>
              <a:gd name="connsiteX0" fmla="*/ 689677 w 1379353"/>
              <a:gd name="connsiteY0" fmla="*/ 0 h 1600049"/>
              <a:gd name="connsiteX1" fmla="*/ 1379353 w 1379353"/>
              <a:gd name="connsiteY1" fmla="*/ 344838 h 1600049"/>
              <a:gd name="connsiteX2" fmla="*/ 1379353 w 1379353"/>
              <a:gd name="connsiteY2" fmla="*/ 1255211 h 1600049"/>
              <a:gd name="connsiteX3" fmla="*/ 689677 w 1379353"/>
              <a:gd name="connsiteY3" fmla="*/ 1600049 h 1600049"/>
              <a:gd name="connsiteX4" fmla="*/ 0 w 1379353"/>
              <a:gd name="connsiteY4" fmla="*/ 1255211 h 1600049"/>
              <a:gd name="connsiteX5" fmla="*/ 0 w 1379353"/>
              <a:gd name="connsiteY5" fmla="*/ 344838 h 160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9353" h="1600049">
                <a:moveTo>
                  <a:pt x="689677" y="0"/>
                </a:moveTo>
                <a:lnTo>
                  <a:pt x="1379353" y="344838"/>
                </a:lnTo>
                <a:lnTo>
                  <a:pt x="1379353" y="1255211"/>
                </a:lnTo>
                <a:lnTo>
                  <a:pt x="689677" y="1600049"/>
                </a:lnTo>
                <a:lnTo>
                  <a:pt x="0" y="1255211"/>
                </a:lnTo>
                <a:lnTo>
                  <a:pt x="0" y="3448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5958618" y="2084712"/>
            <a:ext cx="1379353" cy="1600049"/>
          </a:xfrm>
          <a:custGeom>
            <a:avLst/>
            <a:gdLst>
              <a:gd name="connsiteX0" fmla="*/ 689677 w 1379353"/>
              <a:gd name="connsiteY0" fmla="*/ 0 h 1600049"/>
              <a:gd name="connsiteX1" fmla="*/ 1379353 w 1379353"/>
              <a:gd name="connsiteY1" fmla="*/ 344838 h 1600049"/>
              <a:gd name="connsiteX2" fmla="*/ 1379353 w 1379353"/>
              <a:gd name="connsiteY2" fmla="*/ 1255211 h 1600049"/>
              <a:gd name="connsiteX3" fmla="*/ 689677 w 1379353"/>
              <a:gd name="connsiteY3" fmla="*/ 1600049 h 1600049"/>
              <a:gd name="connsiteX4" fmla="*/ 0 w 1379353"/>
              <a:gd name="connsiteY4" fmla="*/ 1255211 h 1600049"/>
              <a:gd name="connsiteX5" fmla="*/ 0 w 1379353"/>
              <a:gd name="connsiteY5" fmla="*/ 344838 h 160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9353" h="1600049">
                <a:moveTo>
                  <a:pt x="689677" y="0"/>
                </a:moveTo>
                <a:lnTo>
                  <a:pt x="1379353" y="344838"/>
                </a:lnTo>
                <a:lnTo>
                  <a:pt x="1379353" y="1255211"/>
                </a:lnTo>
                <a:lnTo>
                  <a:pt x="689677" y="1600049"/>
                </a:lnTo>
                <a:lnTo>
                  <a:pt x="0" y="1255211"/>
                </a:lnTo>
                <a:lnTo>
                  <a:pt x="0" y="3448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91987511"/>
      </p:ext>
    </p:extLst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748762" y="2241607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288047" y="2241608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8825513" y="2241608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780235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254674" y="2081138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901825" y="2081137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6548976" y="2081137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9196128" y="2081136"/>
            <a:ext cx="1741198" cy="2019790"/>
          </a:xfrm>
          <a:custGeom>
            <a:avLst/>
            <a:gdLst>
              <a:gd name="connsiteX0" fmla="*/ 870598 w 1741198"/>
              <a:gd name="connsiteY0" fmla="*/ 0 h 2019790"/>
              <a:gd name="connsiteX1" fmla="*/ 1741198 w 1741198"/>
              <a:gd name="connsiteY1" fmla="*/ 435299 h 2019790"/>
              <a:gd name="connsiteX2" fmla="*/ 1741198 w 1741198"/>
              <a:gd name="connsiteY2" fmla="*/ 1584490 h 2019790"/>
              <a:gd name="connsiteX3" fmla="*/ 870598 w 1741198"/>
              <a:gd name="connsiteY3" fmla="*/ 2019790 h 2019790"/>
              <a:gd name="connsiteX4" fmla="*/ 0 w 1741198"/>
              <a:gd name="connsiteY4" fmla="*/ 1584490 h 2019790"/>
              <a:gd name="connsiteX5" fmla="*/ 0 w 1741198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8" h="2019790">
                <a:moveTo>
                  <a:pt x="870598" y="0"/>
                </a:moveTo>
                <a:lnTo>
                  <a:pt x="1741198" y="435299"/>
                </a:lnTo>
                <a:lnTo>
                  <a:pt x="1741198" y="1584490"/>
                </a:lnTo>
                <a:lnTo>
                  <a:pt x="870598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5934014"/>
      </p:ext>
    </p:extLst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061449" y="2132721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13260" y="2137220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6480168" y="2137220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9231978" y="2141719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3091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456485" y="1122483"/>
            <a:ext cx="5735514" cy="5735517"/>
          </a:xfrm>
          <a:custGeom>
            <a:avLst/>
            <a:gdLst>
              <a:gd name="connsiteX0" fmla="*/ 5735514 w 5735514"/>
              <a:gd name="connsiteY0" fmla="*/ 0 h 5735517"/>
              <a:gd name="connsiteX1" fmla="*/ 5735514 w 5735514"/>
              <a:gd name="connsiteY1" fmla="*/ 5735517 h 5735517"/>
              <a:gd name="connsiteX2" fmla="*/ 0 w 5735514"/>
              <a:gd name="connsiteY2" fmla="*/ 5730416 h 5735517"/>
              <a:gd name="connsiteX3" fmla="*/ 5735514 w 5735514"/>
              <a:gd name="connsiteY3" fmla="*/ 0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35514" h="5735517">
                <a:moveTo>
                  <a:pt x="5735514" y="0"/>
                </a:moveTo>
                <a:lnTo>
                  <a:pt x="5735514" y="5735517"/>
                </a:lnTo>
                <a:lnTo>
                  <a:pt x="0" y="5730416"/>
                </a:lnTo>
                <a:cubicBezTo>
                  <a:pt x="2815" y="2564771"/>
                  <a:pt x="2569867" y="0"/>
                  <a:pt x="573551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314022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BFFB81-D589-4806-B69F-DF7D505029FC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C258369D-B944-4031-9F60-9BF694107DEE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798594" y="893617"/>
            <a:ext cx="2535382" cy="2535382"/>
          </a:xfrm>
          <a:custGeom>
            <a:avLst/>
            <a:gdLst>
              <a:gd name="connsiteX0" fmla="*/ 1267691 w 2535382"/>
              <a:gd name="connsiteY0" fmla="*/ 0 h 2535382"/>
              <a:gd name="connsiteX1" fmla="*/ 2535382 w 2535382"/>
              <a:gd name="connsiteY1" fmla="*/ 1267691 h 2535382"/>
              <a:gd name="connsiteX2" fmla="*/ 1267691 w 2535382"/>
              <a:gd name="connsiteY2" fmla="*/ 2535382 h 2535382"/>
              <a:gd name="connsiteX3" fmla="*/ 0 w 2535382"/>
              <a:gd name="connsiteY3" fmla="*/ 1267691 h 2535382"/>
              <a:gd name="connsiteX4" fmla="*/ 1267691 w 2535382"/>
              <a:gd name="connsiteY4" fmla="*/ 0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382" h="2535382">
                <a:moveTo>
                  <a:pt x="1267691" y="0"/>
                </a:moveTo>
                <a:cubicBezTo>
                  <a:pt x="1967817" y="0"/>
                  <a:pt x="2535382" y="567565"/>
                  <a:pt x="2535382" y="1267691"/>
                </a:cubicBezTo>
                <a:cubicBezTo>
                  <a:pt x="2535382" y="1967817"/>
                  <a:pt x="1967817" y="2535382"/>
                  <a:pt x="1267691" y="2535382"/>
                </a:cubicBezTo>
                <a:cubicBezTo>
                  <a:pt x="567565" y="2535382"/>
                  <a:pt x="0" y="1967817"/>
                  <a:pt x="0" y="1267691"/>
                </a:cubicBezTo>
                <a:cubicBezTo>
                  <a:pt x="0" y="567565"/>
                  <a:pt x="567565" y="0"/>
                  <a:pt x="126769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834185" y="893617"/>
            <a:ext cx="2535382" cy="2535382"/>
          </a:xfrm>
          <a:custGeom>
            <a:avLst/>
            <a:gdLst>
              <a:gd name="connsiteX0" fmla="*/ 1267691 w 2535382"/>
              <a:gd name="connsiteY0" fmla="*/ 0 h 2535382"/>
              <a:gd name="connsiteX1" fmla="*/ 2535382 w 2535382"/>
              <a:gd name="connsiteY1" fmla="*/ 1267691 h 2535382"/>
              <a:gd name="connsiteX2" fmla="*/ 1267691 w 2535382"/>
              <a:gd name="connsiteY2" fmla="*/ 2535382 h 2535382"/>
              <a:gd name="connsiteX3" fmla="*/ 0 w 2535382"/>
              <a:gd name="connsiteY3" fmla="*/ 1267691 h 2535382"/>
              <a:gd name="connsiteX4" fmla="*/ 1267691 w 2535382"/>
              <a:gd name="connsiteY4" fmla="*/ 0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382" h="2535382">
                <a:moveTo>
                  <a:pt x="1267691" y="0"/>
                </a:moveTo>
                <a:cubicBezTo>
                  <a:pt x="1967817" y="0"/>
                  <a:pt x="2535382" y="567565"/>
                  <a:pt x="2535382" y="1267691"/>
                </a:cubicBezTo>
                <a:cubicBezTo>
                  <a:pt x="2535382" y="1967817"/>
                  <a:pt x="1967817" y="2535382"/>
                  <a:pt x="1267691" y="2535382"/>
                </a:cubicBezTo>
                <a:cubicBezTo>
                  <a:pt x="567565" y="2535382"/>
                  <a:pt x="0" y="1967817"/>
                  <a:pt x="0" y="1267691"/>
                </a:cubicBezTo>
                <a:cubicBezTo>
                  <a:pt x="0" y="567565"/>
                  <a:pt x="567565" y="0"/>
                  <a:pt x="126769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02281212"/>
      </p:ext>
    </p:extLst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4090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569729" y="2317618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3814179" y="2317619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7058631" y="232176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10303082" y="2321768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2187207" y="460613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5431657" y="4610286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6"/>
          </p:nvPr>
        </p:nvSpPr>
        <p:spPr>
          <a:xfrm>
            <a:off x="8676109" y="461028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693011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2911805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4758093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6447510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8293798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7423910" y="5087973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9159816" y="5101420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7"/>
          </p:nvPr>
        </p:nvSpPr>
        <p:spPr>
          <a:xfrm>
            <a:off x="2077697" y="5093807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8"/>
          </p:nvPr>
        </p:nvSpPr>
        <p:spPr>
          <a:xfrm>
            <a:off x="3746368" y="5093807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5602802" y="2054969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250725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>
          <a:xfrm>
            <a:off x="1968202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9092903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7382886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5545541" y="4165862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7794302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9138557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8"/>
          </p:nvPr>
        </p:nvSpPr>
        <p:spPr>
          <a:xfrm>
            <a:off x="10482812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9"/>
          </p:nvPr>
        </p:nvSpPr>
        <p:spPr>
          <a:xfrm>
            <a:off x="698326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0"/>
          </p:nvPr>
        </p:nvSpPr>
        <p:spPr>
          <a:xfrm>
            <a:off x="2042581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21"/>
          </p:nvPr>
        </p:nvSpPr>
        <p:spPr>
          <a:xfrm>
            <a:off x="3386836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5188324" y="1852553"/>
            <a:ext cx="1815354" cy="1815354"/>
          </a:xfrm>
          <a:custGeom>
            <a:avLst/>
            <a:gdLst>
              <a:gd name="connsiteX0" fmla="*/ 907677 w 1815354"/>
              <a:gd name="connsiteY0" fmla="*/ 0 h 1815354"/>
              <a:gd name="connsiteX1" fmla="*/ 1815354 w 1815354"/>
              <a:gd name="connsiteY1" fmla="*/ 907677 h 1815354"/>
              <a:gd name="connsiteX2" fmla="*/ 907677 w 1815354"/>
              <a:gd name="connsiteY2" fmla="*/ 1815354 h 1815354"/>
              <a:gd name="connsiteX3" fmla="*/ 0 w 1815354"/>
              <a:gd name="connsiteY3" fmla="*/ 907677 h 1815354"/>
              <a:gd name="connsiteX4" fmla="*/ 907677 w 1815354"/>
              <a:gd name="connsiteY4" fmla="*/ 0 h 1815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5354" h="1815354">
                <a:moveTo>
                  <a:pt x="907677" y="0"/>
                </a:moveTo>
                <a:cubicBezTo>
                  <a:pt x="1408973" y="0"/>
                  <a:pt x="1815354" y="406381"/>
                  <a:pt x="1815354" y="907677"/>
                </a:cubicBezTo>
                <a:cubicBezTo>
                  <a:pt x="1815354" y="1408973"/>
                  <a:pt x="1408973" y="1815354"/>
                  <a:pt x="907677" y="1815354"/>
                </a:cubicBezTo>
                <a:cubicBezTo>
                  <a:pt x="406381" y="1815354"/>
                  <a:pt x="0" y="1408973"/>
                  <a:pt x="0" y="907677"/>
                </a:cubicBezTo>
                <a:cubicBezTo>
                  <a:pt x="0" y="406381"/>
                  <a:pt x="406381" y="0"/>
                  <a:pt x="9076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3678219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250767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5705914" y="2800934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5705914" y="4406651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8136491" y="2928620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6"/>
          </p:nvPr>
        </p:nvSpPr>
        <p:spPr>
          <a:xfrm>
            <a:off x="8136491" y="4534338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8"/>
          </p:nvPr>
        </p:nvSpPr>
        <p:spPr>
          <a:xfrm>
            <a:off x="10464893" y="1897654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9"/>
          </p:nvPr>
        </p:nvSpPr>
        <p:spPr>
          <a:xfrm>
            <a:off x="10462531" y="4107540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0"/>
          </p:nvPr>
        </p:nvSpPr>
        <p:spPr>
          <a:xfrm>
            <a:off x="10460169" y="5081203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3052482" y="2446828"/>
            <a:ext cx="1788460" cy="1788460"/>
          </a:xfrm>
          <a:custGeom>
            <a:avLst/>
            <a:gdLst>
              <a:gd name="connsiteX0" fmla="*/ 894230 w 1788460"/>
              <a:gd name="connsiteY0" fmla="*/ 0 h 1788460"/>
              <a:gd name="connsiteX1" fmla="*/ 1788460 w 1788460"/>
              <a:gd name="connsiteY1" fmla="*/ 894230 h 1788460"/>
              <a:gd name="connsiteX2" fmla="*/ 894230 w 1788460"/>
              <a:gd name="connsiteY2" fmla="*/ 1788460 h 1788460"/>
              <a:gd name="connsiteX3" fmla="*/ 0 w 1788460"/>
              <a:gd name="connsiteY3" fmla="*/ 894230 h 1788460"/>
              <a:gd name="connsiteX4" fmla="*/ 894230 w 1788460"/>
              <a:gd name="connsiteY4" fmla="*/ 0 h 1788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8460" h="1788460">
                <a:moveTo>
                  <a:pt x="894230" y="0"/>
                </a:moveTo>
                <a:cubicBezTo>
                  <a:pt x="1388100" y="0"/>
                  <a:pt x="1788460" y="400360"/>
                  <a:pt x="1788460" y="894230"/>
                </a:cubicBezTo>
                <a:cubicBezTo>
                  <a:pt x="1788460" y="1388100"/>
                  <a:pt x="1388100" y="1788460"/>
                  <a:pt x="894230" y="1788460"/>
                </a:cubicBezTo>
                <a:cubicBezTo>
                  <a:pt x="400360" y="1788460"/>
                  <a:pt x="0" y="1388100"/>
                  <a:pt x="0" y="894230"/>
                </a:cubicBezTo>
                <a:cubicBezTo>
                  <a:pt x="0" y="400360"/>
                  <a:pt x="400360" y="0"/>
                  <a:pt x="894230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5705915" y="1189528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4"/>
          </p:nvPr>
        </p:nvSpPr>
        <p:spPr>
          <a:xfrm>
            <a:off x="8136492" y="1317215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7"/>
          </p:nvPr>
        </p:nvSpPr>
        <p:spPr>
          <a:xfrm>
            <a:off x="10467255" y="923991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395921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6581731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8622082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2535824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4576175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1515648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6"/>
          </p:nvPr>
        </p:nvSpPr>
        <p:spPr>
          <a:xfrm>
            <a:off x="3555999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7"/>
          </p:nvPr>
        </p:nvSpPr>
        <p:spPr>
          <a:xfrm>
            <a:off x="7581029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9621380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9"/>
          </p:nvPr>
        </p:nvSpPr>
        <p:spPr>
          <a:xfrm>
            <a:off x="5561555" y="4954037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5582432" y="1966586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56994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/>
          </p:cNvSpPr>
          <p:nvPr>
            <p:ph type="pic" sz="quarter" idx="10"/>
          </p:nvPr>
        </p:nvSpPr>
        <p:spPr>
          <a:xfrm>
            <a:off x="5583935" y="1584427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1"/>
          </p:nvPr>
        </p:nvSpPr>
        <p:spPr>
          <a:xfrm>
            <a:off x="2871558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12"/>
          </p:nvPr>
        </p:nvSpPr>
        <p:spPr>
          <a:xfrm>
            <a:off x="4679810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1" name="Picture Placeholder 50"/>
          <p:cNvSpPr>
            <a:spLocks noGrp="1"/>
          </p:cNvSpPr>
          <p:nvPr>
            <p:ph type="pic" sz="quarter" idx="13"/>
          </p:nvPr>
        </p:nvSpPr>
        <p:spPr>
          <a:xfrm>
            <a:off x="6488062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14"/>
          </p:nvPr>
        </p:nvSpPr>
        <p:spPr>
          <a:xfrm>
            <a:off x="8296314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8" name="Picture Placeholder 47"/>
          <p:cNvSpPr>
            <a:spLocks noGrp="1"/>
          </p:cNvSpPr>
          <p:nvPr>
            <p:ph type="pic" sz="quarter" idx="15"/>
          </p:nvPr>
        </p:nvSpPr>
        <p:spPr>
          <a:xfrm>
            <a:off x="8296314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9" name="Picture Placeholder 48"/>
          <p:cNvSpPr>
            <a:spLocks noGrp="1"/>
          </p:cNvSpPr>
          <p:nvPr>
            <p:ph type="pic" sz="quarter" idx="16"/>
          </p:nvPr>
        </p:nvSpPr>
        <p:spPr>
          <a:xfrm>
            <a:off x="10104566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7" name="Picture Placeholder 46"/>
          <p:cNvSpPr>
            <a:spLocks noGrp="1"/>
          </p:cNvSpPr>
          <p:nvPr>
            <p:ph type="pic" sz="quarter" idx="17"/>
          </p:nvPr>
        </p:nvSpPr>
        <p:spPr>
          <a:xfrm>
            <a:off x="6488062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18"/>
          </p:nvPr>
        </p:nvSpPr>
        <p:spPr>
          <a:xfrm>
            <a:off x="4679810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9"/>
          </p:nvPr>
        </p:nvSpPr>
        <p:spPr>
          <a:xfrm>
            <a:off x="2871558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3" name="Picture Placeholder 42"/>
          <p:cNvSpPr>
            <a:spLocks noGrp="1"/>
          </p:cNvSpPr>
          <p:nvPr>
            <p:ph type="pic" sz="quarter" idx="20"/>
          </p:nvPr>
        </p:nvSpPr>
        <p:spPr>
          <a:xfrm>
            <a:off x="1063306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04609746"/>
      </p:ext>
    </p:extLst>
  </p:cSld>
  <p:clrMapOvr>
    <a:masterClrMapping/>
  </p:clrMapOvr>
  <p:transition spd="slow">
    <p:wip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843330" y="1902443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3517458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2"/>
          </p:nvPr>
        </p:nvSpPr>
        <p:spPr>
          <a:xfrm>
            <a:off x="6191587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8865716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14"/>
          </p:nvPr>
        </p:nvSpPr>
        <p:spPr>
          <a:xfrm>
            <a:off x="843329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2" name="Picture Placeholder 41"/>
          <p:cNvSpPr>
            <a:spLocks noGrp="1"/>
          </p:cNvSpPr>
          <p:nvPr>
            <p:ph type="pic" sz="quarter" idx="15"/>
          </p:nvPr>
        </p:nvSpPr>
        <p:spPr>
          <a:xfrm>
            <a:off x="843329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2" name="Picture Placeholder 51"/>
          <p:cNvSpPr>
            <a:spLocks noGrp="1"/>
          </p:cNvSpPr>
          <p:nvPr>
            <p:ph type="pic" sz="quarter" idx="16"/>
          </p:nvPr>
        </p:nvSpPr>
        <p:spPr>
          <a:xfrm>
            <a:off x="3517458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3" name="Picture Placeholder 52"/>
          <p:cNvSpPr>
            <a:spLocks noGrp="1"/>
          </p:cNvSpPr>
          <p:nvPr>
            <p:ph type="pic" sz="quarter" idx="17"/>
          </p:nvPr>
        </p:nvSpPr>
        <p:spPr>
          <a:xfrm>
            <a:off x="3517458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4" name="Picture Placeholder 53"/>
          <p:cNvSpPr>
            <a:spLocks noGrp="1"/>
          </p:cNvSpPr>
          <p:nvPr>
            <p:ph type="pic" sz="quarter" idx="18"/>
          </p:nvPr>
        </p:nvSpPr>
        <p:spPr>
          <a:xfrm>
            <a:off x="6191586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5" name="Picture Placeholder 54"/>
          <p:cNvSpPr>
            <a:spLocks noGrp="1"/>
          </p:cNvSpPr>
          <p:nvPr>
            <p:ph type="pic" sz="quarter" idx="19"/>
          </p:nvPr>
        </p:nvSpPr>
        <p:spPr>
          <a:xfrm>
            <a:off x="6191586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7" name="Picture Placeholder 56"/>
          <p:cNvSpPr>
            <a:spLocks noGrp="1"/>
          </p:cNvSpPr>
          <p:nvPr>
            <p:ph type="pic" sz="quarter" idx="20"/>
          </p:nvPr>
        </p:nvSpPr>
        <p:spPr>
          <a:xfrm>
            <a:off x="8865714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60" name="Picture Placeholder 59"/>
          <p:cNvSpPr>
            <a:spLocks noGrp="1"/>
          </p:cNvSpPr>
          <p:nvPr>
            <p:ph type="pic" sz="quarter" idx="21"/>
          </p:nvPr>
        </p:nvSpPr>
        <p:spPr>
          <a:xfrm>
            <a:off x="8865714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43922144"/>
      </p:ext>
    </p:extLst>
  </p:cSld>
  <p:clrMapOvr>
    <a:masterClrMapping/>
  </p:clrMapOvr>
  <p:transition spd="slow">
    <p:wip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3064596" y="2271007"/>
            <a:ext cx="1101969" cy="1101969"/>
          </a:xfrm>
          <a:custGeom>
            <a:avLst/>
            <a:gdLst>
              <a:gd name="connsiteX0" fmla="*/ 0 w 1101969"/>
              <a:gd name="connsiteY0" fmla="*/ 0 h 1101969"/>
              <a:gd name="connsiteX1" fmla="*/ 1101969 w 1101969"/>
              <a:gd name="connsiteY1" fmla="*/ 0 h 1101969"/>
              <a:gd name="connsiteX2" fmla="*/ 1101969 w 1101969"/>
              <a:gd name="connsiteY2" fmla="*/ 1101969 h 1101969"/>
              <a:gd name="connsiteX3" fmla="*/ 0 w 1101969"/>
              <a:gd name="connsiteY3" fmla="*/ 1101969 h 1101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969" h="1101969">
                <a:moveTo>
                  <a:pt x="0" y="0"/>
                </a:moveTo>
                <a:lnTo>
                  <a:pt x="1101969" y="0"/>
                </a:lnTo>
                <a:lnTo>
                  <a:pt x="1101969" y="1101969"/>
                </a:lnTo>
                <a:lnTo>
                  <a:pt x="0" y="110196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39735" y="3683486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2"/>
          </p:nvPr>
        </p:nvSpPr>
        <p:spPr>
          <a:xfrm>
            <a:off x="4658781" y="3683486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3"/>
          </p:nvPr>
        </p:nvSpPr>
        <p:spPr>
          <a:xfrm>
            <a:off x="1059796" y="494957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2443129" y="494957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3980220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5363553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7"/>
          </p:nvPr>
        </p:nvSpPr>
        <p:spPr>
          <a:xfrm>
            <a:off x="7380513" y="370153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8"/>
          </p:nvPr>
        </p:nvSpPr>
        <p:spPr>
          <a:xfrm>
            <a:off x="8851528" y="3676481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9"/>
          </p:nvPr>
        </p:nvSpPr>
        <p:spPr>
          <a:xfrm>
            <a:off x="10310515" y="3660655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/>
          </p:nvPr>
        </p:nvSpPr>
        <p:spPr>
          <a:xfrm>
            <a:off x="9566506" y="492674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/>
          </p:nvPr>
        </p:nvSpPr>
        <p:spPr>
          <a:xfrm>
            <a:off x="8194906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/>
          </p:nvPr>
        </p:nvSpPr>
        <p:spPr>
          <a:xfrm>
            <a:off x="8716865" y="2248176"/>
            <a:ext cx="1101969" cy="1101969"/>
          </a:xfrm>
          <a:custGeom>
            <a:avLst/>
            <a:gdLst>
              <a:gd name="connsiteX0" fmla="*/ 0 w 1101969"/>
              <a:gd name="connsiteY0" fmla="*/ 0 h 1101969"/>
              <a:gd name="connsiteX1" fmla="*/ 1101969 w 1101969"/>
              <a:gd name="connsiteY1" fmla="*/ 0 h 1101969"/>
              <a:gd name="connsiteX2" fmla="*/ 1101969 w 1101969"/>
              <a:gd name="connsiteY2" fmla="*/ 1101969 h 1101969"/>
              <a:gd name="connsiteX3" fmla="*/ 0 w 1101969"/>
              <a:gd name="connsiteY3" fmla="*/ 1101969 h 1101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969" h="1101969">
                <a:moveTo>
                  <a:pt x="0" y="0"/>
                </a:moveTo>
                <a:lnTo>
                  <a:pt x="1101969" y="0"/>
                </a:lnTo>
                <a:lnTo>
                  <a:pt x="1101969" y="1101969"/>
                </a:lnTo>
                <a:lnTo>
                  <a:pt x="0" y="110196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1743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456486" y="-1"/>
            <a:ext cx="5735514" cy="5735517"/>
          </a:xfrm>
          <a:custGeom>
            <a:avLst/>
            <a:gdLst>
              <a:gd name="connsiteX0" fmla="*/ 5735514 w 5735514"/>
              <a:gd name="connsiteY0" fmla="*/ 0 h 5735517"/>
              <a:gd name="connsiteX1" fmla="*/ 5735514 w 5735514"/>
              <a:gd name="connsiteY1" fmla="*/ 5735517 h 5735517"/>
              <a:gd name="connsiteX2" fmla="*/ 0 w 5735514"/>
              <a:gd name="connsiteY2" fmla="*/ 5101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4" h="5735517">
                <a:moveTo>
                  <a:pt x="5735514" y="0"/>
                </a:moveTo>
                <a:lnTo>
                  <a:pt x="5735514" y="5735517"/>
                </a:lnTo>
                <a:cubicBezTo>
                  <a:pt x="2569867" y="5735517"/>
                  <a:pt x="2815" y="3170746"/>
                  <a:pt x="0" y="5101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500698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239864"/>
            <a:ext cx="4215679" cy="5618136"/>
          </a:xfrm>
          <a:custGeom>
            <a:avLst/>
            <a:gdLst>
              <a:gd name="connsiteX0" fmla="*/ 0 w 2641783"/>
              <a:gd name="connsiteY0" fmla="*/ 0 h 3788229"/>
              <a:gd name="connsiteX1" fmla="*/ 2641783 w 2641783"/>
              <a:gd name="connsiteY1" fmla="*/ 0 h 3788229"/>
              <a:gd name="connsiteX2" fmla="*/ 2641783 w 2641783"/>
              <a:gd name="connsiteY2" fmla="*/ 3788229 h 3788229"/>
              <a:gd name="connsiteX3" fmla="*/ 0 w 2641783"/>
              <a:gd name="connsiteY3" fmla="*/ 3788229 h 378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1783" h="3788229">
                <a:moveTo>
                  <a:pt x="0" y="0"/>
                </a:moveTo>
                <a:lnTo>
                  <a:pt x="2641783" y="0"/>
                </a:lnTo>
                <a:lnTo>
                  <a:pt x="2641783" y="3788229"/>
                </a:lnTo>
                <a:lnTo>
                  <a:pt x="0" y="378822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5553250" y="1239864"/>
            <a:ext cx="4215679" cy="5618136"/>
          </a:xfrm>
          <a:custGeom>
            <a:avLst/>
            <a:gdLst>
              <a:gd name="connsiteX0" fmla="*/ 0 w 2641783"/>
              <a:gd name="connsiteY0" fmla="*/ 0 h 3788229"/>
              <a:gd name="connsiteX1" fmla="*/ 2641783 w 2641783"/>
              <a:gd name="connsiteY1" fmla="*/ 0 h 3788229"/>
              <a:gd name="connsiteX2" fmla="*/ 2641783 w 2641783"/>
              <a:gd name="connsiteY2" fmla="*/ 3788229 h 3788229"/>
              <a:gd name="connsiteX3" fmla="*/ 0 w 2641783"/>
              <a:gd name="connsiteY3" fmla="*/ 3788229 h 378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1783" h="3788229">
                <a:moveTo>
                  <a:pt x="0" y="0"/>
                </a:moveTo>
                <a:lnTo>
                  <a:pt x="2641783" y="0"/>
                </a:lnTo>
                <a:lnTo>
                  <a:pt x="2641783" y="3788229"/>
                </a:lnTo>
                <a:lnTo>
                  <a:pt x="0" y="378822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973534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1122486"/>
            <a:ext cx="5735517" cy="5735514"/>
          </a:xfrm>
          <a:custGeom>
            <a:avLst/>
            <a:gdLst>
              <a:gd name="connsiteX0" fmla="*/ 5101 w 5735517"/>
              <a:gd name="connsiteY0" fmla="*/ 0 h 5735514"/>
              <a:gd name="connsiteX1" fmla="*/ 5735517 w 5735517"/>
              <a:gd name="connsiteY1" fmla="*/ 5735514 h 5735514"/>
              <a:gd name="connsiteX2" fmla="*/ 0 w 5735517"/>
              <a:gd name="connsiteY2" fmla="*/ 5735514 h 573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7" h="5735514">
                <a:moveTo>
                  <a:pt x="5101" y="0"/>
                </a:moveTo>
                <a:cubicBezTo>
                  <a:pt x="3170746" y="2815"/>
                  <a:pt x="5735517" y="2569867"/>
                  <a:pt x="5735517" y="5735514"/>
                </a:cubicBezTo>
                <a:lnTo>
                  <a:pt x="0" y="573551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3494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" y="-1"/>
            <a:ext cx="5735514" cy="5735517"/>
          </a:xfrm>
          <a:custGeom>
            <a:avLst/>
            <a:gdLst>
              <a:gd name="connsiteX0" fmla="*/ 0 w 5735514"/>
              <a:gd name="connsiteY0" fmla="*/ 0 h 5735517"/>
              <a:gd name="connsiteX1" fmla="*/ 5735514 w 5735514"/>
              <a:gd name="connsiteY1" fmla="*/ 5101 h 5735517"/>
              <a:gd name="connsiteX2" fmla="*/ 0 w 5735514"/>
              <a:gd name="connsiteY2" fmla="*/ 5735517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4" h="5735517">
                <a:moveTo>
                  <a:pt x="0" y="0"/>
                </a:moveTo>
                <a:lnTo>
                  <a:pt x="5735514" y="5101"/>
                </a:lnTo>
                <a:cubicBezTo>
                  <a:pt x="5732699" y="3170746"/>
                  <a:pt x="3165647" y="5735517"/>
                  <a:pt x="0" y="5735517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790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688731" y="1934308"/>
            <a:ext cx="2741459" cy="4273061"/>
          </a:xfrm>
          <a:custGeom>
            <a:avLst/>
            <a:gdLst>
              <a:gd name="connsiteX0" fmla="*/ 0 w 2741459"/>
              <a:gd name="connsiteY0" fmla="*/ 0 h 4273061"/>
              <a:gd name="connsiteX1" fmla="*/ 2741459 w 2741459"/>
              <a:gd name="connsiteY1" fmla="*/ 0 h 4273061"/>
              <a:gd name="connsiteX2" fmla="*/ 2741459 w 2741459"/>
              <a:gd name="connsiteY2" fmla="*/ 4273061 h 4273061"/>
              <a:gd name="connsiteX3" fmla="*/ 0 w 2741459"/>
              <a:gd name="connsiteY3" fmla="*/ 4273061 h 4273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1459" h="4273061">
                <a:moveTo>
                  <a:pt x="0" y="0"/>
                </a:moveTo>
                <a:lnTo>
                  <a:pt x="2741459" y="0"/>
                </a:lnTo>
                <a:lnTo>
                  <a:pt x="2741459" y="4273061"/>
                </a:lnTo>
                <a:lnTo>
                  <a:pt x="0" y="42730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724903" y="4278222"/>
            <a:ext cx="3742366" cy="1929147"/>
          </a:xfrm>
          <a:custGeom>
            <a:avLst/>
            <a:gdLst>
              <a:gd name="connsiteX0" fmla="*/ 0 w 3742366"/>
              <a:gd name="connsiteY0" fmla="*/ 0 h 1929147"/>
              <a:gd name="connsiteX1" fmla="*/ 3742366 w 3742366"/>
              <a:gd name="connsiteY1" fmla="*/ 0 h 1929147"/>
              <a:gd name="connsiteX2" fmla="*/ 3742366 w 3742366"/>
              <a:gd name="connsiteY2" fmla="*/ 1929147 h 1929147"/>
              <a:gd name="connsiteX3" fmla="*/ 0 w 3742366"/>
              <a:gd name="connsiteY3" fmla="*/ 1929147 h 1929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2366" h="1929147">
                <a:moveTo>
                  <a:pt x="0" y="0"/>
                </a:moveTo>
                <a:lnTo>
                  <a:pt x="3742366" y="0"/>
                </a:lnTo>
                <a:lnTo>
                  <a:pt x="3742366" y="1929147"/>
                </a:lnTo>
                <a:lnTo>
                  <a:pt x="0" y="192914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7760903" y="1934309"/>
            <a:ext cx="3742366" cy="1929147"/>
          </a:xfrm>
          <a:custGeom>
            <a:avLst/>
            <a:gdLst>
              <a:gd name="connsiteX0" fmla="*/ 0 w 3742366"/>
              <a:gd name="connsiteY0" fmla="*/ 0 h 1929147"/>
              <a:gd name="connsiteX1" fmla="*/ 3742366 w 3742366"/>
              <a:gd name="connsiteY1" fmla="*/ 0 h 1929147"/>
              <a:gd name="connsiteX2" fmla="*/ 3742366 w 3742366"/>
              <a:gd name="connsiteY2" fmla="*/ 1929147 h 1929147"/>
              <a:gd name="connsiteX3" fmla="*/ 0 w 3742366"/>
              <a:gd name="connsiteY3" fmla="*/ 1929147 h 1929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2366" h="1929147">
                <a:moveTo>
                  <a:pt x="0" y="0"/>
                </a:moveTo>
                <a:lnTo>
                  <a:pt x="3742366" y="0"/>
                </a:lnTo>
                <a:lnTo>
                  <a:pt x="3742366" y="1929147"/>
                </a:lnTo>
                <a:lnTo>
                  <a:pt x="0" y="192914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039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80275" y="1775684"/>
            <a:ext cx="2652373" cy="1978702"/>
          </a:xfrm>
          <a:custGeom>
            <a:avLst/>
            <a:gdLst>
              <a:gd name="connsiteX0" fmla="*/ 2652373 w 2652373"/>
              <a:gd name="connsiteY0" fmla="*/ 0 h 1978702"/>
              <a:gd name="connsiteX1" fmla="*/ 2652373 w 2652373"/>
              <a:gd name="connsiteY1" fmla="*/ 1978702 h 1978702"/>
              <a:gd name="connsiteX2" fmla="*/ 0 w 2652373"/>
              <a:gd name="connsiteY2" fmla="*/ 1978702 h 1978702"/>
              <a:gd name="connsiteX3" fmla="*/ 0 w 2652373"/>
              <a:gd name="connsiteY3" fmla="*/ 395740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2652373" y="0"/>
                </a:moveTo>
                <a:lnTo>
                  <a:pt x="2652373" y="1978702"/>
                </a:lnTo>
                <a:lnTo>
                  <a:pt x="0" y="1978702"/>
                </a:lnTo>
                <a:lnTo>
                  <a:pt x="0" y="39574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405460" y="3814020"/>
            <a:ext cx="2652373" cy="1978702"/>
          </a:xfrm>
          <a:custGeom>
            <a:avLst/>
            <a:gdLst>
              <a:gd name="connsiteX0" fmla="*/ 0 w 2652373"/>
              <a:gd name="connsiteY0" fmla="*/ 0 h 1978702"/>
              <a:gd name="connsiteX1" fmla="*/ 2652373 w 2652373"/>
              <a:gd name="connsiteY1" fmla="*/ 0 h 1978702"/>
              <a:gd name="connsiteX2" fmla="*/ 2652373 w 2652373"/>
              <a:gd name="connsiteY2" fmla="*/ 1582962 h 1978702"/>
              <a:gd name="connsiteX3" fmla="*/ 0 w 2652373"/>
              <a:gd name="connsiteY3" fmla="*/ 1978702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0" y="0"/>
                </a:moveTo>
                <a:lnTo>
                  <a:pt x="2652373" y="0"/>
                </a:lnTo>
                <a:lnTo>
                  <a:pt x="2652373" y="1582962"/>
                </a:lnTo>
                <a:lnTo>
                  <a:pt x="0" y="197870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6134168" y="1775684"/>
            <a:ext cx="2652373" cy="1978702"/>
          </a:xfrm>
          <a:custGeom>
            <a:avLst/>
            <a:gdLst>
              <a:gd name="connsiteX0" fmla="*/ 2652373 w 2652373"/>
              <a:gd name="connsiteY0" fmla="*/ 0 h 1978702"/>
              <a:gd name="connsiteX1" fmla="*/ 2652373 w 2652373"/>
              <a:gd name="connsiteY1" fmla="*/ 1978702 h 1978702"/>
              <a:gd name="connsiteX2" fmla="*/ 0 w 2652373"/>
              <a:gd name="connsiteY2" fmla="*/ 1978702 h 1978702"/>
              <a:gd name="connsiteX3" fmla="*/ 0 w 2652373"/>
              <a:gd name="connsiteY3" fmla="*/ 395740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2652373" y="0"/>
                </a:moveTo>
                <a:lnTo>
                  <a:pt x="2652373" y="1978702"/>
                </a:lnTo>
                <a:lnTo>
                  <a:pt x="0" y="1978702"/>
                </a:lnTo>
                <a:lnTo>
                  <a:pt x="0" y="39574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8859353" y="3814020"/>
            <a:ext cx="2652373" cy="1978702"/>
          </a:xfrm>
          <a:custGeom>
            <a:avLst/>
            <a:gdLst>
              <a:gd name="connsiteX0" fmla="*/ 0 w 2652373"/>
              <a:gd name="connsiteY0" fmla="*/ 0 h 1978702"/>
              <a:gd name="connsiteX1" fmla="*/ 2652373 w 2652373"/>
              <a:gd name="connsiteY1" fmla="*/ 0 h 1978702"/>
              <a:gd name="connsiteX2" fmla="*/ 2652373 w 2652373"/>
              <a:gd name="connsiteY2" fmla="*/ 1582962 h 1978702"/>
              <a:gd name="connsiteX3" fmla="*/ 0 w 2652373"/>
              <a:gd name="connsiteY3" fmla="*/ 1978702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0" y="0"/>
                </a:moveTo>
                <a:lnTo>
                  <a:pt x="2652373" y="0"/>
                </a:lnTo>
                <a:lnTo>
                  <a:pt x="2652373" y="1582962"/>
                </a:lnTo>
                <a:lnTo>
                  <a:pt x="0" y="197870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1423194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647507" y="742950"/>
            <a:ext cx="4896986" cy="611505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7297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5526C28-5713-4693-86D4-D4F2F443AD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98EC133-792E-409B-A945-8298EA0EA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1DE3E-EA79-4A69-96A0-2ADEDA0D22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E7975A-DAD6-41F4-ABF1-E7736A1288CE}" type="datetimeFigureOut">
              <a:rPr lang="en-US"/>
              <a:pPr>
                <a:defRPr/>
              </a:pPr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402FE-6AF5-4A7B-9AE3-D8A50BD10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2A8F8-030D-4524-875D-9A4130C75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E91EE0-2AB3-4ADB-8908-7270812F4E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3" r:id="rId1"/>
    <p:sldLayoutId id="2147484584" r:id="rId2"/>
    <p:sldLayoutId id="2147484585" r:id="rId3"/>
    <p:sldLayoutId id="2147484586" r:id="rId4"/>
    <p:sldLayoutId id="2147484587" r:id="rId5"/>
    <p:sldLayoutId id="2147484588" r:id="rId6"/>
    <p:sldLayoutId id="2147484589" r:id="rId7"/>
    <p:sldLayoutId id="2147484590" r:id="rId8"/>
    <p:sldLayoutId id="2147484591" r:id="rId9"/>
    <p:sldLayoutId id="2147484592" r:id="rId10"/>
    <p:sldLayoutId id="2147484593" r:id="rId11"/>
    <p:sldLayoutId id="2147484594" r:id="rId12"/>
    <p:sldLayoutId id="2147484595" r:id="rId13"/>
    <p:sldLayoutId id="2147484596" r:id="rId14"/>
    <p:sldLayoutId id="2147484597" r:id="rId15"/>
    <p:sldLayoutId id="2147484598" r:id="rId16"/>
    <p:sldLayoutId id="2147484599" r:id="rId17"/>
    <p:sldLayoutId id="2147484600" r:id="rId18"/>
    <p:sldLayoutId id="2147484601" r:id="rId19"/>
    <p:sldLayoutId id="2147484602" r:id="rId20"/>
    <p:sldLayoutId id="2147484603" r:id="rId21"/>
    <p:sldLayoutId id="2147484604" r:id="rId22"/>
    <p:sldLayoutId id="2147484605" r:id="rId23"/>
    <p:sldLayoutId id="2147484606" r:id="rId24"/>
    <p:sldLayoutId id="2147484607" r:id="rId25"/>
    <p:sldLayoutId id="2147484608" r:id="rId26"/>
    <p:sldLayoutId id="2147484609" r:id="rId27"/>
    <p:sldLayoutId id="2147484610" r:id="rId28"/>
    <p:sldLayoutId id="2147484611" r:id="rId29"/>
    <p:sldLayoutId id="2147484612" r:id="rId30"/>
    <p:sldLayoutId id="2147484613" r:id="rId31"/>
    <p:sldLayoutId id="2147484614" r:id="rId32"/>
    <p:sldLayoutId id="2147484615" r:id="rId33"/>
    <p:sldLayoutId id="2147484616" r:id="rId34"/>
    <p:sldLayoutId id="2147484617" r:id="rId35"/>
    <p:sldLayoutId id="2147484618" r:id="rId36"/>
    <p:sldLayoutId id="2147484619" r:id="rId37"/>
    <p:sldLayoutId id="2147484620" r:id="rId38"/>
    <p:sldLayoutId id="2147484621" r:id="rId39"/>
    <p:sldLayoutId id="2147484624" r:id="rId4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rgbClr val="FFFBF1"/>
            </a:gs>
            <a:gs pos="0">
              <a:schemeClr val="bg1"/>
            </a:gs>
            <a:gs pos="99000">
              <a:schemeClr val="accent5">
                <a:lumMod val="40000"/>
                <a:lumOff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FC813CE-860F-4C6E-BDB1-8E5F0E514598}"/>
              </a:ext>
            </a:extLst>
          </p:cNvPr>
          <p:cNvSpPr/>
          <p:nvPr/>
        </p:nvSpPr>
        <p:spPr>
          <a:xfrm>
            <a:off x="1" y="0"/>
            <a:ext cx="12191999" cy="6858000"/>
          </a:xfrm>
          <a:custGeom>
            <a:avLst/>
            <a:gdLst>
              <a:gd name="connsiteX0" fmla="*/ 9979152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5191457 h 6858000"/>
              <a:gd name="connsiteX5" fmla="*/ 9214451 w 12191999"/>
              <a:gd name="connsiteY5" fmla="*/ 5191457 h 6858000"/>
              <a:gd name="connsiteX6" fmla="*/ 9979152 w 12191999"/>
              <a:gd name="connsiteY6" fmla="*/ 442675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1999" h="6858000">
                <a:moveTo>
                  <a:pt x="9979152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0" y="6858000"/>
                </a:lnTo>
                <a:lnTo>
                  <a:pt x="0" y="5191457"/>
                </a:lnTo>
                <a:lnTo>
                  <a:pt x="9214451" y="5191457"/>
                </a:lnTo>
                <a:cubicBezTo>
                  <a:pt x="9636784" y="5191457"/>
                  <a:pt x="9979152" y="4849089"/>
                  <a:pt x="9979152" y="442675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502D17A-4CCE-4E1F-A27F-9E42CD8C73F0}"/>
              </a:ext>
            </a:extLst>
          </p:cNvPr>
          <p:cNvSpPr txBox="1">
            <a:spLocks/>
          </p:cNvSpPr>
          <p:nvPr/>
        </p:nvSpPr>
        <p:spPr>
          <a:xfrm>
            <a:off x="2418517" y="1503073"/>
            <a:ext cx="7703822" cy="1044464"/>
          </a:xfrm>
          <a:prstGeom prst="rect">
            <a:avLst/>
          </a:prstGeom>
          <a:ln>
            <a:noFill/>
          </a:ln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defRPr/>
            </a:pPr>
            <a:r>
              <a:rPr lang="ar-SA" sz="5400" b="1" dirty="0">
                <a:solidFill>
                  <a:sysClr val="windowText" lastClr="000000"/>
                </a:solidFill>
                <a:latin typeface="Almarai Bold" pitchFamily="2" charset="-78"/>
                <a:cs typeface="Almarai Bold" pitchFamily="2" charset="-78"/>
              </a:rPr>
              <a:t>مبادئ ريادة الأعمال</a:t>
            </a:r>
            <a:endParaRPr lang="en-US" sz="5400" b="1" dirty="0">
              <a:solidFill>
                <a:sysClr val="windowText" lastClr="000000"/>
              </a:solidFill>
              <a:latin typeface="Almarai Bold" pitchFamily="2" charset="-78"/>
              <a:cs typeface="Almarai Bold" pitchFamily="2" charset="-78"/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41241BE9-941D-454F-B325-EDAE396927EB}"/>
              </a:ext>
            </a:extLst>
          </p:cNvPr>
          <p:cNvSpPr/>
          <p:nvPr/>
        </p:nvSpPr>
        <p:spPr>
          <a:xfrm>
            <a:off x="4466665" y="3105835"/>
            <a:ext cx="3607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sz="3600" dirty="0">
                <a:solidFill>
                  <a:srgbClr val="69A12B"/>
                </a:solidFill>
                <a:latin typeface="Bodoni MT" panose="02070603080606020203" pitchFamily="18" charset="0"/>
                <a:cs typeface="+mj-cs"/>
              </a:rPr>
              <a:t>Entrepreneurship</a:t>
            </a:r>
            <a:endParaRPr lang="ar-SA" sz="3600" dirty="0">
              <a:solidFill>
                <a:srgbClr val="69A12B"/>
              </a:solidFill>
              <a:latin typeface="Bodoni MT" panose="02070603080606020203" pitchFamily="18" charset="0"/>
              <a:cs typeface="+mj-cs"/>
            </a:endParaRP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27F4780A-B1E1-49E5-8BD0-423608B06B00}"/>
              </a:ext>
            </a:extLst>
          </p:cNvPr>
          <p:cNvGrpSpPr/>
          <p:nvPr/>
        </p:nvGrpSpPr>
        <p:grpSpPr>
          <a:xfrm>
            <a:off x="257773" y="5576715"/>
            <a:ext cx="10790572" cy="903208"/>
            <a:chOff x="499486" y="5762171"/>
            <a:chExt cx="10790572" cy="903208"/>
          </a:xfrm>
          <a:solidFill>
            <a:srgbClr val="69A12B"/>
          </a:solidFill>
        </p:grpSpPr>
        <p:sp>
          <p:nvSpPr>
            <p:cNvPr id="22" name="مستطيل: زوايا علوية مستديرة 21">
              <a:extLst>
                <a:ext uri="{FF2B5EF4-FFF2-40B4-BE49-F238E27FC236}">
                  <a16:creationId xmlns:a16="http://schemas.microsoft.com/office/drawing/2014/main" id="{476D82A8-0FD3-4561-B6B8-E77957EE5C22}"/>
                </a:ext>
              </a:extLst>
            </p:cNvPr>
            <p:cNvSpPr/>
            <p:nvPr/>
          </p:nvSpPr>
          <p:spPr>
            <a:xfrm rot="5400000">
              <a:off x="8432602" y="3777306"/>
              <a:ext cx="872590" cy="4842323"/>
            </a:xfrm>
            <a:prstGeom prst="round2SameRect">
              <a:avLst>
                <a:gd name="adj1" fmla="val 50000"/>
                <a:gd name="adj2" fmla="val 4275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5" name="Title 1">
              <a:extLst>
                <a:ext uri="{FF2B5EF4-FFF2-40B4-BE49-F238E27FC236}">
                  <a16:creationId xmlns:a16="http://schemas.microsoft.com/office/drawing/2014/main" id="{B1A7F0F3-5470-4B76-A157-0127D692FB7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778091" y="5762171"/>
              <a:ext cx="4364219" cy="903208"/>
            </a:xfrm>
            <a:prstGeom prst="rect">
              <a:avLst/>
            </a:prstGeom>
            <a:noFill/>
            <a:ln>
              <a:noFill/>
            </a:ln>
          </p:spPr>
          <p:txBody>
            <a:bodyPr anchor="b"/>
            <a:lstStyle>
              <a:lvl1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4572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9144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13716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18288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ctr" rtl="1">
                <a:defRPr/>
              </a:pPr>
              <a:r>
                <a:rPr lang="ar-SA" sz="2800" dirty="0">
                  <a:solidFill>
                    <a:schemeClr val="bg1"/>
                  </a:solidFill>
                  <a:cs typeface="AL-Mohanad Bold" pitchFamily="2" charset="-78"/>
                </a:rPr>
                <a:t>أ. د. وفاء المبيريك</a:t>
              </a:r>
            </a:p>
            <a:p>
              <a:pPr algn="ctr" rtl="1">
                <a:defRPr/>
              </a:pPr>
              <a:r>
                <a:rPr lang="ar-SA" sz="2800" dirty="0">
                  <a:solidFill>
                    <a:schemeClr val="bg1"/>
                  </a:solidFill>
                  <a:cs typeface="AL-Mohanad Bold" pitchFamily="2" charset="-78"/>
                </a:rPr>
                <a:t> أستاذ التسويق وريادة الأعمال</a:t>
              </a:r>
              <a:endParaRPr lang="en-US" sz="2800" dirty="0">
                <a:solidFill>
                  <a:schemeClr val="bg1"/>
                </a:solidFill>
                <a:cs typeface="AL-Mohanad Bold" pitchFamily="2" charset="-78"/>
              </a:endParaRPr>
            </a:p>
          </p:txBody>
        </p:sp>
        <p:sp>
          <p:nvSpPr>
            <p:cNvPr id="36" name="مستطيل: زوايا علوية مستديرة 35">
              <a:extLst>
                <a:ext uri="{FF2B5EF4-FFF2-40B4-BE49-F238E27FC236}">
                  <a16:creationId xmlns:a16="http://schemas.microsoft.com/office/drawing/2014/main" id="{90F83D54-2AAD-4DEC-998B-1412F5F4DB47}"/>
                </a:ext>
              </a:extLst>
            </p:cNvPr>
            <p:cNvSpPr/>
            <p:nvPr/>
          </p:nvSpPr>
          <p:spPr>
            <a:xfrm rot="5400000">
              <a:off x="2484353" y="3777306"/>
              <a:ext cx="872589" cy="4842323"/>
            </a:xfrm>
            <a:prstGeom prst="round2SameRect">
              <a:avLst>
                <a:gd name="adj1" fmla="val 50000"/>
                <a:gd name="adj2" fmla="val 4275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35" name="Title 1">
              <a:extLst>
                <a:ext uri="{FF2B5EF4-FFF2-40B4-BE49-F238E27FC236}">
                  <a16:creationId xmlns:a16="http://schemas.microsoft.com/office/drawing/2014/main" id="{81781816-24C4-4537-ABA4-D260B7B0EB9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38540" y="5762171"/>
              <a:ext cx="4364219" cy="896027"/>
            </a:xfrm>
            <a:prstGeom prst="rect">
              <a:avLst/>
            </a:prstGeom>
            <a:noFill/>
            <a:ln>
              <a:noFill/>
            </a:ln>
          </p:spPr>
          <p:txBody>
            <a:bodyPr anchor="b"/>
            <a:lstStyle>
              <a:lvl1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4572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9144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13716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18288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ctr" rtl="1">
                <a:defRPr/>
              </a:pPr>
              <a:r>
                <a:rPr lang="ar-SA" sz="2800" dirty="0">
                  <a:solidFill>
                    <a:schemeClr val="bg1"/>
                  </a:solidFill>
                  <a:cs typeface="AL-Mohanad Bold" pitchFamily="2" charset="-78"/>
                </a:rPr>
                <a:t>أ. د. أحمد الشميمري</a:t>
              </a:r>
            </a:p>
            <a:p>
              <a:pPr algn="ctr" rtl="1">
                <a:defRPr/>
              </a:pPr>
              <a:r>
                <a:rPr lang="ar-SA" sz="2800" dirty="0">
                  <a:solidFill>
                    <a:schemeClr val="bg1"/>
                  </a:solidFill>
                  <a:cs typeface="AL-Mohanad Bold" pitchFamily="2" charset="-78"/>
                </a:rPr>
                <a:t> أستاذ التسويق وريادة الأعمال </a:t>
              </a:r>
              <a:endParaRPr lang="en-US" sz="2800" dirty="0">
                <a:solidFill>
                  <a:schemeClr val="bg1"/>
                </a:solidFill>
                <a:cs typeface="AL-Mohanad Bold" pitchFamily="2" charset="-78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9749A3E-C2B9-0BCC-3A03-36CF0CF819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09" y="654405"/>
            <a:ext cx="2775293" cy="367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33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rgbClr val="FFF8E3">
                <a:alpha val="32000"/>
              </a:srgbClr>
            </a:gs>
            <a:gs pos="0">
              <a:schemeClr val="bg1"/>
            </a:gs>
            <a:gs pos="99000">
              <a:schemeClr val="accent5">
                <a:lumMod val="40000"/>
                <a:lumOff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E72DCDF2-2616-43C7-BCC7-B18A582C513F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69A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69A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</a:t>
            </a:r>
            <a:endParaRPr lang="ar-SA" sz="2400" b="1" dirty="0">
              <a:solidFill>
                <a:srgbClr val="69A1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69A12B"/>
            </a:solidFill>
          </a:ln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44753" y="993720"/>
            <a:ext cx="3440592" cy="865760"/>
            <a:chOff x="8915400" y="1222596"/>
            <a:chExt cx="3440592" cy="865760"/>
          </a:xfrm>
          <a:solidFill>
            <a:schemeClr val="accent2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69A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980525" y="1106324"/>
            <a:ext cx="2969047" cy="60678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خطوات إنشاء المشروع</a:t>
            </a:r>
          </a:p>
        </p:txBody>
      </p:sp>
      <p:sp>
        <p:nvSpPr>
          <p:cNvPr id="62" name="مربع نص 61">
            <a:extLst>
              <a:ext uri="{FF2B5EF4-FFF2-40B4-BE49-F238E27FC236}">
                <a16:creationId xmlns:a16="http://schemas.microsoft.com/office/drawing/2014/main" id="{EB7D6E24-3B06-45C5-A852-212E29561696}"/>
              </a:ext>
            </a:extLst>
          </p:cNvPr>
          <p:cNvSpPr txBox="1"/>
          <p:nvPr/>
        </p:nvSpPr>
        <p:spPr>
          <a:xfrm>
            <a:off x="9131705" y="4931383"/>
            <a:ext cx="21851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تحديد المشروع</a:t>
            </a:r>
          </a:p>
        </p:txBody>
      </p:sp>
      <p:grpSp>
        <p:nvGrpSpPr>
          <p:cNvPr id="119" name="Group 4">
            <a:extLst>
              <a:ext uri="{FF2B5EF4-FFF2-40B4-BE49-F238E27FC236}">
                <a16:creationId xmlns:a16="http://schemas.microsoft.com/office/drawing/2014/main" id="{1308E593-88A0-4BA5-A477-B0016E80EEAC}"/>
              </a:ext>
            </a:extLst>
          </p:cNvPr>
          <p:cNvGrpSpPr/>
          <p:nvPr/>
        </p:nvGrpSpPr>
        <p:grpSpPr>
          <a:xfrm>
            <a:off x="3054350" y="2712720"/>
            <a:ext cx="6070600" cy="4140518"/>
            <a:chOff x="3054350" y="3195638"/>
            <a:chExt cx="6070600" cy="3657600"/>
          </a:xfrm>
          <a:solidFill>
            <a:schemeClr val="tx2">
              <a:lumMod val="75000"/>
            </a:schemeClr>
          </a:solidFill>
        </p:grpSpPr>
        <p:sp>
          <p:nvSpPr>
            <p:cNvPr id="120" name="Freeform 19">
              <a:extLst>
                <a:ext uri="{FF2B5EF4-FFF2-40B4-BE49-F238E27FC236}">
                  <a16:creationId xmlns:a16="http://schemas.microsoft.com/office/drawing/2014/main" id="{3D4AC663-B5A2-4195-941C-D51AE3A8A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4350" y="3195638"/>
              <a:ext cx="2782888" cy="3657600"/>
            </a:xfrm>
            <a:custGeom>
              <a:avLst/>
              <a:gdLst>
                <a:gd name="T0" fmla="*/ 665 w 665"/>
                <a:gd name="T1" fmla="*/ 0 h 873"/>
                <a:gd name="T2" fmla="*/ 661 w 665"/>
                <a:gd name="T3" fmla="*/ 0 h 873"/>
                <a:gd name="T4" fmla="*/ 0 w 665"/>
                <a:gd name="T5" fmla="*/ 873 h 873"/>
                <a:gd name="T6" fmla="*/ 46 w 665"/>
                <a:gd name="T7" fmla="*/ 873 h 873"/>
                <a:gd name="T8" fmla="*/ 665 w 665"/>
                <a:gd name="T9" fmla="*/ 0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5" h="873">
                  <a:moveTo>
                    <a:pt x="665" y="0"/>
                  </a:moveTo>
                  <a:cubicBezTo>
                    <a:pt x="664" y="0"/>
                    <a:pt x="662" y="0"/>
                    <a:pt x="661" y="0"/>
                  </a:cubicBezTo>
                  <a:cubicBezTo>
                    <a:pt x="558" y="291"/>
                    <a:pt x="338" y="582"/>
                    <a:pt x="0" y="873"/>
                  </a:cubicBezTo>
                  <a:cubicBezTo>
                    <a:pt x="15" y="873"/>
                    <a:pt x="31" y="873"/>
                    <a:pt x="46" y="873"/>
                  </a:cubicBezTo>
                  <a:cubicBezTo>
                    <a:pt x="363" y="582"/>
                    <a:pt x="569" y="291"/>
                    <a:pt x="6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1" name="Freeform 20">
              <a:extLst>
                <a:ext uri="{FF2B5EF4-FFF2-40B4-BE49-F238E27FC236}">
                  <a16:creationId xmlns:a16="http://schemas.microsoft.com/office/drawing/2014/main" id="{797070D2-E643-43D1-871F-67AC3B9C53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59150" y="3195638"/>
              <a:ext cx="5464175" cy="3657600"/>
            </a:xfrm>
            <a:custGeom>
              <a:avLst/>
              <a:gdLst>
                <a:gd name="T0" fmla="*/ 711 w 1306"/>
                <a:gd name="T1" fmla="*/ 0 h 873"/>
                <a:gd name="T2" fmla="*/ 655 w 1306"/>
                <a:gd name="T3" fmla="*/ 0 h 873"/>
                <a:gd name="T4" fmla="*/ 656 w 1306"/>
                <a:gd name="T5" fmla="*/ 21 h 873"/>
                <a:gd name="T6" fmla="*/ 650 w 1306"/>
                <a:gd name="T7" fmla="*/ 21 h 873"/>
                <a:gd name="T8" fmla="*/ 650 w 1306"/>
                <a:gd name="T9" fmla="*/ 0 h 873"/>
                <a:gd name="T10" fmla="*/ 594 w 1306"/>
                <a:gd name="T11" fmla="*/ 0 h 873"/>
                <a:gd name="T12" fmla="*/ 0 w 1306"/>
                <a:gd name="T13" fmla="*/ 873 h 873"/>
                <a:gd name="T14" fmla="*/ 623 w 1306"/>
                <a:gd name="T15" fmla="*/ 873 h 873"/>
                <a:gd name="T16" fmla="*/ 624 w 1306"/>
                <a:gd name="T17" fmla="*/ 849 h 873"/>
                <a:gd name="T18" fmla="*/ 681 w 1306"/>
                <a:gd name="T19" fmla="*/ 849 h 873"/>
                <a:gd name="T20" fmla="*/ 682 w 1306"/>
                <a:gd name="T21" fmla="*/ 873 h 873"/>
                <a:gd name="T22" fmla="*/ 1306 w 1306"/>
                <a:gd name="T23" fmla="*/ 873 h 873"/>
                <a:gd name="T24" fmla="*/ 711 w 1306"/>
                <a:gd name="T25" fmla="*/ 0 h 873"/>
                <a:gd name="T26" fmla="*/ 649 w 1306"/>
                <a:gd name="T27" fmla="*/ 70 h 873"/>
                <a:gd name="T28" fmla="*/ 656 w 1306"/>
                <a:gd name="T29" fmla="*/ 70 h 873"/>
                <a:gd name="T30" fmla="*/ 657 w 1306"/>
                <a:gd name="T31" fmla="*/ 119 h 873"/>
                <a:gd name="T32" fmla="*/ 648 w 1306"/>
                <a:gd name="T33" fmla="*/ 119 h 873"/>
                <a:gd name="T34" fmla="*/ 649 w 1306"/>
                <a:gd name="T35" fmla="*/ 70 h 873"/>
                <a:gd name="T36" fmla="*/ 647 w 1306"/>
                <a:gd name="T37" fmla="*/ 167 h 873"/>
                <a:gd name="T38" fmla="*/ 658 w 1306"/>
                <a:gd name="T39" fmla="*/ 167 h 873"/>
                <a:gd name="T40" fmla="*/ 659 w 1306"/>
                <a:gd name="T41" fmla="*/ 216 h 873"/>
                <a:gd name="T42" fmla="*/ 646 w 1306"/>
                <a:gd name="T43" fmla="*/ 216 h 873"/>
                <a:gd name="T44" fmla="*/ 647 w 1306"/>
                <a:gd name="T45" fmla="*/ 167 h 873"/>
                <a:gd name="T46" fmla="*/ 645 w 1306"/>
                <a:gd name="T47" fmla="*/ 265 h 873"/>
                <a:gd name="T48" fmla="*/ 660 w 1306"/>
                <a:gd name="T49" fmla="*/ 265 h 873"/>
                <a:gd name="T50" fmla="*/ 662 w 1306"/>
                <a:gd name="T51" fmla="*/ 313 h 873"/>
                <a:gd name="T52" fmla="*/ 644 w 1306"/>
                <a:gd name="T53" fmla="*/ 313 h 873"/>
                <a:gd name="T54" fmla="*/ 645 w 1306"/>
                <a:gd name="T55" fmla="*/ 265 h 873"/>
                <a:gd name="T56" fmla="*/ 642 w 1306"/>
                <a:gd name="T57" fmla="*/ 362 h 873"/>
                <a:gd name="T58" fmla="*/ 663 w 1306"/>
                <a:gd name="T59" fmla="*/ 362 h 873"/>
                <a:gd name="T60" fmla="*/ 664 w 1306"/>
                <a:gd name="T61" fmla="*/ 411 h 873"/>
                <a:gd name="T62" fmla="*/ 641 w 1306"/>
                <a:gd name="T63" fmla="*/ 411 h 873"/>
                <a:gd name="T64" fmla="*/ 642 w 1306"/>
                <a:gd name="T65" fmla="*/ 362 h 873"/>
                <a:gd name="T66" fmla="*/ 639 w 1306"/>
                <a:gd name="T67" fmla="*/ 460 h 873"/>
                <a:gd name="T68" fmla="*/ 666 w 1306"/>
                <a:gd name="T69" fmla="*/ 460 h 873"/>
                <a:gd name="T70" fmla="*/ 668 w 1306"/>
                <a:gd name="T71" fmla="*/ 508 h 873"/>
                <a:gd name="T72" fmla="*/ 638 w 1306"/>
                <a:gd name="T73" fmla="*/ 508 h 873"/>
                <a:gd name="T74" fmla="*/ 639 w 1306"/>
                <a:gd name="T75" fmla="*/ 460 h 873"/>
                <a:gd name="T76" fmla="*/ 636 w 1306"/>
                <a:gd name="T77" fmla="*/ 557 h 873"/>
                <a:gd name="T78" fmla="*/ 669 w 1306"/>
                <a:gd name="T79" fmla="*/ 557 h 873"/>
                <a:gd name="T80" fmla="*/ 671 w 1306"/>
                <a:gd name="T81" fmla="*/ 606 h 873"/>
                <a:gd name="T82" fmla="*/ 634 w 1306"/>
                <a:gd name="T83" fmla="*/ 606 h 873"/>
                <a:gd name="T84" fmla="*/ 636 w 1306"/>
                <a:gd name="T85" fmla="*/ 557 h 873"/>
                <a:gd name="T86" fmla="*/ 632 w 1306"/>
                <a:gd name="T87" fmla="*/ 654 h 873"/>
                <a:gd name="T88" fmla="*/ 673 w 1306"/>
                <a:gd name="T89" fmla="*/ 654 h 873"/>
                <a:gd name="T90" fmla="*/ 675 w 1306"/>
                <a:gd name="T91" fmla="*/ 703 h 873"/>
                <a:gd name="T92" fmla="*/ 630 w 1306"/>
                <a:gd name="T93" fmla="*/ 703 h 873"/>
                <a:gd name="T94" fmla="*/ 632 w 1306"/>
                <a:gd name="T95" fmla="*/ 654 h 873"/>
                <a:gd name="T96" fmla="*/ 626 w 1306"/>
                <a:gd name="T97" fmla="*/ 800 h 873"/>
                <a:gd name="T98" fmla="*/ 628 w 1306"/>
                <a:gd name="T99" fmla="*/ 752 h 873"/>
                <a:gd name="T100" fmla="*/ 677 w 1306"/>
                <a:gd name="T101" fmla="*/ 752 h 873"/>
                <a:gd name="T102" fmla="*/ 679 w 1306"/>
                <a:gd name="T103" fmla="*/ 800 h 873"/>
                <a:gd name="T104" fmla="*/ 626 w 1306"/>
                <a:gd name="T105" fmla="*/ 800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06" h="873">
                  <a:moveTo>
                    <a:pt x="711" y="0"/>
                  </a:moveTo>
                  <a:cubicBezTo>
                    <a:pt x="692" y="0"/>
                    <a:pt x="674" y="0"/>
                    <a:pt x="655" y="0"/>
                  </a:cubicBezTo>
                  <a:cubicBezTo>
                    <a:pt x="655" y="7"/>
                    <a:pt x="656" y="14"/>
                    <a:pt x="656" y="21"/>
                  </a:cubicBezTo>
                  <a:cubicBezTo>
                    <a:pt x="654" y="21"/>
                    <a:pt x="652" y="21"/>
                    <a:pt x="650" y="21"/>
                  </a:cubicBezTo>
                  <a:cubicBezTo>
                    <a:pt x="650" y="14"/>
                    <a:pt x="650" y="7"/>
                    <a:pt x="650" y="0"/>
                  </a:cubicBezTo>
                  <a:cubicBezTo>
                    <a:pt x="631" y="0"/>
                    <a:pt x="613" y="0"/>
                    <a:pt x="594" y="0"/>
                  </a:cubicBezTo>
                  <a:cubicBezTo>
                    <a:pt x="502" y="291"/>
                    <a:pt x="304" y="582"/>
                    <a:pt x="0" y="873"/>
                  </a:cubicBezTo>
                  <a:cubicBezTo>
                    <a:pt x="207" y="873"/>
                    <a:pt x="415" y="873"/>
                    <a:pt x="623" y="873"/>
                  </a:cubicBezTo>
                  <a:cubicBezTo>
                    <a:pt x="623" y="865"/>
                    <a:pt x="624" y="857"/>
                    <a:pt x="624" y="849"/>
                  </a:cubicBezTo>
                  <a:cubicBezTo>
                    <a:pt x="643" y="849"/>
                    <a:pt x="662" y="849"/>
                    <a:pt x="681" y="849"/>
                  </a:cubicBezTo>
                  <a:cubicBezTo>
                    <a:pt x="682" y="857"/>
                    <a:pt x="682" y="865"/>
                    <a:pt x="682" y="873"/>
                  </a:cubicBezTo>
                  <a:cubicBezTo>
                    <a:pt x="890" y="873"/>
                    <a:pt x="1098" y="873"/>
                    <a:pt x="1306" y="873"/>
                  </a:cubicBezTo>
                  <a:cubicBezTo>
                    <a:pt x="1002" y="582"/>
                    <a:pt x="803" y="291"/>
                    <a:pt x="711" y="0"/>
                  </a:cubicBezTo>
                  <a:close/>
                  <a:moveTo>
                    <a:pt x="649" y="70"/>
                  </a:moveTo>
                  <a:cubicBezTo>
                    <a:pt x="651" y="70"/>
                    <a:pt x="654" y="70"/>
                    <a:pt x="656" y="70"/>
                  </a:cubicBezTo>
                  <a:cubicBezTo>
                    <a:pt x="657" y="86"/>
                    <a:pt x="657" y="103"/>
                    <a:pt x="657" y="119"/>
                  </a:cubicBezTo>
                  <a:cubicBezTo>
                    <a:pt x="654" y="119"/>
                    <a:pt x="651" y="119"/>
                    <a:pt x="648" y="119"/>
                  </a:cubicBezTo>
                  <a:cubicBezTo>
                    <a:pt x="648" y="103"/>
                    <a:pt x="649" y="86"/>
                    <a:pt x="649" y="70"/>
                  </a:cubicBezTo>
                  <a:close/>
                  <a:moveTo>
                    <a:pt x="647" y="167"/>
                  </a:moveTo>
                  <a:cubicBezTo>
                    <a:pt x="651" y="167"/>
                    <a:pt x="655" y="167"/>
                    <a:pt x="658" y="167"/>
                  </a:cubicBezTo>
                  <a:cubicBezTo>
                    <a:pt x="659" y="184"/>
                    <a:pt x="659" y="200"/>
                    <a:pt x="659" y="216"/>
                  </a:cubicBezTo>
                  <a:cubicBezTo>
                    <a:pt x="655" y="216"/>
                    <a:pt x="650" y="216"/>
                    <a:pt x="646" y="216"/>
                  </a:cubicBezTo>
                  <a:cubicBezTo>
                    <a:pt x="646" y="200"/>
                    <a:pt x="647" y="184"/>
                    <a:pt x="647" y="167"/>
                  </a:cubicBezTo>
                  <a:close/>
                  <a:moveTo>
                    <a:pt x="645" y="265"/>
                  </a:moveTo>
                  <a:cubicBezTo>
                    <a:pt x="650" y="265"/>
                    <a:pt x="655" y="265"/>
                    <a:pt x="660" y="265"/>
                  </a:cubicBezTo>
                  <a:cubicBezTo>
                    <a:pt x="661" y="281"/>
                    <a:pt x="661" y="297"/>
                    <a:pt x="662" y="313"/>
                  </a:cubicBezTo>
                  <a:cubicBezTo>
                    <a:pt x="656" y="313"/>
                    <a:pt x="650" y="313"/>
                    <a:pt x="644" y="313"/>
                  </a:cubicBezTo>
                  <a:cubicBezTo>
                    <a:pt x="644" y="297"/>
                    <a:pt x="644" y="281"/>
                    <a:pt x="645" y="265"/>
                  </a:cubicBezTo>
                  <a:close/>
                  <a:moveTo>
                    <a:pt x="642" y="362"/>
                  </a:moveTo>
                  <a:cubicBezTo>
                    <a:pt x="649" y="362"/>
                    <a:pt x="656" y="362"/>
                    <a:pt x="663" y="362"/>
                  </a:cubicBezTo>
                  <a:cubicBezTo>
                    <a:pt x="664" y="378"/>
                    <a:pt x="664" y="395"/>
                    <a:pt x="664" y="411"/>
                  </a:cubicBezTo>
                  <a:cubicBezTo>
                    <a:pt x="657" y="411"/>
                    <a:pt x="649" y="411"/>
                    <a:pt x="641" y="411"/>
                  </a:cubicBezTo>
                  <a:cubicBezTo>
                    <a:pt x="641" y="395"/>
                    <a:pt x="642" y="378"/>
                    <a:pt x="642" y="362"/>
                  </a:cubicBezTo>
                  <a:close/>
                  <a:moveTo>
                    <a:pt x="639" y="460"/>
                  </a:moveTo>
                  <a:cubicBezTo>
                    <a:pt x="648" y="460"/>
                    <a:pt x="657" y="460"/>
                    <a:pt x="666" y="460"/>
                  </a:cubicBezTo>
                  <a:cubicBezTo>
                    <a:pt x="667" y="476"/>
                    <a:pt x="667" y="492"/>
                    <a:pt x="668" y="508"/>
                  </a:cubicBezTo>
                  <a:cubicBezTo>
                    <a:pt x="658" y="508"/>
                    <a:pt x="648" y="508"/>
                    <a:pt x="638" y="508"/>
                  </a:cubicBezTo>
                  <a:cubicBezTo>
                    <a:pt x="638" y="492"/>
                    <a:pt x="639" y="476"/>
                    <a:pt x="639" y="460"/>
                  </a:cubicBezTo>
                  <a:close/>
                  <a:moveTo>
                    <a:pt x="636" y="557"/>
                  </a:moveTo>
                  <a:cubicBezTo>
                    <a:pt x="647" y="557"/>
                    <a:pt x="658" y="557"/>
                    <a:pt x="669" y="557"/>
                  </a:cubicBezTo>
                  <a:cubicBezTo>
                    <a:pt x="670" y="573"/>
                    <a:pt x="670" y="589"/>
                    <a:pt x="671" y="606"/>
                  </a:cubicBezTo>
                  <a:cubicBezTo>
                    <a:pt x="659" y="606"/>
                    <a:pt x="646" y="606"/>
                    <a:pt x="634" y="606"/>
                  </a:cubicBezTo>
                  <a:cubicBezTo>
                    <a:pt x="635" y="589"/>
                    <a:pt x="635" y="573"/>
                    <a:pt x="636" y="557"/>
                  </a:cubicBezTo>
                  <a:close/>
                  <a:moveTo>
                    <a:pt x="632" y="654"/>
                  </a:moveTo>
                  <a:cubicBezTo>
                    <a:pt x="646" y="654"/>
                    <a:pt x="659" y="654"/>
                    <a:pt x="673" y="654"/>
                  </a:cubicBezTo>
                  <a:cubicBezTo>
                    <a:pt x="674" y="670"/>
                    <a:pt x="674" y="687"/>
                    <a:pt x="675" y="703"/>
                  </a:cubicBezTo>
                  <a:cubicBezTo>
                    <a:pt x="660" y="703"/>
                    <a:pt x="645" y="703"/>
                    <a:pt x="630" y="703"/>
                  </a:cubicBezTo>
                  <a:cubicBezTo>
                    <a:pt x="631" y="687"/>
                    <a:pt x="632" y="670"/>
                    <a:pt x="632" y="654"/>
                  </a:cubicBezTo>
                  <a:close/>
                  <a:moveTo>
                    <a:pt x="626" y="800"/>
                  </a:moveTo>
                  <a:cubicBezTo>
                    <a:pt x="627" y="784"/>
                    <a:pt x="628" y="768"/>
                    <a:pt x="628" y="752"/>
                  </a:cubicBezTo>
                  <a:cubicBezTo>
                    <a:pt x="645" y="752"/>
                    <a:pt x="661" y="752"/>
                    <a:pt x="677" y="752"/>
                  </a:cubicBezTo>
                  <a:cubicBezTo>
                    <a:pt x="678" y="768"/>
                    <a:pt x="678" y="784"/>
                    <a:pt x="679" y="800"/>
                  </a:cubicBezTo>
                  <a:cubicBezTo>
                    <a:pt x="661" y="800"/>
                    <a:pt x="644" y="800"/>
                    <a:pt x="626" y="8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2" name="Freeform 21">
              <a:extLst>
                <a:ext uri="{FF2B5EF4-FFF2-40B4-BE49-F238E27FC236}">
                  <a16:creationId xmlns:a16="http://schemas.microsoft.com/office/drawing/2014/main" id="{8476E840-4E58-49C4-997C-14251E2C8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3650" y="3195638"/>
              <a:ext cx="2781300" cy="3657600"/>
            </a:xfrm>
            <a:custGeom>
              <a:avLst/>
              <a:gdLst>
                <a:gd name="T0" fmla="*/ 4 w 665"/>
                <a:gd name="T1" fmla="*/ 0 h 873"/>
                <a:gd name="T2" fmla="*/ 0 w 665"/>
                <a:gd name="T3" fmla="*/ 0 h 873"/>
                <a:gd name="T4" fmla="*/ 619 w 665"/>
                <a:gd name="T5" fmla="*/ 873 h 873"/>
                <a:gd name="T6" fmla="*/ 665 w 665"/>
                <a:gd name="T7" fmla="*/ 873 h 873"/>
                <a:gd name="T8" fmla="*/ 4 w 665"/>
                <a:gd name="T9" fmla="*/ 0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5" h="873">
                  <a:moveTo>
                    <a:pt x="4" y="0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97" y="291"/>
                    <a:pt x="303" y="582"/>
                    <a:pt x="619" y="873"/>
                  </a:cubicBezTo>
                  <a:cubicBezTo>
                    <a:pt x="635" y="873"/>
                    <a:pt x="650" y="873"/>
                    <a:pt x="665" y="873"/>
                  </a:cubicBezTo>
                  <a:cubicBezTo>
                    <a:pt x="328" y="582"/>
                    <a:pt x="107" y="29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23" name="Freeform 22">
            <a:extLst>
              <a:ext uri="{FF2B5EF4-FFF2-40B4-BE49-F238E27FC236}">
                <a16:creationId xmlns:a16="http://schemas.microsoft.com/office/drawing/2014/main" id="{A4F406DD-2F0A-48BF-AC7F-A36C4A98691E}"/>
              </a:ext>
            </a:extLst>
          </p:cNvPr>
          <p:cNvSpPr>
            <a:spLocks/>
          </p:cNvSpPr>
          <p:nvPr/>
        </p:nvSpPr>
        <p:spPr bwMode="auto">
          <a:xfrm>
            <a:off x="4786313" y="5541963"/>
            <a:ext cx="782638" cy="766763"/>
          </a:xfrm>
          <a:custGeom>
            <a:avLst/>
            <a:gdLst>
              <a:gd name="T0" fmla="*/ 139 w 187"/>
              <a:gd name="T1" fmla="*/ 80 h 183"/>
              <a:gd name="T2" fmla="*/ 102 w 187"/>
              <a:gd name="T3" fmla="*/ 183 h 183"/>
              <a:gd name="T4" fmla="*/ 0 w 187"/>
              <a:gd name="T5" fmla="*/ 183 h 183"/>
              <a:gd name="T6" fmla="*/ 55 w 187"/>
              <a:gd name="T7" fmla="*/ 80 h 183"/>
              <a:gd name="T8" fmla="*/ 6 w 187"/>
              <a:gd name="T9" fmla="*/ 80 h 183"/>
              <a:gd name="T10" fmla="*/ 129 w 187"/>
              <a:gd name="T11" fmla="*/ 0 h 183"/>
              <a:gd name="T12" fmla="*/ 187 w 187"/>
              <a:gd name="T13" fmla="*/ 80 h 183"/>
              <a:gd name="T14" fmla="*/ 139 w 187"/>
              <a:gd name="T15" fmla="*/ 8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7" h="183">
                <a:moveTo>
                  <a:pt x="139" y="80"/>
                </a:moveTo>
                <a:cubicBezTo>
                  <a:pt x="127" y="114"/>
                  <a:pt x="115" y="149"/>
                  <a:pt x="102" y="183"/>
                </a:cubicBezTo>
                <a:cubicBezTo>
                  <a:pt x="68" y="183"/>
                  <a:pt x="34" y="183"/>
                  <a:pt x="0" y="183"/>
                </a:cubicBezTo>
                <a:cubicBezTo>
                  <a:pt x="19" y="149"/>
                  <a:pt x="37" y="114"/>
                  <a:pt x="55" y="80"/>
                </a:cubicBezTo>
                <a:cubicBezTo>
                  <a:pt x="38" y="80"/>
                  <a:pt x="22" y="80"/>
                  <a:pt x="6" y="80"/>
                </a:cubicBezTo>
                <a:cubicBezTo>
                  <a:pt x="52" y="53"/>
                  <a:pt x="93" y="27"/>
                  <a:pt x="129" y="0"/>
                </a:cubicBezTo>
                <a:cubicBezTo>
                  <a:pt x="144" y="27"/>
                  <a:pt x="164" y="53"/>
                  <a:pt x="187" y="80"/>
                </a:cubicBezTo>
                <a:cubicBezTo>
                  <a:pt x="171" y="80"/>
                  <a:pt x="155" y="80"/>
                  <a:pt x="139" y="8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4" name="Freeform 23">
            <a:extLst>
              <a:ext uri="{FF2B5EF4-FFF2-40B4-BE49-F238E27FC236}">
                <a16:creationId xmlns:a16="http://schemas.microsoft.com/office/drawing/2014/main" id="{68A7E616-0751-4748-B22A-75E7D8EF4C6D}"/>
              </a:ext>
            </a:extLst>
          </p:cNvPr>
          <p:cNvSpPr>
            <a:spLocks/>
          </p:cNvSpPr>
          <p:nvPr/>
        </p:nvSpPr>
        <p:spPr bwMode="auto">
          <a:xfrm>
            <a:off x="5602288" y="3724275"/>
            <a:ext cx="317500" cy="766763"/>
          </a:xfrm>
          <a:custGeom>
            <a:avLst/>
            <a:gdLst>
              <a:gd name="T0" fmla="*/ 76 w 76"/>
              <a:gd name="T1" fmla="*/ 80 h 183"/>
              <a:gd name="T2" fmla="*/ 64 w 76"/>
              <a:gd name="T3" fmla="*/ 0 h 183"/>
              <a:gd name="T4" fmla="*/ 17 w 76"/>
              <a:gd name="T5" fmla="*/ 80 h 183"/>
              <a:gd name="T6" fmla="*/ 33 w 76"/>
              <a:gd name="T7" fmla="*/ 80 h 183"/>
              <a:gd name="T8" fmla="*/ 0 w 76"/>
              <a:gd name="T9" fmla="*/ 183 h 183"/>
              <a:gd name="T10" fmla="*/ 38 w 76"/>
              <a:gd name="T11" fmla="*/ 183 h 183"/>
              <a:gd name="T12" fmla="*/ 60 w 76"/>
              <a:gd name="T13" fmla="*/ 80 h 183"/>
              <a:gd name="T14" fmla="*/ 76 w 76"/>
              <a:gd name="T15" fmla="*/ 8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" h="183">
                <a:moveTo>
                  <a:pt x="76" y="80"/>
                </a:moveTo>
                <a:cubicBezTo>
                  <a:pt x="70" y="53"/>
                  <a:pt x="66" y="26"/>
                  <a:pt x="64" y="0"/>
                </a:cubicBezTo>
                <a:cubicBezTo>
                  <a:pt x="52" y="26"/>
                  <a:pt x="36" y="53"/>
                  <a:pt x="17" y="80"/>
                </a:cubicBezTo>
                <a:cubicBezTo>
                  <a:pt x="22" y="80"/>
                  <a:pt x="27" y="80"/>
                  <a:pt x="33" y="80"/>
                </a:cubicBezTo>
                <a:cubicBezTo>
                  <a:pt x="22" y="114"/>
                  <a:pt x="12" y="149"/>
                  <a:pt x="0" y="183"/>
                </a:cubicBezTo>
                <a:cubicBezTo>
                  <a:pt x="13" y="183"/>
                  <a:pt x="25" y="183"/>
                  <a:pt x="38" y="183"/>
                </a:cubicBezTo>
                <a:cubicBezTo>
                  <a:pt x="46" y="149"/>
                  <a:pt x="53" y="114"/>
                  <a:pt x="60" y="80"/>
                </a:cubicBezTo>
                <a:cubicBezTo>
                  <a:pt x="65" y="80"/>
                  <a:pt x="71" y="80"/>
                  <a:pt x="76" y="8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5" name="Freeform 24">
            <a:extLst>
              <a:ext uri="{FF2B5EF4-FFF2-40B4-BE49-F238E27FC236}">
                <a16:creationId xmlns:a16="http://schemas.microsoft.com/office/drawing/2014/main" id="{A4F2E833-A870-4AAC-95D2-CBB375828BD4}"/>
              </a:ext>
            </a:extLst>
          </p:cNvPr>
          <p:cNvSpPr>
            <a:spLocks/>
          </p:cNvSpPr>
          <p:nvPr/>
        </p:nvSpPr>
        <p:spPr bwMode="auto">
          <a:xfrm>
            <a:off x="6292850" y="3724275"/>
            <a:ext cx="288925" cy="766763"/>
          </a:xfrm>
          <a:custGeom>
            <a:avLst/>
            <a:gdLst>
              <a:gd name="T0" fmla="*/ 5 w 69"/>
              <a:gd name="T1" fmla="*/ 103 h 183"/>
              <a:gd name="T2" fmla="*/ 61 w 69"/>
              <a:gd name="T3" fmla="*/ 183 h 183"/>
              <a:gd name="T4" fmla="*/ 69 w 69"/>
              <a:gd name="T5" fmla="*/ 103 h 183"/>
              <a:gd name="T6" fmla="*/ 52 w 69"/>
              <a:gd name="T7" fmla="*/ 103 h 183"/>
              <a:gd name="T8" fmla="*/ 20 w 69"/>
              <a:gd name="T9" fmla="*/ 0 h 183"/>
              <a:gd name="T10" fmla="*/ 0 w 69"/>
              <a:gd name="T11" fmla="*/ 0 h 183"/>
              <a:gd name="T12" fmla="*/ 22 w 69"/>
              <a:gd name="T13" fmla="*/ 103 h 183"/>
              <a:gd name="T14" fmla="*/ 5 w 69"/>
              <a:gd name="T15" fmla="*/ 103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9" h="183">
                <a:moveTo>
                  <a:pt x="5" y="103"/>
                </a:moveTo>
                <a:cubicBezTo>
                  <a:pt x="20" y="130"/>
                  <a:pt x="39" y="156"/>
                  <a:pt x="61" y="183"/>
                </a:cubicBezTo>
                <a:cubicBezTo>
                  <a:pt x="66" y="156"/>
                  <a:pt x="69" y="130"/>
                  <a:pt x="69" y="103"/>
                </a:cubicBezTo>
                <a:cubicBezTo>
                  <a:pt x="63" y="103"/>
                  <a:pt x="58" y="103"/>
                  <a:pt x="52" y="103"/>
                </a:cubicBezTo>
                <a:cubicBezTo>
                  <a:pt x="40" y="69"/>
                  <a:pt x="30" y="34"/>
                  <a:pt x="20" y="0"/>
                </a:cubicBezTo>
                <a:cubicBezTo>
                  <a:pt x="13" y="0"/>
                  <a:pt x="7" y="0"/>
                  <a:pt x="0" y="0"/>
                </a:cubicBezTo>
                <a:cubicBezTo>
                  <a:pt x="7" y="34"/>
                  <a:pt x="14" y="69"/>
                  <a:pt x="22" y="103"/>
                </a:cubicBezTo>
                <a:cubicBezTo>
                  <a:pt x="16" y="103"/>
                  <a:pt x="10" y="103"/>
                  <a:pt x="5" y="10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6" name="Freeform 25">
            <a:extLst>
              <a:ext uri="{FF2B5EF4-FFF2-40B4-BE49-F238E27FC236}">
                <a16:creationId xmlns:a16="http://schemas.microsoft.com/office/drawing/2014/main" id="{C443B8A2-6048-4F84-A632-AE6B76D98FC8}"/>
              </a:ext>
            </a:extLst>
          </p:cNvPr>
          <p:cNvSpPr>
            <a:spLocks/>
          </p:cNvSpPr>
          <p:nvPr/>
        </p:nvSpPr>
        <p:spPr bwMode="auto">
          <a:xfrm>
            <a:off x="6748463" y="5541963"/>
            <a:ext cx="790575" cy="766763"/>
          </a:xfrm>
          <a:custGeom>
            <a:avLst/>
            <a:gdLst>
              <a:gd name="T0" fmla="*/ 0 w 189"/>
              <a:gd name="T1" fmla="*/ 103 h 183"/>
              <a:gd name="T2" fmla="*/ 135 w 189"/>
              <a:gd name="T3" fmla="*/ 183 h 183"/>
              <a:gd name="T4" fmla="*/ 189 w 189"/>
              <a:gd name="T5" fmla="*/ 103 h 183"/>
              <a:gd name="T6" fmla="*/ 139 w 189"/>
              <a:gd name="T7" fmla="*/ 103 h 183"/>
              <a:gd name="T8" fmla="*/ 83 w 189"/>
              <a:gd name="T9" fmla="*/ 0 h 183"/>
              <a:gd name="T10" fmla="*/ 11 w 189"/>
              <a:gd name="T11" fmla="*/ 0 h 183"/>
              <a:gd name="T12" fmla="*/ 50 w 189"/>
              <a:gd name="T13" fmla="*/ 103 h 183"/>
              <a:gd name="T14" fmla="*/ 0 w 189"/>
              <a:gd name="T15" fmla="*/ 103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9" h="183">
                <a:moveTo>
                  <a:pt x="0" y="103"/>
                </a:moveTo>
                <a:cubicBezTo>
                  <a:pt x="39" y="130"/>
                  <a:pt x="84" y="157"/>
                  <a:pt x="135" y="183"/>
                </a:cubicBezTo>
                <a:cubicBezTo>
                  <a:pt x="158" y="157"/>
                  <a:pt x="176" y="130"/>
                  <a:pt x="189" y="103"/>
                </a:cubicBezTo>
                <a:cubicBezTo>
                  <a:pt x="172" y="103"/>
                  <a:pt x="156" y="103"/>
                  <a:pt x="139" y="103"/>
                </a:cubicBezTo>
                <a:cubicBezTo>
                  <a:pt x="119" y="69"/>
                  <a:pt x="100" y="34"/>
                  <a:pt x="83" y="0"/>
                </a:cubicBezTo>
                <a:cubicBezTo>
                  <a:pt x="59" y="0"/>
                  <a:pt x="35" y="0"/>
                  <a:pt x="11" y="0"/>
                </a:cubicBezTo>
                <a:cubicBezTo>
                  <a:pt x="24" y="34"/>
                  <a:pt x="37" y="69"/>
                  <a:pt x="50" y="103"/>
                </a:cubicBezTo>
                <a:cubicBezTo>
                  <a:pt x="34" y="103"/>
                  <a:pt x="17" y="103"/>
                  <a:pt x="0" y="10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7" name="TextBox 12">
            <a:extLst>
              <a:ext uri="{FF2B5EF4-FFF2-40B4-BE49-F238E27FC236}">
                <a16:creationId xmlns:a16="http://schemas.microsoft.com/office/drawing/2014/main" id="{E8CEC045-CB19-4C72-A043-AE86C168DACF}"/>
              </a:ext>
            </a:extLst>
          </p:cNvPr>
          <p:cNvSpPr txBox="1"/>
          <p:nvPr/>
        </p:nvSpPr>
        <p:spPr>
          <a:xfrm>
            <a:off x="4452139" y="1604320"/>
            <a:ext cx="3433424" cy="400110"/>
          </a:xfrm>
          <a:prstGeom prst="rect">
            <a:avLst/>
          </a:prstGeom>
          <a:gradFill>
            <a:gsLst>
              <a:gs pos="71000">
                <a:srgbClr val="C00000"/>
              </a:gs>
              <a:gs pos="38000">
                <a:srgbClr val="C00000"/>
              </a:gs>
              <a:gs pos="0">
                <a:schemeClr val="bg1">
                  <a:alpha val="0"/>
                </a:schemeClr>
              </a:gs>
              <a:gs pos="99000">
                <a:schemeClr val="bg1">
                  <a:alpha val="17000"/>
                </a:scheme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ar-SA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AL-Mohanad Bold" pitchFamily="2" charset="-78"/>
              </a:rPr>
              <a:t>طريق النجاح للمشروع</a:t>
            </a:r>
            <a:endParaRPr lang="id-ID" sz="2000" b="1" dirty="0">
              <a:solidFill>
                <a:schemeClr val="bg1"/>
              </a:solidFill>
              <a:latin typeface="Simplified Arabic" panose="02020603050405020304" pitchFamily="18" charset="-78"/>
              <a:cs typeface="AL-Mohanad Bold" pitchFamily="2" charset="-78"/>
            </a:endParaRPr>
          </a:p>
        </p:txBody>
      </p:sp>
      <p:sp>
        <p:nvSpPr>
          <p:cNvPr id="128" name="Freeform 249">
            <a:extLst>
              <a:ext uri="{FF2B5EF4-FFF2-40B4-BE49-F238E27FC236}">
                <a16:creationId xmlns:a16="http://schemas.microsoft.com/office/drawing/2014/main" id="{3CCFADAD-9B2B-4EAA-81E2-CF9B3FDFD68C}"/>
              </a:ext>
            </a:extLst>
          </p:cNvPr>
          <p:cNvSpPr>
            <a:spLocks noEditPoints="1"/>
          </p:cNvSpPr>
          <p:nvPr/>
        </p:nvSpPr>
        <p:spPr bwMode="auto">
          <a:xfrm>
            <a:off x="5777583" y="2319043"/>
            <a:ext cx="636833" cy="541069"/>
          </a:xfrm>
          <a:custGeom>
            <a:avLst/>
            <a:gdLst>
              <a:gd name="T0" fmla="*/ 51 w 56"/>
              <a:gd name="T1" fmla="*/ 20 h 48"/>
              <a:gd name="T2" fmla="*/ 54 w 56"/>
              <a:gd name="T3" fmla="*/ 16 h 48"/>
              <a:gd name="T4" fmla="*/ 54 w 56"/>
              <a:gd name="T5" fmla="*/ 12 h 48"/>
              <a:gd name="T6" fmla="*/ 45 w 56"/>
              <a:gd name="T7" fmla="*/ 4 h 48"/>
              <a:gd name="T8" fmla="*/ 16 w 56"/>
              <a:gd name="T9" fmla="*/ 0 h 48"/>
              <a:gd name="T10" fmla="*/ 8 w 56"/>
              <a:gd name="T11" fmla="*/ 12 h 48"/>
              <a:gd name="T12" fmla="*/ 0 w 56"/>
              <a:gd name="T13" fmla="*/ 14 h 48"/>
              <a:gd name="T14" fmla="*/ 7 w 56"/>
              <a:gd name="T15" fmla="*/ 16 h 48"/>
              <a:gd name="T16" fmla="*/ 2 w 56"/>
              <a:gd name="T17" fmla="*/ 20 h 48"/>
              <a:gd name="T18" fmla="*/ 0 w 56"/>
              <a:gd name="T19" fmla="*/ 34 h 48"/>
              <a:gd name="T20" fmla="*/ 4 w 56"/>
              <a:gd name="T21" fmla="*/ 36 h 48"/>
              <a:gd name="T22" fmla="*/ 8 w 56"/>
              <a:gd name="T23" fmla="*/ 48 h 48"/>
              <a:gd name="T24" fmla="*/ 16 w 56"/>
              <a:gd name="T25" fmla="*/ 44 h 48"/>
              <a:gd name="T26" fmla="*/ 40 w 56"/>
              <a:gd name="T27" fmla="*/ 36 h 48"/>
              <a:gd name="T28" fmla="*/ 44 w 56"/>
              <a:gd name="T29" fmla="*/ 48 h 48"/>
              <a:gd name="T30" fmla="*/ 52 w 56"/>
              <a:gd name="T31" fmla="*/ 44 h 48"/>
              <a:gd name="T32" fmla="*/ 54 w 56"/>
              <a:gd name="T33" fmla="*/ 36 h 48"/>
              <a:gd name="T34" fmla="*/ 56 w 56"/>
              <a:gd name="T35" fmla="*/ 22 h 48"/>
              <a:gd name="T36" fmla="*/ 15 w 56"/>
              <a:gd name="T37" fmla="*/ 5 h 48"/>
              <a:gd name="T38" fmla="*/ 24 w 56"/>
              <a:gd name="T39" fmla="*/ 4 h 48"/>
              <a:gd name="T40" fmla="*/ 26 w 56"/>
              <a:gd name="T41" fmla="*/ 8 h 48"/>
              <a:gd name="T42" fmla="*/ 32 w 56"/>
              <a:gd name="T43" fmla="*/ 6 h 48"/>
              <a:gd name="T44" fmla="*/ 40 w 56"/>
              <a:gd name="T45" fmla="*/ 4 h 48"/>
              <a:gd name="T46" fmla="*/ 46 w 56"/>
              <a:gd name="T47" fmla="*/ 20 h 48"/>
              <a:gd name="T48" fmla="*/ 15 w 56"/>
              <a:gd name="T49" fmla="*/ 5 h 48"/>
              <a:gd name="T50" fmla="*/ 8 w 56"/>
              <a:gd name="T51" fmla="*/ 28 h 48"/>
              <a:gd name="T52" fmla="*/ 16 w 56"/>
              <a:gd name="T53" fmla="*/ 28 h 48"/>
              <a:gd name="T54" fmla="*/ 36 w 56"/>
              <a:gd name="T55" fmla="*/ 32 h 48"/>
              <a:gd name="T56" fmla="*/ 20 w 56"/>
              <a:gd name="T57" fmla="*/ 28 h 48"/>
              <a:gd name="T58" fmla="*/ 36 w 56"/>
              <a:gd name="T59" fmla="*/ 32 h 48"/>
              <a:gd name="T60" fmla="*/ 40 w 56"/>
              <a:gd name="T61" fmla="*/ 28 h 48"/>
              <a:gd name="T62" fmla="*/ 48 w 56"/>
              <a:gd name="T63" fmla="*/ 2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6" h="48">
                <a:moveTo>
                  <a:pt x="54" y="20"/>
                </a:moveTo>
                <a:cubicBezTo>
                  <a:pt x="51" y="20"/>
                  <a:pt x="51" y="20"/>
                  <a:pt x="51" y="20"/>
                </a:cubicBezTo>
                <a:cubicBezTo>
                  <a:pt x="49" y="16"/>
                  <a:pt x="49" y="16"/>
                  <a:pt x="49" y="16"/>
                </a:cubicBezTo>
                <a:cubicBezTo>
                  <a:pt x="54" y="16"/>
                  <a:pt x="54" y="16"/>
                  <a:pt x="54" y="16"/>
                </a:cubicBezTo>
                <a:cubicBezTo>
                  <a:pt x="55" y="16"/>
                  <a:pt x="56" y="15"/>
                  <a:pt x="56" y="14"/>
                </a:cubicBezTo>
                <a:cubicBezTo>
                  <a:pt x="56" y="13"/>
                  <a:pt x="55" y="12"/>
                  <a:pt x="54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5" y="4"/>
                  <a:pt x="45" y="4"/>
                  <a:pt x="45" y="4"/>
                </a:cubicBezTo>
                <a:cubicBezTo>
                  <a:pt x="45" y="2"/>
                  <a:pt x="42" y="0"/>
                  <a:pt x="40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4" y="0"/>
                  <a:pt x="11" y="2"/>
                  <a:pt x="11" y="4"/>
                </a:cubicBezTo>
                <a:cubicBezTo>
                  <a:pt x="8" y="12"/>
                  <a:pt x="8" y="12"/>
                  <a:pt x="8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1" y="12"/>
                  <a:pt x="0" y="13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7" y="16"/>
                  <a:pt x="7" y="16"/>
                  <a:pt x="7" y="16"/>
                </a:cubicBezTo>
                <a:cubicBezTo>
                  <a:pt x="5" y="20"/>
                  <a:pt x="5" y="20"/>
                  <a:pt x="5" y="20"/>
                </a:cubicBezTo>
                <a:cubicBezTo>
                  <a:pt x="2" y="20"/>
                  <a:pt x="2" y="20"/>
                  <a:pt x="2" y="20"/>
                </a:cubicBezTo>
                <a:cubicBezTo>
                  <a:pt x="1" y="20"/>
                  <a:pt x="0" y="21"/>
                  <a:pt x="0" y="22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5"/>
                  <a:pt x="1" y="36"/>
                  <a:pt x="2" y="36"/>
                </a:cubicBezTo>
                <a:cubicBezTo>
                  <a:pt x="4" y="36"/>
                  <a:pt x="4" y="36"/>
                  <a:pt x="4" y="36"/>
                </a:cubicBezTo>
                <a:cubicBezTo>
                  <a:pt x="4" y="44"/>
                  <a:pt x="4" y="44"/>
                  <a:pt x="4" y="44"/>
                </a:cubicBezTo>
                <a:cubicBezTo>
                  <a:pt x="4" y="46"/>
                  <a:pt x="6" y="48"/>
                  <a:pt x="8" y="48"/>
                </a:cubicBezTo>
                <a:cubicBezTo>
                  <a:pt x="12" y="48"/>
                  <a:pt x="12" y="48"/>
                  <a:pt x="12" y="48"/>
                </a:cubicBezTo>
                <a:cubicBezTo>
                  <a:pt x="14" y="48"/>
                  <a:pt x="16" y="46"/>
                  <a:pt x="16" y="44"/>
                </a:cubicBezTo>
                <a:cubicBezTo>
                  <a:pt x="16" y="36"/>
                  <a:pt x="16" y="36"/>
                  <a:pt x="16" y="36"/>
                </a:cubicBezTo>
                <a:cubicBezTo>
                  <a:pt x="40" y="36"/>
                  <a:pt x="40" y="36"/>
                  <a:pt x="40" y="36"/>
                </a:cubicBezTo>
                <a:cubicBezTo>
                  <a:pt x="40" y="44"/>
                  <a:pt x="40" y="44"/>
                  <a:pt x="40" y="44"/>
                </a:cubicBezTo>
                <a:cubicBezTo>
                  <a:pt x="40" y="46"/>
                  <a:pt x="42" y="48"/>
                  <a:pt x="44" y="48"/>
                </a:cubicBezTo>
                <a:cubicBezTo>
                  <a:pt x="48" y="48"/>
                  <a:pt x="48" y="48"/>
                  <a:pt x="48" y="48"/>
                </a:cubicBezTo>
                <a:cubicBezTo>
                  <a:pt x="50" y="48"/>
                  <a:pt x="52" y="46"/>
                  <a:pt x="52" y="44"/>
                </a:cubicBezTo>
                <a:cubicBezTo>
                  <a:pt x="52" y="36"/>
                  <a:pt x="52" y="36"/>
                  <a:pt x="52" y="36"/>
                </a:cubicBezTo>
                <a:cubicBezTo>
                  <a:pt x="54" y="36"/>
                  <a:pt x="54" y="36"/>
                  <a:pt x="54" y="36"/>
                </a:cubicBezTo>
                <a:cubicBezTo>
                  <a:pt x="55" y="36"/>
                  <a:pt x="56" y="35"/>
                  <a:pt x="56" y="34"/>
                </a:cubicBezTo>
                <a:cubicBezTo>
                  <a:pt x="56" y="22"/>
                  <a:pt x="56" y="22"/>
                  <a:pt x="56" y="22"/>
                </a:cubicBezTo>
                <a:cubicBezTo>
                  <a:pt x="56" y="21"/>
                  <a:pt x="55" y="20"/>
                  <a:pt x="54" y="20"/>
                </a:cubicBezTo>
                <a:close/>
                <a:moveTo>
                  <a:pt x="15" y="5"/>
                </a:moveTo>
                <a:cubicBezTo>
                  <a:pt x="15" y="5"/>
                  <a:pt x="16" y="4"/>
                  <a:pt x="16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7"/>
                  <a:pt x="25" y="8"/>
                  <a:pt x="26" y="8"/>
                </a:cubicBezTo>
                <a:cubicBezTo>
                  <a:pt x="30" y="8"/>
                  <a:pt x="30" y="8"/>
                  <a:pt x="30" y="8"/>
                </a:cubicBezTo>
                <a:cubicBezTo>
                  <a:pt x="31" y="8"/>
                  <a:pt x="32" y="7"/>
                  <a:pt x="32" y="6"/>
                </a:cubicBezTo>
                <a:cubicBezTo>
                  <a:pt x="32" y="4"/>
                  <a:pt x="32" y="4"/>
                  <a:pt x="32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40" y="4"/>
                  <a:pt x="41" y="5"/>
                  <a:pt x="41" y="5"/>
                </a:cubicBezTo>
                <a:cubicBezTo>
                  <a:pt x="46" y="20"/>
                  <a:pt x="46" y="20"/>
                  <a:pt x="46" y="20"/>
                </a:cubicBezTo>
                <a:cubicBezTo>
                  <a:pt x="10" y="20"/>
                  <a:pt x="10" y="20"/>
                  <a:pt x="10" y="20"/>
                </a:cubicBezTo>
                <a:lnTo>
                  <a:pt x="15" y="5"/>
                </a:lnTo>
                <a:close/>
                <a:moveTo>
                  <a:pt x="12" y="32"/>
                </a:moveTo>
                <a:cubicBezTo>
                  <a:pt x="10" y="32"/>
                  <a:pt x="8" y="30"/>
                  <a:pt x="8" y="28"/>
                </a:cubicBezTo>
                <a:cubicBezTo>
                  <a:pt x="8" y="26"/>
                  <a:pt x="10" y="24"/>
                  <a:pt x="12" y="24"/>
                </a:cubicBezTo>
                <a:cubicBezTo>
                  <a:pt x="14" y="24"/>
                  <a:pt x="16" y="26"/>
                  <a:pt x="16" y="28"/>
                </a:cubicBezTo>
                <a:cubicBezTo>
                  <a:pt x="16" y="30"/>
                  <a:pt x="14" y="32"/>
                  <a:pt x="12" y="32"/>
                </a:cubicBezTo>
                <a:close/>
                <a:moveTo>
                  <a:pt x="36" y="32"/>
                </a:moveTo>
                <a:cubicBezTo>
                  <a:pt x="20" y="32"/>
                  <a:pt x="20" y="32"/>
                  <a:pt x="20" y="32"/>
                </a:cubicBezTo>
                <a:cubicBezTo>
                  <a:pt x="20" y="28"/>
                  <a:pt x="20" y="28"/>
                  <a:pt x="20" y="28"/>
                </a:cubicBezTo>
                <a:cubicBezTo>
                  <a:pt x="36" y="28"/>
                  <a:pt x="36" y="28"/>
                  <a:pt x="36" y="28"/>
                </a:cubicBezTo>
                <a:lnTo>
                  <a:pt x="36" y="32"/>
                </a:lnTo>
                <a:close/>
                <a:moveTo>
                  <a:pt x="44" y="32"/>
                </a:moveTo>
                <a:cubicBezTo>
                  <a:pt x="42" y="32"/>
                  <a:pt x="40" y="30"/>
                  <a:pt x="40" y="28"/>
                </a:cubicBezTo>
                <a:cubicBezTo>
                  <a:pt x="40" y="26"/>
                  <a:pt x="42" y="24"/>
                  <a:pt x="44" y="24"/>
                </a:cubicBezTo>
                <a:cubicBezTo>
                  <a:pt x="46" y="24"/>
                  <a:pt x="48" y="26"/>
                  <a:pt x="48" y="28"/>
                </a:cubicBezTo>
                <a:cubicBezTo>
                  <a:pt x="48" y="30"/>
                  <a:pt x="46" y="32"/>
                  <a:pt x="44" y="32"/>
                </a:cubicBezTo>
                <a:close/>
              </a:path>
            </a:pathLst>
          </a:custGeom>
          <a:solidFill>
            <a:srgbClr val="F6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29" name="Group 14">
            <a:extLst>
              <a:ext uri="{FF2B5EF4-FFF2-40B4-BE49-F238E27FC236}">
                <a16:creationId xmlns:a16="http://schemas.microsoft.com/office/drawing/2014/main" id="{834FBC57-8E0A-4A3E-BF39-0AC817E11132}"/>
              </a:ext>
            </a:extLst>
          </p:cNvPr>
          <p:cNvGrpSpPr/>
          <p:nvPr/>
        </p:nvGrpSpPr>
        <p:grpSpPr>
          <a:xfrm>
            <a:off x="3251297" y="4223093"/>
            <a:ext cx="763588" cy="2003425"/>
            <a:chOff x="3246438" y="3736976"/>
            <a:chExt cx="763588" cy="2003425"/>
          </a:xfrm>
          <a:effectLst>
            <a:outerShdw blurRad="76200" dir="13500000" sy="23000" kx="1200000" algn="br" rotWithShape="0">
              <a:schemeClr val="tx2">
                <a:lumMod val="40000"/>
                <a:lumOff val="60000"/>
                <a:alpha val="20000"/>
              </a:schemeClr>
            </a:outerShdw>
          </a:effectLst>
        </p:grpSpPr>
        <p:sp>
          <p:nvSpPr>
            <p:cNvPr id="130" name="Rectangle 5">
              <a:extLst>
                <a:ext uri="{FF2B5EF4-FFF2-40B4-BE49-F238E27FC236}">
                  <a16:creationId xmlns:a16="http://schemas.microsoft.com/office/drawing/2014/main" id="{01A3CFD8-AEE3-476D-935B-F8D4BE527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6957" y="4432301"/>
              <a:ext cx="82550" cy="13081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1" name="Oval 8">
              <a:extLst>
                <a:ext uri="{FF2B5EF4-FFF2-40B4-BE49-F238E27FC236}">
                  <a16:creationId xmlns:a16="http://schemas.microsoft.com/office/drawing/2014/main" id="{1C3E6A63-763B-45DD-BF31-F3297FD74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6438" y="3736976"/>
              <a:ext cx="763588" cy="760413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32" name="Group 17">
            <a:extLst>
              <a:ext uri="{FF2B5EF4-FFF2-40B4-BE49-F238E27FC236}">
                <a16:creationId xmlns:a16="http://schemas.microsoft.com/office/drawing/2014/main" id="{C9C74D13-7DA2-4D03-A5BB-1C6ABD6B61CF}"/>
              </a:ext>
            </a:extLst>
          </p:cNvPr>
          <p:cNvGrpSpPr/>
          <p:nvPr/>
        </p:nvGrpSpPr>
        <p:grpSpPr>
          <a:xfrm>
            <a:off x="4430268" y="3150417"/>
            <a:ext cx="631826" cy="1657720"/>
            <a:chOff x="3246438" y="3736976"/>
            <a:chExt cx="763588" cy="2003423"/>
          </a:xfrm>
          <a:effectLst>
            <a:outerShdw blurRad="76200" dir="13500000" sy="23000" kx="1200000" algn="br" rotWithShape="0">
              <a:schemeClr val="tx2">
                <a:lumMod val="40000"/>
                <a:lumOff val="60000"/>
                <a:alpha val="20000"/>
              </a:schemeClr>
            </a:outerShdw>
          </a:effectLst>
        </p:grpSpPr>
        <p:sp>
          <p:nvSpPr>
            <p:cNvPr id="133" name="Rectangle 5">
              <a:extLst>
                <a:ext uri="{FF2B5EF4-FFF2-40B4-BE49-F238E27FC236}">
                  <a16:creationId xmlns:a16="http://schemas.microsoft.com/office/drawing/2014/main" id="{018FF0D2-588D-450D-9191-4E83B8781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6957" y="4432299"/>
              <a:ext cx="82549" cy="13081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4" name="Oval 8">
              <a:extLst>
                <a:ext uri="{FF2B5EF4-FFF2-40B4-BE49-F238E27FC236}">
                  <a16:creationId xmlns:a16="http://schemas.microsoft.com/office/drawing/2014/main" id="{B9D71B35-8D63-4CCB-BF87-F4BEF9437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6438" y="3736976"/>
              <a:ext cx="763588" cy="760413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35" name="Group 20">
            <a:extLst>
              <a:ext uri="{FF2B5EF4-FFF2-40B4-BE49-F238E27FC236}">
                <a16:creationId xmlns:a16="http://schemas.microsoft.com/office/drawing/2014/main" id="{7E184A8F-3714-426D-BC08-3D145D761CCC}"/>
              </a:ext>
            </a:extLst>
          </p:cNvPr>
          <p:cNvGrpSpPr/>
          <p:nvPr/>
        </p:nvGrpSpPr>
        <p:grpSpPr>
          <a:xfrm>
            <a:off x="8766570" y="4857944"/>
            <a:ext cx="763588" cy="2003425"/>
            <a:chOff x="3246438" y="3736976"/>
            <a:chExt cx="763588" cy="2003425"/>
          </a:xfrm>
          <a:effectLst>
            <a:outerShdw blurRad="76200" dir="18900000" sy="23000" kx="-1200000" algn="bl" rotWithShape="0">
              <a:schemeClr val="tx2">
                <a:lumMod val="40000"/>
                <a:lumOff val="60000"/>
                <a:alpha val="20000"/>
              </a:schemeClr>
            </a:outerShdw>
          </a:effectLst>
        </p:grpSpPr>
        <p:sp>
          <p:nvSpPr>
            <p:cNvPr id="136" name="Rectangle 5">
              <a:extLst>
                <a:ext uri="{FF2B5EF4-FFF2-40B4-BE49-F238E27FC236}">
                  <a16:creationId xmlns:a16="http://schemas.microsoft.com/office/drawing/2014/main" id="{2DC5D963-65FD-4F9E-9ABF-DF4D60C12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6957" y="4432301"/>
              <a:ext cx="82550" cy="13081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7" name="Oval 8">
              <a:extLst>
                <a:ext uri="{FF2B5EF4-FFF2-40B4-BE49-F238E27FC236}">
                  <a16:creationId xmlns:a16="http://schemas.microsoft.com/office/drawing/2014/main" id="{F917BA98-1732-48EF-B66E-F2938D569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6438" y="3736976"/>
              <a:ext cx="763588" cy="760413"/>
            </a:xfrm>
            <a:prstGeom prst="ellipse">
              <a:avLst/>
            </a:prstGeom>
            <a:solidFill>
              <a:schemeClr val="accent4"/>
            </a:solidFill>
            <a:ln w="38100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38" name="Group 23">
            <a:extLst>
              <a:ext uri="{FF2B5EF4-FFF2-40B4-BE49-F238E27FC236}">
                <a16:creationId xmlns:a16="http://schemas.microsoft.com/office/drawing/2014/main" id="{C7E53CFA-CA7E-4E74-8C1F-BFEB24CADEF2}"/>
              </a:ext>
            </a:extLst>
          </p:cNvPr>
          <p:cNvGrpSpPr/>
          <p:nvPr/>
        </p:nvGrpSpPr>
        <p:grpSpPr>
          <a:xfrm>
            <a:off x="7603802" y="3836339"/>
            <a:ext cx="631826" cy="1657720"/>
            <a:chOff x="3246438" y="3736976"/>
            <a:chExt cx="763588" cy="2003423"/>
          </a:xfrm>
          <a:effectLst>
            <a:outerShdw blurRad="76200" dir="18900000" sy="23000" kx="-1200000" algn="bl" rotWithShape="0">
              <a:schemeClr val="tx2">
                <a:lumMod val="40000"/>
                <a:lumOff val="60000"/>
                <a:alpha val="20000"/>
              </a:schemeClr>
            </a:outerShdw>
          </a:effectLst>
        </p:grpSpPr>
        <p:sp>
          <p:nvSpPr>
            <p:cNvPr id="139" name="Rectangle 5">
              <a:extLst>
                <a:ext uri="{FF2B5EF4-FFF2-40B4-BE49-F238E27FC236}">
                  <a16:creationId xmlns:a16="http://schemas.microsoft.com/office/drawing/2014/main" id="{BBD55603-14FE-462B-B0B7-28DD9BDCE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6957" y="4432299"/>
              <a:ext cx="82549" cy="13081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0" name="Oval 8">
              <a:extLst>
                <a:ext uri="{FF2B5EF4-FFF2-40B4-BE49-F238E27FC236}">
                  <a16:creationId xmlns:a16="http://schemas.microsoft.com/office/drawing/2014/main" id="{07E910A8-1483-43FD-8AC3-9401CB89C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6438" y="3736976"/>
              <a:ext cx="763588" cy="760413"/>
            </a:xfrm>
            <a:prstGeom prst="ellipse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3" name="مجموعة 12">
            <a:extLst>
              <a:ext uri="{FF2B5EF4-FFF2-40B4-BE49-F238E27FC236}">
                <a16:creationId xmlns:a16="http://schemas.microsoft.com/office/drawing/2014/main" id="{EB5A6B17-22A1-4292-8621-6D3D07735696}"/>
              </a:ext>
            </a:extLst>
          </p:cNvPr>
          <p:cNvGrpSpPr/>
          <p:nvPr/>
        </p:nvGrpSpPr>
        <p:grpSpPr>
          <a:xfrm>
            <a:off x="5331798" y="3165883"/>
            <a:ext cx="1502402" cy="3671986"/>
            <a:chOff x="563912" y="2138279"/>
            <a:chExt cx="1883374" cy="4603111"/>
          </a:xfrm>
        </p:grpSpPr>
        <p:grpSp>
          <p:nvGrpSpPr>
            <p:cNvPr id="67" name="Group 91">
              <a:extLst>
                <a:ext uri="{FF2B5EF4-FFF2-40B4-BE49-F238E27FC236}">
                  <a16:creationId xmlns:a16="http://schemas.microsoft.com/office/drawing/2014/main" id="{7526E1F0-A53E-459B-B89A-A1BD3D25D06B}"/>
                </a:ext>
              </a:extLst>
            </p:cNvPr>
            <p:cNvGrpSpPr/>
            <p:nvPr/>
          </p:nvGrpSpPr>
          <p:grpSpPr>
            <a:xfrm>
              <a:off x="563912" y="2835187"/>
              <a:ext cx="1713992" cy="3906203"/>
              <a:chOff x="4968875" y="2876550"/>
              <a:chExt cx="1860551" cy="4240213"/>
            </a:xfrm>
          </p:grpSpPr>
          <p:sp>
            <p:nvSpPr>
              <p:cNvPr id="68" name="Freeform 9">
                <a:extLst>
                  <a:ext uri="{FF2B5EF4-FFF2-40B4-BE49-F238E27FC236}">
                    <a16:creationId xmlns:a16="http://schemas.microsoft.com/office/drawing/2014/main" id="{49A40E0B-AA5C-45B9-9C14-5AC7F37C68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9913" y="5541963"/>
                <a:ext cx="915988" cy="1341438"/>
              </a:xfrm>
              <a:custGeom>
                <a:avLst/>
                <a:gdLst>
                  <a:gd name="T0" fmla="*/ 255 w 255"/>
                  <a:gd name="T1" fmla="*/ 0 h 375"/>
                  <a:gd name="T2" fmla="*/ 254 w 255"/>
                  <a:gd name="T3" fmla="*/ 294 h 375"/>
                  <a:gd name="T4" fmla="*/ 255 w 255"/>
                  <a:gd name="T5" fmla="*/ 375 h 375"/>
                  <a:gd name="T6" fmla="*/ 170 w 255"/>
                  <a:gd name="T7" fmla="*/ 375 h 375"/>
                  <a:gd name="T8" fmla="*/ 172 w 255"/>
                  <a:gd name="T9" fmla="*/ 115 h 375"/>
                  <a:gd name="T10" fmla="*/ 129 w 255"/>
                  <a:gd name="T11" fmla="*/ 123 h 375"/>
                  <a:gd name="T12" fmla="*/ 85 w 255"/>
                  <a:gd name="T13" fmla="*/ 115 h 375"/>
                  <a:gd name="T14" fmla="*/ 85 w 255"/>
                  <a:gd name="T15" fmla="*/ 375 h 375"/>
                  <a:gd name="T16" fmla="*/ 0 w 255"/>
                  <a:gd name="T17" fmla="*/ 375 h 375"/>
                  <a:gd name="T18" fmla="*/ 1 w 255"/>
                  <a:gd name="T19" fmla="*/ 29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5" h="375">
                    <a:moveTo>
                      <a:pt x="255" y="0"/>
                    </a:moveTo>
                    <a:cubicBezTo>
                      <a:pt x="254" y="294"/>
                      <a:pt x="254" y="294"/>
                      <a:pt x="254" y="294"/>
                    </a:cubicBezTo>
                    <a:cubicBezTo>
                      <a:pt x="255" y="375"/>
                      <a:pt x="255" y="375"/>
                      <a:pt x="255" y="375"/>
                    </a:cubicBezTo>
                    <a:cubicBezTo>
                      <a:pt x="170" y="375"/>
                      <a:pt x="170" y="375"/>
                      <a:pt x="170" y="375"/>
                    </a:cubicBezTo>
                    <a:cubicBezTo>
                      <a:pt x="172" y="115"/>
                      <a:pt x="172" y="115"/>
                      <a:pt x="172" y="115"/>
                    </a:cubicBezTo>
                    <a:cubicBezTo>
                      <a:pt x="172" y="115"/>
                      <a:pt x="158" y="124"/>
                      <a:pt x="129" y="123"/>
                    </a:cubicBezTo>
                    <a:cubicBezTo>
                      <a:pt x="92" y="122"/>
                      <a:pt x="85" y="115"/>
                      <a:pt x="85" y="115"/>
                    </a:cubicBezTo>
                    <a:cubicBezTo>
                      <a:pt x="85" y="375"/>
                      <a:pt x="85" y="375"/>
                      <a:pt x="85" y="375"/>
                    </a:cubicBezTo>
                    <a:cubicBezTo>
                      <a:pt x="0" y="375"/>
                      <a:pt x="0" y="375"/>
                      <a:pt x="0" y="375"/>
                    </a:cubicBezTo>
                    <a:cubicBezTo>
                      <a:pt x="1" y="29"/>
                      <a:pt x="1" y="29"/>
                      <a:pt x="1" y="29"/>
                    </a:cubicBezTo>
                  </a:path>
                </a:pathLst>
              </a:custGeom>
              <a:solidFill>
                <a:srgbClr val="4C41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0">
                <a:extLst>
                  <a:ext uri="{FF2B5EF4-FFF2-40B4-BE49-F238E27FC236}">
                    <a16:creationId xmlns:a16="http://schemas.microsoft.com/office/drawing/2014/main" id="{6504B1C9-CC7B-4FD1-8030-644F7C906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9913" y="4605338"/>
                <a:ext cx="952500" cy="1208088"/>
              </a:xfrm>
              <a:custGeom>
                <a:avLst/>
                <a:gdLst>
                  <a:gd name="T0" fmla="*/ 183 w 265"/>
                  <a:gd name="T1" fmla="*/ 334 h 338"/>
                  <a:gd name="T2" fmla="*/ 254 w 265"/>
                  <a:gd name="T3" fmla="*/ 318 h 338"/>
                  <a:gd name="T4" fmla="*/ 210 w 265"/>
                  <a:gd name="T5" fmla="*/ 0 h 338"/>
                  <a:gd name="T6" fmla="*/ 59 w 265"/>
                  <a:gd name="T7" fmla="*/ 0 h 338"/>
                  <a:gd name="T8" fmla="*/ 0 w 265"/>
                  <a:gd name="T9" fmla="*/ 305 h 338"/>
                  <a:gd name="T10" fmla="*/ 85 w 265"/>
                  <a:gd name="T11" fmla="*/ 338 h 338"/>
                  <a:gd name="T12" fmla="*/ 183 w 265"/>
                  <a:gd name="T13" fmla="*/ 334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5" h="338">
                    <a:moveTo>
                      <a:pt x="183" y="334"/>
                    </a:moveTo>
                    <a:cubicBezTo>
                      <a:pt x="223" y="328"/>
                      <a:pt x="254" y="318"/>
                      <a:pt x="254" y="318"/>
                    </a:cubicBezTo>
                    <a:cubicBezTo>
                      <a:pt x="265" y="125"/>
                      <a:pt x="210" y="0"/>
                      <a:pt x="210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17" y="67"/>
                      <a:pt x="0" y="305"/>
                      <a:pt x="0" y="305"/>
                    </a:cubicBezTo>
                    <a:cubicBezTo>
                      <a:pt x="26" y="321"/>
                      <a:pt x="55" y="335"/>
                      <a:pt x="85" y="338"/>
                    </a:cubicBezTo>
                    <a:lnTo>
                      <a:pt x="183" y="334"/>
                    </a:lnTo>
                    <a:close/>
                  </a:path>
                </a:pathLst>
              </a:custGeom>
              <a:solidFill>
                <a:srgbClr val="5A4E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1">
                <a:extLst>
                  <a:ext uri="{FF2B5EF4-FFF2-40B4-BE49-F238E27FC236}">
                    <a16:creationId xmlns:a16="http://schemas.microsoft.com/office/drawing/2014/main" id="{FEB6EAD3-DD7A-484D-A875-EE5C72C339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6050" y="3270250"/>
                <a:ext cx="338138" cy="533400"/>
              </a:xfrm>
              <a:custGeom>
                <a:avLst/>
                <a:gdLst>
                  <a:gd name="T0" fmla="*/ 54 w 94"/>
                  <a:gd name="T1" fmla="*/ 149 h 149"/>
                  <a:gd name="T2" fmla="*/ 78 w 94"/>
                  <a:gd name="T3" fmla="*/ 111 h 149"/>
                  <a:gd name="T4" fmla="*/ 46 w 94"/>
                  <a:gd name="T5" fmla="*/ 83 h 149"/>
                  <a:gd name="T6" fmla="*/ 94 w 94"/>
                  <a:gd name="T7" fmla="*/ 25 h 149"/>
                  <a:gd name="T8" fmla="*/ 76 w 94"/>
                  <a:gd name="T9" fmla="*/ 9 h 149"/>
                  <a:gd name="T10" fmla="*/ 0 w 94"/>
                  <a:gd name="T11" fmla="*/ 104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4" h="149">
                    <a:moveTo>
                      <a:pt x="54" y="149"/>
                    </a:moveTo>
                    <a:cubicBezTo>
                      <a:pt x="54" y="149"/>
                      <a:pt x="89" y="120"/>
                      <a:pt x="78" y="111"/>
                    </a:cubicBezTo>
                    <a:cubicBezTo>
                      <a:pt x="68" y="102"/>
                      <a:pt x="46" y="83"/>
                      <a:pt x="46" y="83"/>
                    </a:cubicBezTo>
                    <a:cubicBezTo>
                      <a:pt x="94" y="25"/>
                      <a:pt x="94" y="25"/>
                      <a:pt x="94" y="25"/>
                    </a:cubicBezTo>
                    <a:cubicBezTo>
                      <a:pt x="94" y="25"/>
                      <a:pt x="94" y="0"/>
                      <a:pt x="76" y="9"/>
                    </a:cubicBezTo>
                    <a:cubicBezTo>
                      <a:pt x="0" y="104"/>
                      <a:pt x="0" y="104"/>
                      <a:pt x="0" y="104"/>
                    </a:cubicBezTo>
                  </a:path>
                </a:pathLst>
              </a:custGeom>
              <a:solidFill>
                <a:srgbClr val="F6C9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12">
                <a:extLst>
                  <a:ext uri="{FF2B5EF4-FFF2-40B4-BE49-F238E27FC236}">
                    <a16:creationId xmlns:a16="http://schemas.microsoft.com/office/drawing/2014/main" id="{5138F98D-00B7-4092-9804-B2B3AFE814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5563" y="4605338"/>
                <a:ext cx="423863" cy="1255713"/>
              </a:xfrm>
              <a:custGeom>
                <a:avLst/>
                <a:gdLst>
                  <a:gd name="T0" fmla="*/ 0 w 118"/>
                  <a:gd name="T1" fmla="*/ 0 h 351"/>
                  <a:gd name="T2" fmla="*/ 34 w 118"/>
                  <a:gd name="T3" fmla="*/ 150 h 351"/>
                  <a:gd name="T4" fmla="*/ 45 w 118"/>
                  <a:gd name="T5" fmla="*/ 351 h 351"/>
                  <a:gd name="T6" fmla="*/ 111 w 118"/>
                  <a:gd name="T7" fmla="*/ 351 h 351"/>
                  <a:gd name="T8" fmla="*/ 95 w 118"/>
                  <a:gd name="T9" fmla="*/ 149 h 351"/>
                  <a:gd name="T10" fmla="*/ 46 w 118"/>
                  <a:gd name="T11" fmla="*/ 25 h 351"/>
                  <a:gd name="T12" fmla="*/ 0 w 118"/>
                  <a:gd name="T13" fmla="*/ 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8" h="351">
                    <a:moveTo>
                      <a:pt x="0" y="0"/>
                    </a:moveTo>
                    <a:cubicBezTo>
                      <a:pt x="0" y="0"/>
                      <a:pt x="29" y="112"/>
                      <a:pt x="34" y="150"/>
                    </a:cubicBezTo>
                    <a:cubicBezTo>
                      <a:pt x="42" y="200"/>
                      <a:pt x="45" y="351"/>
                      <a:pt x="45" y="351"/>
                    </a:cubicBezTo>
                    <a:cubicBezTo>
                      <a:pt x="111" y="351"/>
                      <a:pt x="111" y="351"/>
                      <a:pt x="111" y="351"/>
                    </a:cubicBezTo>
                    <a:cubicBezTo>
                      <a:pt x="111" y="351"/>
                      <a:pt x="118" y="243"/>
                      <a:pt x="95" y="149"/>
                    </a:cubicBezTo>
                    <a:cubicBezTo>
                      <a:pt x="86" y="111"/>
                      <a:pt x="74" y="53"/>
                      <a:pt x="46" y="25"/>
                    </a:cubicBezTo>
                    <a:cubicBezTo>
                      <a:pt x="27" y="7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5A4E4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13">
                <a:extLst>
                  <a:ext uri="{FF2B5EF4-FFF2-40B4-BE49-F238E27FC236}">
                    <a16:creationId xmlns:a16="http://schemas.microsoft.com/office/drawing/2014/main" id="{0B496E19-72BF-4EB4-81F5-B269CE745A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5900" y="5861050"/>
                <a:ext cx="238125" cy="242888"/>
              </a:xfrm>
              <a:custGeom>
                <a:avLst/>
                <a:gdLst>
                  <a:gd name="T0" fmla="*/ 66 w 66"/>
                  <a:gd name="T1" fmla="*/ 0 h 68"/>
                  <a:gd name="T2" fmla="*/ 29 w 66"/>
                  <a:gd name="T3" fmla="*/ 68 h 68"/>
                  <a:gd name="T4" fmla="*/ 1 w 66"/>
                  <a:gd name="T5" fmla="*/ 68 h 68"/>
                  <a:gd name="T6" fmla="*/ 0 w 66"/>
                  <a:gd name="T7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68">
                    <a:moveTo>
                      <a:pt x="66" y="0"/>
                    </a:moveTo>
                    <a:cubicBezTo>
                      <a:pt x="66" y="0"/>
                      <a:pt x="58" y="59"/>
                      <a:pt x="29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F6C9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14">
                <a:extLst>
                  <a:ext uri="{FF2B5EF4-FFF2-40B4-BE49-F238E27FC236}">
                    <a16:creationId xmlns:a16="http://schemas.microsoft.com/office/drawing/2014/main" id="{198FDC50-18C0-4C19-918C-7478F1BE97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8875" y="3641725"/>
                <a:ext cx="893763" cy="1300163"/>
              </a:xfrm>
              <a:custGeom>
                <a:avLst/>
                <a:gdLst>
                  <a:gd name="T0" fmla="*/ 249 w 249"/>
                  <a:gd name="T1" fmla="*/ 269 h 363"/>
                  <a:gd name="T2" fmla="*/ 124 w 249"/>
                  <a:gd name="T3" fmla="*/ 230 h 363"/>
                  <a:gd name="T4" fmla="*/ 134 w 249"/>
                  <a:gd name="T5" fmla="*/ 45 h 363"/>
                  <a:gd name="T6" fmla="*/ 72 w 249"/>
                  <a:gd name="T7" fmla="*/ 0 h 363"/>
                  <a:gd name="T8" fmla="*/ 48 w 249"/>
                  <a:gd name="T9" fmla="*/ 67 h 363"/>
                  <a:gd name="T10" fmla="*/ 26 w 249"/>
                  <a:gd name="T11" fmla="*/ 292 h 363"/>
                  <a:gd name="T12" fmla="*/ 218 w 249"/>
                  <a:gd name="T13" fmla="*/ 363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9" h="363">
                    <a:moveTo>
                      <a:pt x="249" y="269"/>
                    </a:moveTo>
                    <a:cubicBezTo>
                      <a:pt x="249" y="269"/>
                      <a:pt x="151" y="251"/>
                      <a:pt x="124" y="230"/>
                    </a:cubicBezTo>
                    <a:cubicBezTo>
                      <a:pt x="98" y="209"/>
                      <a:pt x="134" y="45"/>
                      <a:pt x="134" y="45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72" y="0"/>
                      <a:pt x="72" y="0"/>
                      <a:pt x="48" y="67"/>
                    </a:cubicBezTo>
                    <a:cubicBezTo>
                      <a:pt x="32" y="112"/>
                      <a:pt x="0" y="273"/>
                      <a:pt x="26" y="292"/>
                    </a:cubicBezTo>
                    <a:cubicBezTo>
                      <a:pt x="52" y="312"/>
                      <a:pt x="218" y="363"/>
                      <a:pt x="218" y="363"/>
                    </a:cubicBezTo>
                  </a:path>
                </a:pathLst>
              </a:custGeom>
              <a:solidFill>
                <a:srgbClr val="5A4E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15">
                <a:extLst>
                  <a:ext uri="{FF2B5EF4-FFF2-40B4-BE49-F238E27FC236}">
                    <a16:creationId xmlns:a16="http://schemas.microsoft.com/office/drawing/2014/main" id="{30296B8B-D49A-41C9-842E-4724317A7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3875" y="3238500"/>
                <a:ext cx="1066800" cy="1255713"/>
              </a:xfrm>
              <a:custGeom>
                <a:avLst/>
                <a:gdLst>
                  <a:gd name="T0" fmla="*/ 0 w 297"/>
                  <a:gd name="T1" fmla="*/ 220 h 351"/>
                  <a:gd name="T2" fmla="*/ 147 w 297"/>
                  <a:gd name="T3" fmla="*/ 351 h 351"/>
                  <a:gd name="T4" fmla="*/ 147 w 297"/>
                  <a:gd name="T5" fmla="*/ 351 h 351"/>
                  <a:gd name="T6" fmla="*/ 297 w 297"/>
                  <a:gd name="T7" fmla="*/ 220 h 351"/>
                  <a:gd name="T8" fmla="*/ 297 w 297"/>
                  <a:gd name="T9" fmla="*/ 152 h 351"/>
                  <a:gd name="T10" fmla="*/ 165 w 297"/>
                  <a:gd name="T11" fmla="*/ 12 h 351"/>
                  <a:gd name="T12" fmla="*/ 148 w 297"/>
                  <a:gd name="T13" fmla="*/ 9 h 351"/>
                  <a:gd name="T14" fmla="*/ 0 w 297"/>
                  <a:gd name="T15" fmla="*/ 152 h 351"/>
                  <a:gd name="T16" fmla="*/ 0 w 297"/>
                  <a:gd name="T17" fmla="*/ 22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7" h="351">
                    <a:moveTo>
                      <a:pt x="0" y="220"/>
                    </a:moveTo>
                    <a:cubicBezTo>
                      <a:pt x="22" y="305"/>
                      <a:pt x="65" y="351"/>
                      <a:pt x="147" y="351"/>
                    </a:cubicBezTo>
                    <a:cubicBezTo>
                      <a:pt x="147" y="351"/>
                      <a:pt x="147" y="351"/>
                      <a:pt x="147" y="351"/>
                    </a:cubicBezTo>
                    <a:cubicBezTo>
                      <a:pt x="229" y="351"/>
                      <a:pt x="276" y="313"/>
                      <a:pt x="297" y="220"/>
                    </a:cubicBezTo>
                    <a:cubicBezTo>
                      <a:pt x="297" y="152"/>
                      <a:pt x="297" y="152"/>
                      <a:pt x="297" y="152"/>
                    </a:cubicBezTo>
                    <a:cubicBezTo>
                      <a:pt x="297" y="73"/>
                      <a:pt x="266" y="0"/>
                      <a:pt x="165" y="12"/>
                    </a:cubicBezTo>
                    <a:cubicBezTo>
                      <a:pt x="148" y="9"/>
                      <a:pt x="148" y="9"/>
                      <a:pt x="148" y="9"/>
                    </a:cubicBezTo>
                    <a:cubicBezTo>
                      <a:pt x="66" y="9"/>
                      <a:pt x="0" y="73"/>
                      <a:pt x="0" y="152"/>
                    </a:cubicBezTo>
                    <a:lnTo>
                      <a:pt x="0" y="220"/>
                    </a:lnTo>
                    <a:close/>
                  </a:path>
                </a:pathLst>
              </a:custGeom>
              <a:solidFill>
                <a:srgbClr val="F6C9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16">
                <a:extLst>
                  <a:ext uri="{FF2B5EF4-FFF2-40B4-BE49-F238E27FC236}">
                    <a16:creationId xmlns:a16="http://schemas.microsoft.com/office/drawing/2014/main" id="{2DBB483F-224F-438D-9702-991E1E484A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5988" y="4437063"/>
                <a:ext cx="265113" cy="246063"/>
              </a:xfrm>
              <a:custGeom>
                <a:avLst/>
                <a:gdLst>
                  <a:gd name="T0" fmla="*/ 167 w 167"/>
                  <a:gd name="T1" fmla="*/ 0 h 155"/>
                  <a:gd name="T2" fmla="*/ 167 w 167"/>
                  <a:gd name="T3" fmla="*/ 106 h 155"/>
                  <a:gd name="T4" fmla="*/ 83 w 167"/>
                  <a:gd name="T5" fmla="*/ 155 h 155"/>
                  <a:gd name="T6" fmla="*/ 0 w 167"/>
                  <a:gd name="T7" fmla="*/ 106 h 155"/>
                  <a:gd name="T8" fmla="*/ 0 w 167"/>
                  <a:gd name="T9" fmla="*/ 0 h 155"/>
                  <a:gd name="T10" fmla="*/ 167 w 167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7" h="155">
                    <a:moveTo>
                      <a:pt x="167" y="0"/>
                    </a:moveTo>
                    <a:lnTo>
                      <a:pt x="167" y="106"/>
                    </a:lnTo>
                    <a:lnTo>
                      <a:pt x="83" y="155"/>
                    </a:lnTo>
                    <a:lnTo>
                      <a:pt x="0" y="106"/>
                    </a:lnTo>
                    <a:lnTo>
                      <a:pt x="0" y="0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F6C9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17">
                <a:extLst>
                  <a:ext uri="{FF2B5EF4-FFF2-40B4-BE49-F238E27FC236}">
                    <a16:creationId xmlns:a16="http://schemas.microsoft.com/office/drawing/2014/main" id="{82FDBE2F-883A-4371-8C8D-A03D35443D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9550" y="3838575"/>
                <a:ext cx="219075" cy="230188"/>
              </a:xfrm>
              <a:custGeom>
                <a:avLst/>
                <a:gdLst>
                  <a:gd name="T0" fmla="*/ 0 w 61"/>
                  <a:gd name="T1" fmla="*/ 34 h 64"/>
                  <a:gd name="T2" fmla="*/ 31 w 61"/>
                  <a:gd name="T3" fmla="*/ 64 h 64"/>
                  <a:gd name="T4" fmla="*/ 31 w 61"/>
                  <a:gd name="T5" fmla="*/ 64 h 64"/>
                  <a:gd name="T6" fmla="*/ 61 w 61"/>
                  <a:gd name="T7" fmla="*/ 34 h 64"/>
                  <a:gd name="T8" fmla="*/ 61 w 61"/>
                  <a:gd name="T9" fmla="*/ 31 h 64"/>
                  <a:gd name="T10" fmla="*/ 31 w 61"/>
                  <a:gd name="T11" fmla="*/ 0 h 64"/>
                  <a:gd name="T12" fmla="*/ 31 w 61"/>
                  <a:gd name="T13" fmla="*/ 0 h 64"/>
                  <a:gd name="T14" fmla="*/ 0 w 61"/>
                  <a:gd name="T15" fmla="*/ 31 h 64"/>
                  <a:gd name="T16" fmla="*/ 0 w 61"/>
                  <a:gd name="T17" fmla="*/ 3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64">
                    <a:moveTo>
                      <a:pt x="0" y="34"/>
                    </a:moveTo>
                    <a:cubicBezTo>
                      <a:pt x="0" y="51"/>
                      <a:pt x="14" y="64"/>
                      <a:pt x="31" y="64"/>
                    </a:cubicBezTo>
                    <a:cubicBezTo>
                      <a:pt x="31" y="64"/>
                      <a:pt x="31" y="64"/>
                      <a:pt x="31" y="64"/>
                    </a:cubicBezTo>
                    <a:cubicBezTo>
                      <a:pt x="48" y="64"/>
                      <a:pt x="61" y="51"/>
                      <a:pt x="61" y="34"/>
                    </a:cubicBezTo>
                    <a:cubicBezTo>
                      <a:pt x="61" y="31"/>
                      <a:pt x="61" y="31"/>
                      <a:pt x="61" y="31"/>
                    </a:cubicBezTo>
                    <a:cubicBezTo>
                      <a:pt x="61" y="14"/>
                      <a:pt x="48" y="0"/>
                      <a:pt x="3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14" y="0"/>
                      <a:pt x="0" y="14"/>
                      <a:pt x="0" y="31"/>
                    </a:cubicBez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F6C9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18">
                <a:extLst>
                  <a:ext uri="{FF2B5EF4-FFF2-40B4-BE49-F238E27FC236}">
                    <a16:creationId xmlns:a16="http://schemas.microsoft.com/office/drawing/2014/main" id="{C1CCC623-C6A9-434E-9CFF-63D7AD21C2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2750" y="3838575"/>
                <a:ext cx="219075" cy="230188"/>
              </a:xfrm>
              <a:custGeom>
                <a:avLst/>
                <a:gdLst>
                  <a:gd name="T0" fmla="*/ 0 w 61"/>
                  <a:gd name="T1" fmla="*/ 34 h 64"/>
                  <a:gd name="T2" fmla="*/ 31 w 61"/>
                  <a:gd name="T3" fmla="*/ 64 h 64"/>
                  <a:gd name="T4" fmla="*/ 31 w 61"/>
                  <a:gd name="T5" fmla="*/ 64 h 64"/>
                  <a:gd name="T6" fmla="*/ 61 w 61"/>
                  <a:gd name="T7" fmla="*/ 34 h 64"/>
                  <a:gd name="T8" fmla="*/ 61 w 61"/>
                  <a:gd name="T9" fmla="*/ 31 h 64"/>
                  <a:gd name="T10" fmla="*/ 31 w 61"/>
                  <a:gd name="T11" fmla="*/ 0 h 64"/>
                  <a:gd name="T12" fmla="*/ 31 w 61"/>
                  <a:gd name="T13" fmla="*/ 0 h 64"/>
                  <a:gd name="T14" fmla="*/ 0 w 61"/>
                  <a:gd name="T15" fmla="*/ 31 h 64"/>
                  <a:gd name="T16" fmla="*/ 0 w 61"/>
                  <a:gd name="T17" fmla="*/ 3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64">
                    <a:moveTo>
                      <a:pt x="0" y="34"/>
                    </a:moveTo>
                    <a:cubicBezTo>
                      <a:pt x="0" y="51"/>
                      <a:pt x="14" y="64"/>
                      <a:pt x="31" y="64"/>
                    </a:cubicBezTo>
                    <a:cubicBezTo>
                      <a:pt x="31" y="64"/>
                      <a:pt x="31" y="64"/>
                      <a:pt x="31" y="64"/>
                    </a:cubicBezTo>
                    <a:cubicBezTo>
                      <a:pt x="48" y="64"/>
                      <a:pt x="61" y="51"/>
                      <a:pt x="61" y="34"/>
                    </a:cubicBezTo>
                    <a:cubicBezTo>
                      <a:pt x="61" y="31"/>
                      <a:pt x="61" y="31"/>
                      <a:pt x="61" y="31"/>
                    </a:cubicBezTo>
                    <a:cubicBezTo>
                      <a:pt x="61" y="14"/>
                      <a:pt x="48" y="0"/>
                      <a:pt x="3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14" y="0"/>
                      <a:pt x="0" y="14"/>
                      <a:pt x="0" y="31"/>
                    </a:cubicBez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F6C9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19">
                <a:extLst>
                  <a:ext uri="{FF2B5EF4-FFF2-40B4-BE49-F238E27FC236}">
                    <a16:creationId xmlns:a16="http://schemas.microsoft.com/office/drawing/2014/main" id="{64A6DDFE-06C1-45E6-BA2D-DC193A0CC8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9900" y="3065463"/>
                <a:ext cx="1177925" cy="915988"/>
              </a:xfrm>
              <a:custGeom>
                <a:avLst/>
                <a:gdLst>
                  <a:gd name="T0" fmla="*/ 59 w 328"/>
                  <a:gd name="T1" fmla="*/ 97 h 256"/>
                  <a:gd name="T2" fmla="*/ 37 w 328"/>
                  <a:gd name="T3" fmla="*/ 240 h 256"/>
                  <a:gd name="T4" fmla="*/ 22 w 328"/>
                  <a:gd name="T5" fmla="*/ 256 h 256"/>
                  <a:gd name="T6" fmla="*/ 0 w 328"/>
                  <a:gd name="T7" fmla="*/ 142 h 256"/>
                  <a:gd name="T8" fmla="*/ 42 w 328"/>
                  <a:gd name="T9" fmla="*/ 46 h 256"/>
                  <a:gd name="T10" fmla="*/ 180 w 328"/>
                  <a:gd name="T11" fmla="*/ 0 h 256"/>
                  <a:gd name="T12" fmla="*/ 247 w 328"/>
                  <a:gd name="T13" fmla="*/ 21 h 256"/>
                  <a:gd name="T14" fmla="*/ 328 w 328"/>
                  <a:gd name="T15" fmla="*/ 122 h 256"/>
                  <a:gd name="T16" fmla="*/ 306 w 328"/>
                  <a:gd name="T17" fmla="*/ 254 h 256"/>
                  <a:gd name="T18" fmla="*/ 289 w 328"/>
                  <a:gd name="T19" fmla="*/ 234 h 256"/>
                  <a:gd name="T20" fmla="*/ 277 w 328"/>
                  <a:gd name="T21" fmla="*/ 103 h 256"/>
                  <a:gd name="T22" fmla="*/ 59 w 328"/>
                  <a:gd name="T23" fmla="*/ 97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8" h="256">
                    <a:moveTo>
                      <a:pt x="59" y="97"/>
                    </a:moveTo>
                    <a:cubicBezTo>
                      <a:pt x="35" y="121"/>
                      <a:pt x="42" y="169"/>
                      <a:pt x="37" y="240"/>
                    </a:cubicBezTo>
                    <a:cubicBezTo>
                      <a:pt x="22" y="256"/>
                      <a:pt x="22" y="256"/>
                      <a:pt x="22" y="256"/>
                    </a:cubicBezTo>
                    <a:cubicBezTo>
                      <a:pt x="0" y="142"/>
                      <a:pt x="0" y="142"/>
                      <a:pt x="0" y="142"/>
                    </a:cubicBezTo>
                    <a:cubicBezTo>
                      <a:pt x="42" y="46"/>
                      <a:pt x="42" y="46"/>
                      <a:pt x="42" y="46"/>
                    </a:cubicBezTo>
                    <a:cubicBezTo>
                      <a:pt x="180" y="0"/>
                      <a:pt x="180" y="0"/>
                      <a:pt x="180" y="0"/>
                    </a:cubicBezTo>
                    <a:cubicBezTo>
                      <a:pt x="247" y="21"/>
                      <a:pt x="247" y="21"/>
                      <a:pt x="247" y="21"/>
                    </a:cubicBezTo>
                    <a:cubicBezTo>
                      <a:pt x="328" y="122"/>
                      <a:pt x="328" y="122"/>
                      <a:pt x="328" y="122"/>
                    </a:cubicBezTo>
                    <a:cubicBezTo>
                      <a:pt x="306" y="254"/>
                      <a:pt x="306" y="254"/>
                      <a:pt x="306" y="254"/>
                    </a:cubicBezTo>
                    <a:cubicBezTo>
                      <a:pt x="289" y="234"/>
                      <a:pt x="289" y="234"/>
                      <a:pt x="289" y="234"/>
                    </a:cubicBezTo>
                    <a:cubicBezTo>
                      <a:pt x="289" y="234"/>
                      <a:pt x="296" y="136"/>
                      <a:pt x="277" y="103"/>
                    </a:cubicBezTo>
                    <a:cubicBezTo>
                      <a:pt x="270" y="90"/>
                      <a:pt x="171" y="157"/>
                      <a:pt x="59" y="97"/>
                    </a:cubicBezTo>
                  </a:path>
                </a:pathLst>
              </a:custGeom>
              <a:solidFill>
                <a:srgbClr val="B278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Line 20">
                <a:extLst>
                  <a:ext uri="{FF2B5EF4-FFF2-40B4-BE49-F238E27FC236}">
                    <a16:creationId xmlns:a16="http://schemas.microsoft.com/office/drawing/2014/main" id="{AD109DAE-42F7-4888-985A-23C76C4C4C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8725" y="3384550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Line 21">
                <a:extLst>
                  <a:ext uri="{FF2B5EF4-FFF2-40B4-BE49-F238E27FC236}">
                    <a16:creationId xmlns:a16="http://schemas.microsoft.com/office/drawing/2014/main" id="{7269432D-8A77-4377-90F7-779DF2C7BC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8725" y="3384550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22">
                <a:extLst>
                  <a:ext uri="{FF2B5EF4-FFF2-40B4-BE49-F238E27FC236}">
                    <a16:creationId xmlns:a16="http://schemas.microsoft.com/office/drawing/2014/main" id="{C1DCA2B0-F1F3-46FF-8031-C6700F01B3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1100" y="6883400"/>
                <a:ext cx="542925" cy="204788"/>
              </a:xfrm>
              <a:custGeom>
                <a:avLst/>
                <a:gdLst>
                  <a:gd name="T0" fmla="*/ 0 w 151"/>
                  <a:gd name="T1" fmla="*/ 0 h 57"/>
                  <a:gd name="T2" fmla="*/ 85 w 151"/>
                  <a:gd name="T3" fmla="*/ 0 h 57"/>
                  <a:gd name="T4" fmla="*/ 151 w 151"/>
                  <a:gd name="T5" fmla="*/ 57 h 57"/>
                  <a:gd name="T6" fmla="*/ 0 w 151"/>
                  <a:gd name="T7" fmla="*/ 57 h 57"/>
                  <a:gd name="T8" fmla="*/ 0 w 151"/>
                  <a:gd name="T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1" h="57">
                    <a:moveTo>
                      <a:pt x="0" y="0"/>
                    </a:moveTo>
                    <a:cubicBezTo>
                      <a:pt x="85" y="0"/>
                      <a:pt x="85" y="0"/>
                      <a:pt x="85" y="0"/>
                    </a:cubicBezTo>
                    <a:cubicBezTo>
                      <a:pt x="85" y="0"/>
                      <a:pt x="151" y="12"/>
                      <a:pt x="151" y="57"/>
                    </a:cubicBezTo>
                    <a:cubicBezTo>
                      <a:pt x="0" y="57"/>
                      <a:pt x="0" y="57"/>
                      <a:pt x="0" y="5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2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Rectangle 23">
                <a:extLst>
                  <a:ext uri="{FF2B5EF4-FFF2-40B4-BE49-F238E27FC236}">
                    <a16:creationId xmlns:a16="http://schemas.microsoft.com/office/drawing/2014/main" id="{429B5506-E453-4901-840C-37C3D1C173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37313" y="7088188"/>
                <a:ext cx="366713" cy="28575"/>
              </a:xfrm>
              <a:prstGeom prst="rect">
                <a:avLst/>
              </a:prstGeom>
              <a:solidFill>
                <a:srgbClr val="1E1C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24">
                <a:extLst>
                  <a:ext uri="{FF2B5EF4-FFF2-40B4-BE49-F238E27FC236}">
                    <a16:creationId xmlns:a16="http://schemas.microsoft.com/office/drawing/2014/main" id="{F4949B64-B9ED-4E0D-8596-ACEAEC0FD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1100" y="7088188"/>
                <a:ext cx="107950" cy="28575"/>
              </a:xfrm>
              <a:prstGeom prst="rect">
                <a:avLst/>
              </a:prstGeom>
              <a:solidFill>
                <a:srgbClr val="1E1C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25">
                <a:extLst>
                  <a:ext uri="{FF2B5EF4-FFF2-40B4-BE49-F238E27FC236}">
                    <a16:creationId xmlns:a16="http://schemas.microsoft.com/office/drawing/2014/main" id="{99761F0B-89EA-40E9-9BE0-3A7FEC4B90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3375" y="6883400"/>
                <a:ext cx="542925" cy="204788"/>
              </a:xfrm>
              <a:custGeom>
                <a:avLst/>
                <a:gdLst>
                  <a:gd name="T0" fmla="*/ 151 w 151"/>
                  <a:gd name="T1" fmla="*/ 0 h 57"/>
                  <a:gd name="T2" fmla="*/ 66 w 151"/>
                  <a:gd name="T3" fmla="*/ 0 h 57"/>
                  <a:gd name="T4" fmla="*/ 0 w 151"/>
                  <a:gd name="T5" fmla="*/ 57 h 57"/>
                  <a:gd name="T6" fmla="*/ 151 w 151"/>
                  <a:gd name="T7" fmla="*/ 57 h 57"/>
                  <a:gd name="T8" fmla="*/ 151 w 151"/>
                  <a:gd name="T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1" h="57">
                    <a:moveTo>
                      <a:pt x="151" y="0"/>
                    </a:moveTo>
                    <a:cubicBezTo>
                      <a:pt x="66" y="0"/>
                      <a:pt x="66" y="0"/>
                      <a:pt x="66" y="0"/>
                    </a:cubicBezTo>
                    <a:cubicBezTo>
                      <a:pt x="66" y="0"/>
                      <a:pt x="0" y="12"/>
                      <a:pt x="0" y="57"/>
                    </a:cubicBezTo>
                    <a:cubicBezTo>
                      <a:pt x="151" y="57"/>
                      <a:pt x="151" y="57"/>
                      <a:pt x="151" y="57"/>
                    </a:cubicBez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2D2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26">
                <a:extLst>
                  <a:ext uri="{FF2B5EF4-FFF2-40B4-BE49-F238E27FC236}">
                    <a16:creationId xmlns:a16="http://schemas.microsoft.com/office/drawing/2014/main" id="{F6352899-7FD7-4145-AEC7-212CB175F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3375" y="7088188"/>
                <a:ext cx="366713" cy="28575"/>
              </a:xfrm>
              <a:prstGeom prst="rect">
                <a:avLst/>
              </a:prstGeom>
              <a:solidFill>
                <a:srgbClr val="1E1C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27">
                <a:extLst>
                  <a:ext uri="{FF2B5EF4-FFF2-40B4-BE49-F238E27FC236}">
                    <a16:creationId xmlns:a16="http://schemas.microsoft.com/office/drawing/2014/main" id="{4421BDAD-6586-4CB7-95BB-6FBD95EBB2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48350" y="7088188"/>
                <a:ext cx="107950" cy="28575"/>
              </a:xfrm>
              <a:prstGeom prst="rect">
                <a:avLst/>
              </a:prstGeom>
              <a:solidFill>
                <a:srgbClr val="1E1C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Line 28">
                <a:extLst>
                  <a:ext uri="{FF2B5EF4-FFF2-40B4-BE49-F238E27FC236}">
                    <a16:creationId xmlns:a16="http://schemas.microsoft.com/office/drawing/2014/main" id="{990F660E-7559-4F75-8E12-81A7DDC4DD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62638" y="4605338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Line 29">
                <a:extLst>
                  <a:ext uri="{FF2B5EF4-FFF2-40B4-BE49-F238E27FC236}">
                    <a16:creationId xmlns:a16="http://schemas.microsoft.com/office/drawing/2014/main" id="{2C2F885A-0CC9-4533-80D4-F80E143E5C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62638" y="4605338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30">
                <a:extLst>
                  <a:ext uri="{FF2B5EF4-FFF2-40B4-BE49-F238E27FC236}">
                    <a16:creationId xmlns:a16="http://schemas.microsoft.com/office/drawing/2014/main" id="{630A0746-1E75-452A-9595-92787B66F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3388" y="2876550"/>
                <a:ext cx="1250950" cy="1503363"/>
              </a:xfrm>
              <a:custGeom>
                <a:avLst/>
                <a:gdLst>
                  <a:gd name="T0" fmla="*/ 348 w 348"/>
                  <a:gd name="T1" fmla="*/ 189 h 420"/>
                  <a:gd name="T2" fmla="*/ 187 w 348"/>
                  <a:gd name="T3" fmla="*/ 18 h 420"/>
                  <a:gd name="T4" fmla="*/ 190 w 348"/>
                  <a:gd name="T5" fmla="*/ 17 h 420"/>
                  <a:gd name="T6" fmla="*/ 116 w 348"/>
                  <a:gd name="T7" fmla="*/ 0 h 420"/>
                  <a:gd name="T8" fmla="*/ 116 w 348"/>
                  <a:gd name="T9" fmla="*/ 17 h 420"/>
                  <a:gd name="T10" fmla="*/ 97 w 348"/>
                  <a:gd name="T11" fmla="*/ 9 h 420"/>
                  <a:gd name="T12" fmla="*/ 97 w 348"/>
                  <a:gd name="T13" fmla="*/ 29 h 420"/>
                  <a:gd name="T14" fmla="*/ 98 w 348"/>
                  <a:gd name="T15" fmla="*/ 29 h 420"/>
                  <a:gd name="T16" fmla="*/ 0 w 348"/>
                  <a:gd name="T17" fmla="*/ 189 h 420"/>
                  <a:gd name="T18" fmla="*/ 0 w 348"/>
                  <a:gd name="T19" fmla="*/ 231 h 420"/>
                  <a:gd name="T20" fmla="*/ 27 w 348"/>
                  <a:gd name="T21" fmla="*/ 314 h 420"/>
                  <a:gd name="T22" fmla="*/ 173 w 348"/>
                  <a:gd name="T23" fmla="*/ 420 h 420"/>
                  <a:gd name="T24" fmla="*/ 322 w 348"/>
                  <a:gd name="T25" fmla="*/ 307 h 420"/>
                  <a:gd name="T26" fmla="*/ 346 w 348"/>
                  <a:gd name="T27" fmla="*/ 226 h 420"/>
                  <a:gd name="T28" fmla="*/ 348 w 348"/>
                  <a:gd name="T29" fmla="*/ 189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48" h="420">
                    <a:moveTo>
                      <a:pt x="348" y="189"/>
                    </a:moveTo>
                    <a:cubicBezTo>
                      <a:pt x="348" y="98"/>
                      <a:pt x="300" y="23"/>
                      <a:pt x="187" y="18"/>
                    </a:cubicBezTo>
                    <a:cubicBezTo>
                      <a:pt x="190" y="17"/>
                      <a:pt x="190" y="17"/>
                      <a:pt x="190" y="17"/>
                    </a:cubicBezTo>
                    <a:cubicBezTo>
                      <a:pt x="190" y="17"/>
                      <a:pt x="127" y="16"/>
                      <a:pt x="116" y="0"/>
                    </a:cubicBezTo>
                    <a:cubicBezTo>
                      <a:pt x="116" y="0"/>
                      <a:pt x="112" y="12"/>
                      <a:pt x="116" y="17"/>
                    </a:cubicBezTo>
                    <a:cubicBezTo>
                      <a:pt x="116" y="17"/>
                      <a:pt x="99" y="20"/>
                      <a:pt x="97" y="9"/>
                    </a:cubicBezTo>
                    <a:cubicBezTo>
                      <a:pt x="97" y="9"/>
                      <a:pt x="91" y="19"/>
                      <a:pt x="97" y="29"/>
                    </a:cubicBezTo>
                    <a:cubicBezTo>
                      <a:pt x="98" y="29"/>
                      <a:pt x="98" y="29"/>
                      <a:pt x="98" y="29"/>
                    </a:cubicBezTo>
                    <a:cubicBezTo>
                      <a:pt x="28" y="54"/>
                      <a:pt x="0" y="116"/>
                      <a:pt x="0" y="189"/>
                    </a:cubicBezTo>
                    <a:cubicBezTo>
                      <a:pt x="0" y="231"/>
                      <a:pt x="0" y="231"/>
                      <a:pt x="0" y="231"/>
                    </a:cubicBezTo>
                    <a:cubicBezTo>
                      <a:pt x="0" y="265"/>
                      <a:pt x="10" y="292"/>
                      <a:pt x="27" y="314"/>
                    </a:cubicBezTo>
                    <a:cubicBezTo>
                      <a:pt x="51" y="377"/>
                      <a:pt x="107" y="420"/>
                      <a:pt x="173" y="420"/>
                    </a:cubicBezTo>
                    <a:cubicBezTo>
                      <a:pt x="241" y="420"/>
                      <a:pt x="299" y="373"/>
                      <a:pt x="322" y="307"/>
                    </a:cubicBezTo>
                    <a:cubicBezTo>
                      <a:pt x="337" y="285"/>
                      <a:pt x="346" y="258"/>
                      <a:pt x="346" y="226"/>
                    </a:cubicBezTo>
                    <a:lnTo>
                      <a:pt x="348" y="189"/>
                    </a:lnTo>
                    <a:close/>
                  </a:path>
                </a:pathLst>
              </a:custGeom>
              <a:solidFill>
                <a:srgbClr val="B278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0" name="Freeform 34">
              <a:extLst>
                <a:ext uri="{FF2B5EF4-FFF2-40B4-BE49-F238E27FC236}">
                  <a16:creationId xmlns:a16="http://schemas.microsoft.com/office/drawing/2014/main" id="{298AEE2F-9B4F-426E-998B-FBA409753E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16637" y="2138279"/>
              <a:ext cx="309037" cy="686883"/>
            </a:xfrm>
            <a:custGeom>
              <a:avLst/>
              <a:gdLst>
                <a:gd name="T0" fmla="*/ 67 w 231"/>
                <a:gd name="T1" fmla="*/ 368 h 518"/>
                <a:gd name="T2" fmla="*/ 65 w 231"/>
                <a:gd name="T3" fmla="*/ 348 h 518"/>
                <a:gd name="T4" fmla="*/ 112 w 231"/>
                <a:gd name="T5" fmla="*/ 220 h 518"/>
                <a:gd name="T6" fmla="*/ 164 w 231"/>
                <a:gd name="T7" fmla="*/ 118 h 518"/>
                <a:gd name="T8" fmla="*/ 93 w 231"/>
                <a:gd name="T9" fmla="*/ 54 h 518"/>
                <a:gd name="T10" fmla="*/ 18 w 231"/>
                <a:gd name="T11" fmla="*/ 77 h 518"/>
                <a:gd name="T12" fmla="*/ 0 w 231"/>
                <a:gd name="T13" fmla="*/ 30 h 518"/>
                <a:gd name="T14" fmla="*/ 106 w 231"/>
                <a:gd name="T15" fmla="*/ 0 h 518"/>
                <a:gd name="T16" fmla="*/ 231 w 231"/>
                <a:gd name="T17" fmla="*/ 110 h 518"/>
                <a:gd name="T18" fmla="*/ 167 w 231"/>
                <a:gd name="T19" fmla="*/ 239 h 518"/>
                <a:gd name="T20" fmla="*/ 124 w 231"/>
                <a:gd name="T21" fmla="*/ 348 h 518"/>
                <a:gd name="T22" fmla="*/ 125 w 231"/>
                <a:gd name="T23" fmla="*/ 368 h 518"/>
                <a:gd name="T24" fmla="*/ 67 w 231"/>
                <a:gd name="T25" fmla="*/ 368 h 518"/>
                <a:gd name="T26" fmla="*/ 51 w 231"/>
                <a:gd name="T27" fmla="*/ 472 h 518"/>
                <a:gd name="T28" fmla="*/ 95 w 231"/>
                <a:gd name="T29" fmla="*/ 425 h 518"/>
                <a:gd name="T30" fmla="*/ 139 w 231"/>
                <a:gd name="T31" fmla="*/ 472 h 518"/>
                <a:gd name="T32" fmla="*/ 94 w 231"/>
                <a:gd name="T33" fmla="*/ 518 h 518"/>
                <a:gd name="T34" fmla="*/ 51 w 231"/>
                <a:gd name="T35" fmla="*/ 472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1" h="518">
                  <a:moveTo>
                    <a:pt x="67" y="368"/>
                  </a:moveTo>
                  <a:cubicBezTo>
                    <a:pt x="65" y="348"/>
                    <a:pt x="65" y="348"/>
                    <a:pt x="65" y="348"/>
                  </a:cubicBezTo>
                  <a:cubicBezTo>
                    <a:pt x="61" y="308"/>
                    <a:pt x="74" y="264"/>
                    <a:pt x="112" y="220"/>
                  </a:cubicBezTo>
                  <a:cubicBezTo>
                    <a:pt x="145" y="180"/>
                    <a:pt x="164" y="151"/>
                    <a:pt x="164" y="118"/>
                  </a:cubicBezTo>
                  <a:cubicBezTo>
                    <a:pt x="164" y="80"/>
                    <a:pt x="140" y="54"/>
                    <a:pt x="93" y="54"/>
                  </a:cubicBezTo>
                  <a:cubicBezTo>
                    <a:pt x="66" y="54"/>
                    <a:pt x="36" y="63"/>
                    <a:pt x="18" y="77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5" y="12"/>
                    <a:pt x="67" y="0"/>
                    <a:pt x="106" y="0"/>
                  </a:cubicBezTo>
                  <a:cubicBezTo>
                    <a:pt x="192" y="0"/>
                    <a:pt x="231" y="53"/>
                    <a:pt x="231" y="110"/>
                  </a:cubicBezTo>
                  <a:cubicBezTo>
                    <a:pt x="231" y="160"/>
                    <a:pt x="202" y="197"/>
                    <a:pt x="167" y="239"/>
                  </a:cubicBezTo>
                  <a:cubicBezTo>
                    <a:pt x="134" y="278"/>
                    <a:pt x="122" y="310"/>
                    <a:pt x="124" y="348"/>
                  </a:cubicBezTo>
                  <a:cubicBezTo>
                    <a:pt x="125" y="368"/>
                    <a:pt x="125" y="368"/>
                    <a:pt x="125" y="368"/>
                  </a:cubicBezTo>
                  <a:lnTo>
                    <a:pt x="67" y="368"/>
                  </a:lnTo>
                  <a:close/>
                  <a:moveTo>
                    <a:pt x="51" y="472"/>
                  </a:moveTo>
                  <a:cubicBezTo>
                    <a:pt x="51" y="444"/>
                    <a:pt x="69" y="425"/>
                    <a:pt x="95" y="425"/>
                  </a:cubicBezTo>
                  <a:cubicBezTo>
                    <a:pt x="121" y="425"/>
                    <a:pt x="139" y="444"/>
                    <a:pt x="139" y="472"/>
                  </a:cubicBezTo>
                  <a:cubicBezTo>
                    <a:pt x="139" y="498"/>
                    <a:pt x="122" y="518"/>
                    <a:pt x="94" y="518"/>
                  </a:cubicBezTo>
                  <a:cubicBezTo>
                    <a:pt x="68" y="518"/>
                    <a:pt x="51" y="498"/>
                    <a:pt x="51" y="47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34">
              <a:extLst>
                <a:ext uri="{FF2B5EF4-FFF2-40B4-BE49-F238E27FC236}">
                  <a16:creationId xmlns:a16="http://schemas.microsoft.com/office/drawing/2014/main" id="{AC55502E-2CD0-4767-BF31-432EB131E491}"/>
                </a:ext>
              </a:extLst>
            </p:cNvPr>
            <p:cNvSpPr>
              <a:spLocks noEditPoints="1"/>
            </p:cNvSpPr>
            <p:nvPr/>
          </p:nvSpPr>
          <p:spPr bwMode="auto">
            <a:xfrm rot="1535943">
              <a:off x="2236003" y="2650116"/>
              <a:ext cx="211283" cy="469609"/>
            </a:xfrm>
            <a:custGeom>
              <a:avLst/>
              <a:gdLst>
                <a:gd name="T0" fmla="*/ 67 w 231"/>
                <a:gd name="T1" fmla="*/ 368 h 518"/>
                <a:gd name="T2" fmla="*/ 65 w 231"/>
                <a:gd name="T3" fmla="*/ 348 h 518"/>
                <a:gd name="T4" fmla="*/ 112 w 231"/>
                <a:gd name="T5" fmla="*/ 220 h 518"/>
                <a:gd name="T6" fmla="*/ 164 w 231"/>
                <a:gd name="T7" fmla="*/ 118 h 518"/>
                <a:gd name="T8" fmla="*/ 93 w 231"/>
                <a:gd name="T9" fmla="*/ 54 h 518"/>
                <a:gd name="T10" fmla="*/ 18 w 231"/>
                <a:gd name="T11" fmla="*/ 77 h 518"/>
                <a:gd name="T12" fmla="*/ 0 w 231"/>
                <a:gd name="T13" fmla="*/ 30 h 518"/>
                <a:gd name="T14" fmla="*/ 106 w 231"/>
                <a:gd name="T15" fmla="*/ 0 h 518"/>
                <a:gd name="T16" fmla="*/ 231 w 231"/>
                <a:gd name="T17" fmla="*/ 110 h 518"/>
                <a:gd name="T18" fmla="*/ 167 w 231"/>
                <a:gd name="T19" fmla="*/ 239 h 518"/>
                <a:gd name="T20" fmla="*/ 124 w 231"/>
                <a:gd name="T21" fmla="*/ 348 h 518"/>
                <a:gd name="T22" fmla="*/ 125 w 231"/>
                <a:gd name="T23" fmla="*/ 368 h 518"/>
                <a:gd name="T24" fmla="*/ 67 w 231"/>
                <a:gd name="T25" fmla="*/ 368 h 518"/>
                <a:gd name="T26" fmla="*/ 51 w 231"/>
                <a:gd name="T27" fmla="*/ 472 h 518"/>
                <a:gd name="T28" fmla="*/ 95 w 231"/>
                <a:gd name="T29" fmla="*/ 425 h 518"/>
                <a:gd name="T30" fmla="*/ 139 w 231"/>
                <a:gd name="T31" fmla="*/ 472 h 518"/>
                <a:gd name="T32" fmla="*/ 94 w 231"/>
                <a:gd name="T33" fmla="*/ 518 h 518"/>
                <a:gd name="T34" fmla="*/ 51 w 231"/>
                <a:gd name="T35" fmla="*/ 472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1" h="518">
                  <a:moveTo>
                    <a:pt x="67" y="368"/>
                  </a:moveTo>
                  <a:cubicBezTo>
                    <a:pt x="65" y="348"/>
                    <a:pt x="65" y="348"/>
                    <a:pt x="65" y="348"/>
                  </a:cubicBezTo>
                  <a:cubicBezTo>
                    <a:pt x="61" y="308"/>
                    <a:pt x="74" y="264"/>
                    <a:pt x="112" y="220"/>
                  </a:cubicBezTo>
                  <a:cubicBezTo>
                    <a:pt x="145" y="180"/>
                    <a:pt x="164" y="151"/>
                    <a:pt x="164" y="118"/>
                  </a:cubicBezTo>
                  <a:cubicBezTo>
                    <a:pt x="164" y="80"/>
                    <a:pt x="140" y="54"/>
                    <a:pt x="93" y="54"/>
                  </a:cubicBezTo>
                  <a:cubicBezTo>
                    <a:pt x="66" y="54"/>
                    <a:pt x="36" y="63"/>
                    <a:pt x="18" y="77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5" y="12"/>
                    <a:pt x="67" y="0"/>
                    <a:pt x="106" y="0"/>
                  </a:cubicBezTo>
                  <a:cubicBezTo>
                    <a:pt x="192" y="0"/>
                    <a:pt x="231" y="53"/>
                    <a:pt x="231" y="110"/>
                  </a:cubicBezTo>
                  <a:cubicBezTo>
                    <a:pt x="231" y="160"/>
                    <a:pt x="202" y="197"/>
                    <a:pt x="167" y="239"/>
                  </a:cubicBezTo>
                  <a:cubicBezTo>
                    <a:pt x="134" y="278"/>
                    <a:pt x="122" y="310"/>
                    <a:pt x="124" y="348"/>
                  </a:cubicBezTo>
                  <a:cubicBezTo>
                    <a:pt x="125" y="368"/>
                    <a:pt x="125" y="368"/>
                    <a:pt x="125" y="368"/>
                  </a:cubicBezTo>
                  <a:lnTo>
                    <a:pt x="67" y="368"/>
                  </a:lnTo>
                  <a:close/>
                  <a:moveTo>
                    <a:pt x="51" y="472"/>
                  </a:moveTo>
                  <a:cubicBezTo>
                    <a:pt x="51" y="444"/>
                    <a:pt x="69" y="425"/>
                    <a:pt x="95" y="425"/>
                  </a:cubicBezTo>
                  <a:cubicBezTo>
                    <a:pt x="121" y="425"/>
                    <a:pt x="139" y="444"/>
                    <a:pt x="139" y="472"/>
                  </a:cubicBezTo>
                  <a:cubicBezTo>
                    <a:pt x="139" y="498"/>
                    <a:pt x="122" y="518"/>
                    <a:pt x="94" y="518"/>
                  </a:cubicBezTo>
                  <a:cubicBezTo>
                    <a:pt x="68" y="518"/>
                    <a:pt x="51" y="498"/>
                    <a:pt x="51" y="47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34">
              <a:extLst>
                <a:ext uri="{FF2B5EF4-FFF2-40B4-BE49-F238E27FC236}">
                  <a16:creationId xmlns:a16="http://schemas.microsoft.com/office/drawing/2014/main" id="{77CD7456-04A9-49F2-97B2-6AADA15C08A9}"/>
                </a:ext>
              </a:extLst>
            </p:cNvPr>
            <p:cNvSpPr>
              <a:spLocks noEditPoints="1"/>
            </p:cNvSpPr>
            <p:nvPr/>
          </p:nvSpPr>
          <p:spPr bwMode="auto">
            <a:xfrm rot="19420229">
              <a:off x="883746" y="2585672"/>
              <a:ext cx="211283" cy="469609"/>
            </a:xfrm>
            <a:custGeom>
              <a:avLst/>
              <a:gdLst>
                <a:gd name="T0" fmla="*/ 67 w 231"/>
                <a:gd name="T1" fmla="*/ 368 h 518"/>
                <a:gd name="T2" fmla="*/ 65 w 231"/>
                <a:gd name="T3" fmla="*/ 348 h 518"/>
                <a:gd name="T4" fmla="*/ 112 w 231"/>
                <a:gd name="T5" fmla="*/ 220 h 518"/>
                <a:gd name="T6" fmla="*/ 164 w 231"/>
                <a:gd name="T7" fmla="*/ 118 h 518"/>
                <a:gd name="T8" fmla="*/ 93 w 231"/>
                <a:gd name="T9" fmla="*/ 54 h 518"/>
                <a:gd name="T10" fmla="*/ 18 w 231"/>
                <a:gd name="T11" fmla="*/ 77 h 518"/>
                <a:gd name="T12" fmla="*/ 0 w 231"/>
                <a:gd name="T13" fmla="*/ 30 h 518"/>
                <a:gd name="T14" fmla="*/ 106 w 231"/>
                <a:gd name="T15" fmla="*/ 0 h 518"/>
                <a:gd name="T16" fmla="*/ 231 w 231"/>
                <a:gd name="T17" fmla="*/ 110 h 518"/>
                <a:gd name="T18" fmla="*/ 167 w 231"/>
                <a:gd name="T19" fmla="*/ 239 h 518"/>
                <a:gd name="T20" fmla="*/ 124 w 231"/>
                <a:gd name="T21" fmla="*/ 348 h 518"/>
                <a:gd name="T22" fmla="*/ 125 w 231"/>
                <a:gd name="T23" fmla="*/ 368 h 518"/>
                <a:gd name="T24" fmla="*/ 67 w 231"/>
                <a:gd name="T25" fmla="*/ 368 h 518"/>
                <a:gd name="T26" fmla="*/ 51 w 231"/>
                <a:gd name="T27" fmla="*/ 472 h 518"/>
                <a:gd name="T28" fmla="*/ 95 w 231"/>
                <a:gd name="T29" fmla="*/ 425 h 518"/>
                <a:gd name="T30" fmla="*/ 139 w 231"/>
                <a:gd name="T31" fmla="*/ 472 h 518"/>
                <a:gd name="T32" fmla="*/ 94 w 231"/>
                <a:gd name="T33" fmla="*/ 518 h 518"/>
                <a:gd name="T34" fmla="*/ 51 w 231"/>
                <a:gd name="T35" fmla="*/ 472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1" h="518">
                  <a:moveTo>
                    <a:pt x="67" y="368"/>
                  </a:moveTo>
                  <a:cubicBezTo>
                    <a:pt x="65" y="348"/>
                    <a:pt x="65" y="348"/>
                    <a:pt x="65" y="348"/>
                  </a:cubicBezTo>
                  <a:cubicBezTo>
                    <a:pt x="61" y="308"/>
                    <a:pt x="74" y="264"/>
                    <a:pt x="112" y="220"/>
                  </a:cubicBezTo>
                  <a:cubicBezTo>
                    <a:pt x="145" y="180"/>
                    <a:pt x="164" y="151"/>
                    <a:pt x="164" y="118"/>
                  </a:cubicBezTo>
                  <a:cubicBezTo>
                    <a:pt x="164" y="80"/>
                    <a:pt x="140" y="54"/>
                    <a:pt x="93" y="54"/>
                  </a:cubicBezTo>
                  <a:cubicBezTo>
                    <a:pt x="66" y="54"/>
                    <a:pt x="36" y="63"/>
                    <a:pt x="18" y="77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5" y="12"/>
                    <a:pt x="67" y="0"/>
                    <a:pt x="106" y="0"/>
                  </a:cubicBezTo>
                  <a:cubicBezTo>
                    <a:pt x="192" y="0"/>
                    <a:pt x="231" y="53"/>
                    <a:pt x="231" y="110"/>
                  </a:cubicBezTo>
                  <a:cubicBezTo>
                    <a:pt x="231" y="160"/>
                    <a:pt x="202" y="197"/>
                    <a:pt x="167" y="239"/>
                  </a:cubicBezTo>
                  <a:cubicBezTo>
                    <a:pt x="134" y="278"/>
                    <a:pt x="122" y="310"/>
                    <a:pt x="124" y="348"/>
                  </a:cubicBezTo>
                  <a:cubicBezTo>
                    <a:pt x="125" y="368"/>
                    <a:pt x="125" y="368"/>
                    <a:pt x="125" y="368"/>
                  </a:cubicBezTo>
                  <a:lnTo>
                    <a:pt x="67" y="368"/>
                  </a:lnTo>
                  <a:close/>
                  <a:moveTo>
                    <a:pt x="51" y="472"/>
                  </a:moveTo>
                  <a:cubicBezTo>
                    <a:pt x="51" y="444"/>
                    <a:pt x="69" y="425"/>
                    <a:pt x="95" y="425"/>
                  </a:cubicBezTo>
                  <a:cubicBezTo>
                    <a:pt x="121" y="425"/>
                    <a:pt x="139" y="444"/>
                    <a:pt x="139" y="472"/>
                  </a:cubicBezTo>
                  <a:cubicBezTo>
                    <a:pt x="139" y="498"/>
                    <a:pt x="122" y="518"/>
                    <a:pt x="94" y="518"/>
                  </a:cubicBezTo>
                  <a:cubicBezTo>
                    <a:pt x="68" y="518"/>
                    <a:pt x="51" y="498"/>
                    <a:pt x="51" y="47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5" name="Group 23">
            <a:extLst>
              <a:ext uri="{FF2B5EF4-FFF2-40B4-BE49-F238E27FC236}">
                <a16:creationId xmlns:a16="http://schemas.microsoft.com/office/drawing/2014/main" id="{E72B248C-989A-4F75-A1E8-35FFB3C04E5F}"/>
              </a:ext>
            </a:extLst>
          </p:cNvPr>
          <p:cNvGrpSpPr/>
          <p:nvPr/>
        </p:nvGrpSpPr>
        <p:grpSpPr>
          <a:xfrm>
            <a:off x="6706912" y="2532487"/>
            <a:ext cx="631826" cy="1657720"/>
            <a:chOff x="3246438" y="3736976"/>
            <a:chExt cx="763588" cy="2003423"/>
          </a:xfrm>
          <a:effectLst>
            <a:outerShdw blurRad="76200" dir="18900000" sy="23000" kx="-1200000" algn="bl" rotWithShape="0">
              <a:schemeClr val="tx2">
                <a:lumMod val="40000"/>
                <a:lumOff val="60000"/>
                <a:alpha val="20000"/>
              </a:schemeClr>
            </a:outerShdw>
          </a:effectLst>
        </p:grpSpPr>
        <p:sp>
          <p:nvSpPr>
            <p:cNvPr id="166" name="Rectangle 5">
              <a:extLst>
                <a:ext uri="{FF2B5EF4-FFF2-40B4-BE49-F238E27FC236}">
                  <a16:creationId xmlns:a16="http://schemas.microsoft.com/office/drawing/2014/main" id="{BFF3EC2D-464F-4B2D-9ED5-45E11C5AA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6957" y="4432299"/>
              <a:ext cx="82549" cy="13081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7" name="Oval 8">
              <a:extLst>
                <a:ext uri="{FF2B5EF4-FFF2-40B4-BE49-F238E27FC236}">
                  <a16:creationId xmlns:a16="http://schemas.microsoft.com/office/drawing/2014/main" id="{DBA0D6A0-3BA0-47A9-A07D-0A263FAB1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6438" y="3736976"/>
              <a:ext cx="763588" cy="760413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68" name="مربع نص 167">
            <a:extLst>
              <a:ext uri="{FF2B5EF4-FFF2-40B4-BE49-F238E27FC236}">
                <a16:creationId xmlns:a16="http://schemas.microsoft.com/office/drawing/2014/main" id="{2DD32542-12EF-4017-A0CB-E35875A08893}"/>
              </a:ext>
            </a:extLst>
          </p:cNvPr>
          <p:cNvSpPr txBox="1"/>
          <p:nvPr/>
        </p:nvSpPr>
        <p:spPr>
          <a:xfrm>
            <a:off x="1432758" y="4346472"/>
            <a:ext cx="16747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تنفيذ المشروع</a:t>
            </a:r>
          </a:p>
        </p:txBody>
      </p:sp>
      <p:sp>
        <p:nvSpPr>
          <p:cNvPr id="169" name="مربع نص 168">
            <a:extLst>
              <a:ext uri="{FF2B5EF4-FFF2-40B4-BE49-F238E27FC236}">
                <a16:creationId xmlns:a16="http://schemas.microsoft.com/office/drawing/2014/main" id="{211EDB14-C138-4342-87EA-7E98F64A9DFB}"/>
              </a:ext>
            </a:extLst>
          </p:cNvPr>
          <p:cNvSpPr txBox="1"/>
          <p:nvPr/>
        </p:nvSpPr>
        <p:spPr>
          <a:xfrm>
            <a:off x="8058205" y="3761428"/>
            <a:ext cx="22236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الإعداد للمشروع</a:t>
            </a:r>
          </a:p>
        </p:txBody>
      </p:sp>
      <p:sp>
        <p:nvSpPr>
          <p:cNvPr id="170" name="مربع نص 169">
            <a:extLst>
              <a:ext uri="{FF2B5EF4-FFF2-40B4-BE49-F238E27FC236}">
                <a16:creationId xmlns:a16="http://schemas.microsoft.com/office/drawing/2014/main" id="{95A32480-1E5D-4AF4-B064-24037E011F47}"/>
              </a:ext>
            </a:extLst>
          </p:cNvPr>
          <p:cNvSpPr txBox="1"/>
          <p:nvPr/>
        </p:nvSpPr>
        <p:spPr>
          <a:xfrm>
            <a:off x="7093507" y="2559039"/>
            <a:ext cx="1864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تقييم الخيارات</a:t>
            </a:r>
          </a:p>
        </p:txBody>
      </p:sp>
      <p:sp>
        <p:nvSpPr>
          <p:cNvPr id="171" name="مربع نص 170">
            <a:extLst>
              <a:ext uri="{FF2B5EF4-FFF2-40B4-BE49-F238E27FC236}">
                <a16:creationId xmlns:a16="http://schemas.microsoft.com/office/drawing/2014/main" id="{5D41F841-6D41-4489-8E9E-69EA9007396C}"/>
              </a:ext>
            </a:extLst>
          </p:cNvPr>
          <p:cNvSpPr txBox="1"/>
          <p:nvPr/>
        </p:nvSpPr>
        <p:spPr>
          <a:xfrm>
            <a:off x="2439331" y="3234183"/>
            <a:ext cx="17637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تقييم المشروع</a:t>
            </a:r>
          </a:p>
        </p:txBody>
      </p:sp>
      <p:sp>
        <p:nvSpPr>
          <p:cNvPr id="172" name="مربع نص 171">
            <a:extLst>
              <a:ext uri="{FF2B5EF4-FFF2-40B4-BE49-F238E27FC236}">
                <a16:creationId xmlns:a16="http://schemas.microsoft.com/office/drawing/2014/main" id="{CDA304A2-27AA-4F86-803D-25D1674190EC}"/>
              </a:ext>
            </a:extLst>
          </p:cNvPr>
          <p:cNvSpPr txBox="1"/>
          <p:nvPr/>
        </p:nvSpPr>
        <p:spPr>
          <a:xfrm>
            <a:off x="8872819" y="5028067"/>
            <a:ext cx="5763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4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01</a:t>
            </a:r>
            <a:endParaRPr lang="ar-SA" sz="2400" b="1" dirty="0">
              <a:solidFill>
                <a:schemeClr val="bg1"/>
              </a:solidFill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73" name="مربع نص 172">
            <a:extLst>
              <a:ext uri="{FF2B5EF4-FFF2-40B4-BE49-F238E27FC236}">
                <a16:creationId xmlns:a16="http://schemas.microsoft.com/office/drawing/2014/main" id="{109BEC36-FC75-4B21-BB8C-3D0E17AB0DD0}"/>
              </a:ext>
            </a:extLst>
          </p:cNvPr>
          <p:cNvSpPr txBox="1"/>
          <p:nvPr/>
        </p:nvSpPr>
        <p:spPr>
          <a:xfrm>
            <a:off x="7608028" y="3941128"/>
            <a:ext cx="5763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4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02</a:t>
            </a:r>
            <a:endParaRPr lang="ar-SA" sz="2400" b="1" dirty="0">
              <a:solidFill>
                <a:schemeClr val="bg1"/>
              </a:solidFill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74" name="مربع نص 173">
            <a:extLst>
              <a:ext uri="{FF2B5EF4-FFF2-40B4-BE49-F238E27FC236}">
                <a16:creationId xmlns:a16="http://schemas.microsoft.com/office/drawing/2014/main" id="{D568E5B2-918D-4157-B6EA-3A565CCFA960}"/>
              </a:ext>
            </a:extLst>
          </p:cNvPr>
          <p:cNvSpPr txBox="1"/>
          <p:nvPr/>
        </p:nvSpPr>
        <p:spPr>
          <a:xfrm>
            <a:off x="6706912" y="2659803"/>
            <a:ext cx="5763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4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03</a:t>
            </a:r>
            <a:endParaRPr lang="ar-SA" sz="2400" b="1" dirty="0">
              <a:solidFill>
                <a:schemeClr val="bg1"/>
              </a:solidFill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75" name="مربع نص 174">
            <a:extLst>
              <a:ext uri="{FF2B5EF4-FFF2-40B4-BE49-F238E27FC236}">
                <a16:creationId xmlns:a16="http://schemas.microsoft.com/office/drawing/2014/main" id="{B42ED420-A518-4848-9A8C-F9E5DDEA5C54}"/>
              </a:ext>
            </a:extLst>
          </p:cNvPr>
          <p:cNvSpPr txBox="1"/>
          <p:nvPr/>
        </p:nvSpPr>
        <p:spPr>
          <a:xfrm>
            <a:off x="3298452" y="4374665"/>
            <a:ext cx="5763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4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04</a:t>
            </a:r>
            <a:endParaRPr lang="ar-SA" sz="2400" b="1" dirty="0">
              <a:solidFill>
                <a:schemeClr val="bg1"/>
              </a:solidFill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76" name="مربع نص 175">
            <a:extLst>
              <a:ext uri="{FF2B5EF4-FFF2-40B4-BE49-F238E27FC236}">
                <a16:creationId xmlns:a16="http://schemas.microsoft.com/office/drawing/2014/main" id="{E425F586-DF1E-4B1F-BCA3-08687149E0CC}"/>
              </a:ext>
            </a:extLst>
          </p:cNvPr>
          <p:cNvSpPr txBox="1"/>
          <p:nvPr/>
        </p:nvSpPr>
        <p:spPr>
          <a:xfrm>
            <a:off x="4427737" y="3278427"/>
            <a:ext cx="5763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4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05</a:t>
            </a:r>
            <a:endParaRPr lang="ar-SA" sz="2400" b="1" dirty="0">
              <a:solidFill>
                <a:schemeClr val="bg1"/>
              </a:solidFill>
              <a:latin typeface="Simplified Arabic" pitchFamily="18" charset="-78"/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094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rgbClr val="FFF8E3"/>
            </a:gs>
            <a:gs pos="0">
              <a:schemeClr val="bg1"/>
            </a:gs>
            <a:gs pos="99000">
              <a:schemeClr val="accent5">
                <a:lumMod val="40000"/>
                <a:lumOff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69A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69A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endParaRPr lang="ar-SA" sz="2400" b="1" dirty="0">
              <a:solidFill>
                <a:srgbClr val="69A1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sp>
        <p:nvSpPr>
          <p:cNvPr id="54" name="عنوان فرعي 2">
            <a:extLst>
              <a:ext uri="{FF2B5EF4-FFF2-40B4-BE49-F238E27FC236}">
                <a16:creationId xmlns:a16="http://schemas.microsoft.com/office/drawing/2014/main" id="{1AE121A2-6027-4BA0-9FC5-9DC1B8132FDA}"/>
              </a:ext>
            </a:extLst>
          </p:cNvPr>
          <p:cNvSpPr txBox="1">
            <a:spLocks/>
          </p:cNvSpPr>
          <p:nvPr/>
        </p:nvSpPr>
        <p:spPr>
          <a:xfrm>
            <a:off x="7429532" y="2988040"/>
            <a:ext cx="3987727" cy="1311426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5400" b="1" dirty="0">
                <a:latin typeface="Simplified Arabic" pitchFamily="18" charset="-78"/>
                <a:cs typeface="AL-Mohanad Bold" pitchFamily="2" charset="-78"/>
              </a:rPr>
              <a:t>المشروع التجاري</a:t>
            </a:r>
          </a:p>
        </p:txBody>
      </p:sp>
      <p:grpSp>
        <p:nvGrpSpPr>
          <p:cNvPr id="24" name="Group 6">
            <a:extLst>
              <a:ext uri="{FF2B5EF4-FFF2-40B4-BE49-F238E27FC236}">
                <a16:creationId xmlns:a16="http://schemas.microsoft.com/office/drawing/2014/main" id="{B190750F-0F87-4710-BFAC-977DC5EA9B74}"/>
              </a:ext>
            </a:extLst>
          </p:cNvPr>
          <p:cNvGrpSpPr/>
          <p:nvPr/>
        </p:nvGrpSpPr>
        <p:grpSpPr>
          <a:xfrm flipH="1">
            <a:off x="490537" y="2123914"/>
            <a:ext cx="6401334" cy="3896530"/>
            <a:chOff x="4923150" y="1554927"/>
            <a:chExt cx="6401334" cy="3896530"/>
          </a:xfrm>
        </p:grpSpPr>
        <p:sp>
          <p:nvSpPr>
            <p:cNvPr id="26" name="Rectangle 1">
              <a:extLst>
                <a:ext uri="{FF2B5EF4-FFF2-40B4-BE49-F238E27FC236}">
                  <a16:creationId xmlns:a16="http://schemas.microsoft.com/office/drawing/2014/main" id="{950E9488-376F-4C03-9605-A84B7548F31E}"/>
                </a:ext>
              </a:extLst>
            </p:cNvPr>
            <p:cNvSpPr/>
            <p:nvPr/>
          </p:nvSpPr>
          <p:spPr>
            <a:xfrm rot="851283">
              <a:off x="10245961" y="2450098"/>
              <a:ext cx="1078523" cy="7737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Arial" panose="020B0604020202020204" pitchFamily="34" charset="0"/>
                </a:rPr>
                <a:t>01</a:t>
              </a:r>
              <a:endParaRPr lang="en-US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656E0CD0-7A30-4374-97D7-2306DA171098}"/>
                </a:ext>
              </a:extLst>
            </p:cNvPr>
            <p:cNvSpPr/>
            <p:nvPr/>
          </p:nvSpPr>
          <p:spPr>
            <a:xfrm rot="851283">
              <a:off x="10059190" y="3188855"/>
              <a:ext cx="1078523" cy="77372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02</a:t>
              </a:r>
            </a:p>
          </p:txBody>
        </p:sp>
        <p:sp>
          <p:nvSpPr>
            <p:cNvPr id="28" name="Rectangle 3">
              <a:extLst>
                <a:ext uri="{FF2B5EF4-FFF2-40B4-BE49-F238E27FC236}">
                  <a16:creationId xmlns:a16="http://schemas.microsoft.com/office/drawing/2014/main" id="{7B9CE535-0566-491D-9A0B-B7BB7148893D}"/>
                </a:ext>
              </a:extLst>
            </p:cNvPr>
            <p:cNvSpPr/>
            <p:nvPr/>
          </p:nvSpPr>
          <p:spPr>
            <a:xfrm rot="851283">
              <a:off x="9872420" y="3927612"/>
              <a:ext cx="1078523" cy="77372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03</a:t>
              </a:r>
            </a:p>
          </p:txBody>
        </p:sp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E4E5B95B-F048-40C4-A0B6-4692BE59450F}"/>
                </a:ext>
              </a:extLst>
            </p:cNvPr>
            <p:cNvSpPr/>
            <p:nvPr/>
          </p:nvSpPr>
          <p:spPr>
            <a:xfrm rot="851283">
              <a:off x="9682776" y="4677734"/>
              <a:ext cx="1078523" cy="77372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04</a:t>
              </a:r>
            </a:p>
          </p:txBody>
        </p:sp>
        <p:sp>
          <p:nvSpPr>
            <p:cNvPr id="31" name="Pentagon 12">
              <a:extLst>
                <a:ext uri="{FF2B5EF4-FFF2-40B4-BE49-F238E27FC236}">
                  <a16:creationId xmlns:a16="http://schemas.microsoft.com/office/drawing/2014/main" id="{0A5B3764-090B-490A-8802-04A0CAC77F70}"/>
                </a:ext>
              </a:extLst>
            </p:cNvPr>
            <p:cNvSpPr/>
            <p:nvPr/>
          </p:nvSpPr>
          <p:spPr>
            <a:xfrm rot="851283" flipH="1">
              <a:off x="6098868" y="1554927"/>
              <a:ext cx="3645875" cy="775660"/>
            </a:xfrm>
            <a:prstGeom prst="homePlat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 algn="ctr" rtl="1"/>
              <a:r>
                <a:rPr lang="ar-SA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تعريف المشروع التجاري</a:t>
              </a:r>
            </a:p>
          </p:txBody>
        </p:sp>
        <p:sp>
          <p:nvSpPr>
            <p:cNvPr id="32" name="Pentagon 13">
              <a:extLst>
                <a:ext uri="{FF2B5EF4-FFF2-40B4-BE49-F238E27FC236}">
                  <a16:creationId xmlns:a16="http://schemas.microsoft.com/office/drawing/2014/main" id="{7B24EA59-FB1A-4D3E-B502-29E2A8AD2EF5}"/>
                </a:ext>
              </a:extLst>
            </p:cNvPr>
            <p:cNvSpPr/>
            <p:nvPr/>
          </p:nvSpPr>
          <p:spPr>
            <a:xfrm rot="851283" flipH="1">
              <a:off x="6798123" y="2419110"/>
              <a:ext cx="2731471" cy="767342"/>
            </a:xfrm>
            <a:prstGeom prst="homePlate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 algn="ctr" rtl="1"/>
              <a:r>
                <a:rPr lang="ar-SA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المشروع الكبير والصغير</a:t>
              </a:r>
            </a:p>
          </p:txBody>
        </p:sp>
        <p:sp>
          <p:nvSpPr>
            <p:cNvPr id="33" name="Pentagon 15">
              <a:extLst>
                <a:ext uri="{FF2B5EF4-FFF2-40B4-BE49-F238E27FC236}">
                  <a16:creationId xmlns:a16="http://schemas.microsoft.com/office/drawing/2014/main" id="{301731D2-B20A-4E85-97CB-2F35109A1734}"/>
                </a:ext>
              </a:extLst>
            </p:cNvPr>
            <p:cNvSpPr/>
            <p:nvPr/>
          </p:nvSpPr>
          <p:spPr>
            <a:xfrm rot="851283" flipH="1">
              <a:off x="4923150" y="2951631"/>
              <a:ext cx="4443027" cy="782025"/>
            </a:xfrm>
            <a:prstGeom prst="homePlate">
              <a:avLst/>
            </a:prstGeom>
            <a:gradFill flip="none" rotWithShape="1">
              <a:gsLst>
                <a:gs pos="0">
                  <a:schemeClr val="accent3">
                    <a:shade val="30000"/>
                    <a:satMod val="115000"/>
                  </a:schemeClr>
                </a:gs>
                <a:gs pos="50000">
                  <a:schemeClr val="accent3">
                    <a:shade val="67500"/>
                    <a:satMod val="115000"/>
                  </a:schemeClr>
                </a:gs>
                <a:gs pos="100000">
                  <a:schemeClr val="accent3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 algn="ctr" rtl="1"/>
              <a:r>
                <a:rPr lang="ar-SA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عوامل نجاح المشروع</a:t>
              </a:r>
            </a:p>
          </p:txBody>
        </p:sp>
        <p:sp>
          <p:nvSpPr>
            <p:cNvPr id="34" name="Parallelogram 17">
              <a:extLst>
                <a:ext uri="{FF2B5EF4-FFF2-40B4-BE49-F238E27FC236}">
                  <a16:creationId xmlns:a16="http://schemas.microsoft.com/office/drawing/2014/main" id="{CB05F6EB-FD27-4D90-8869-B92F986763F5}"/>
                </a:ext>
              </a:extLst>
            </p:cNvPr>
            <p:cNvSpPr/>
            <p:nvPr/>
          </p:nvSpPr>
          <p:spPr>
            <a:xfrm rot="6251283">
              <a:off x="9123709" y="3709612"/>
              <a:ext cx="941260" cy="644765"/>
            </a:xfrm>
            <a:prstGeom prst="parallelogram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Parallelogram 19">
              <a:extLst>
                <a:ext uri="{FF2B5EF4-FFF2-40B4-BE49-F238E27FC236}">
                  <a16:creationId xmlns:a16="http://schemas.microsoft.com/office/drawing/2014/main" id="{617E68D0-D386-42F3-A802-99A6E2489079}"/>
                </a:ext>
              </a:extLst>
            </p:cNvPr>
            <p:cNvSpPr/>
            <p:nvPr/>
          </p:nvSpPr>
          <p:spPr>
            <a:xfrm rot="6251283">
              <a:off x="8934059" y="4459725"/>
              <a:ext cx="941260" cy="644779"/>
            </a:xfrm>
            <a:prstGeom prst="parallelogram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Parallelogram 21">
              <a:extLst>
                <a:ext uri="{FF2B5EF4-FFF2-40B4-BE49-F238E27FC236}">
                  <a16:creationId xmlns:a16="http://schemas.microsoft.com/office/drawing/2014/main" id="{37B98A63-8584-48BF-953A-185822A86FF0}"/>
                </a:ext>
              </a:extLst>
            </p:cNvPr>
            <p:cNvSpPr/>
            <p:nvPr/>
          </p:nvSpPr>
          <p:spPr>
            <a:xfrm rot="6251283">
              <a:off x="9309850" y="2956895"/>
              <a:ext cx="949565" cy="644773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Parallelogram 22">
              <a:extLst>
                <a:ext uri="{FF2B5EF4-FFF2-40B4-BE49-F238E27FC236}">
                  <a16:creationId xmlns:a16="http://schemas.microsoft.com/office/drawing/2014/main" id="{9C0B2568-7174-4888-A14A-169B27C8BFE4}"/>
                </a:ext>
              </a:extLst>
            </p:cNvPr>
            <p:cNvSpPr/>
            <p:nvPr/>
          </p:nvSpPr>
          <p:spPr>
            <a:xfrm rot="6251283">
              <a:off x="9508543" y="2220297"/>
              <a:ext cx="924641" cy="644763"/>
            </a:xfrm>
            <a:prstGeom prst="parallelogram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Pentagon 25">
              <a:extLst>
                <a:ext uri="{FF2B5EF4-FFF2-40B4-BE49-F238E27FC236}">
                  <a16:creationId xmlns:a16="http://schemas.microsoft.com/office/drawing/2014/main" id="{52298173-DF46-427A-A9D5-C9F5051410D1}"/>
                </a:ext>
              </a:extLst>
            </p:cNvPr>
            <p:cNvSpPr/>
            <p:nvPr/>
          </p:nvSpPr>
          <p:spPr>
            <a:xfrm rot="851283" flipH="1">
              <a:off x="5884471" y="3834668"/>
              <a:ext cx="3282445" cy="774835"/>
            </a:xfrm>
            <a:prstGeom prst="homePlate">
              <a:avLst/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 algn="ctr" rtl="1"/>
              <a:r>
                <a:rPr lang="ar-SA" sz="23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خطوات إنشاء المشروع الصغير</a:t>
              </a:r>
            </a:p>
          </p:txBody>
        </p:sp>
      </p:grp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69A12B"/>
            </a:solidFill>
          </a:ln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44753" y="993720"/>
            <a:ext cx="3440592" cy="865760"/>
            <a:chOff x="8915400" y="1222596"/>
            <a:chExt cx="3440592" cy="865760"/>
          </a:xfrm>
          <a:solidFill>
            <a:schemeClr val="accent2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69A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936738" y="1020243"/>
            <a:ext cx="3046578" cy="7493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الفصل الثاني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9AB2C3D-FDBF-4642-A7E1-6F093531ADBE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95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rgbClr val="FFF8E3"/>
            </a:gs>
            <a:gs pos="0">
              <a:schemeClr val="bg1"/>
            </a:gs>
            <a:gs pos="99000">
              <a:schemeClr val="accent5">
                <a:lumMod val="40000"/>
                <a:lumOff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75BA82F-D57C-4A7E-BD49-FF5CD13B9D48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69A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69A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endParaRPr lang="ar-SA" sz="2400" b="1" dirty="0">
              <a:solidFill>
                <a:srgbClr val="69A1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69A12B"/>
            </a:solidFill>
          </a:ln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44753" y="993720"/>
            <a:ext cx="3440592" cy="865760"/>
            <a:chOff x="8915400" y="1222596"/>
            <a:chExt cx="3440592" cy="865760"/>
          </a:xfrm>
          <a:solidFill>
            <a:schemeClr val="accent2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69A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980525" y="1106324"/>
            <a:ext cx="2969047" cy="60678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تعريف المشروع التجاري</a:t>
            </a:r>
          </a:p>
        </p:txBody>
      </p:sp>
      <p:grpSp>
        <p:nvGrpSpPr>
          <p:cNvPr id="25" name="Group 27">
            <a:extLst>
              <a:ext uri="{FF2B5EF4-FFF2-40B4-BE49-F238E27FC236}">
                <a16:creationId xmlns:a16="http://schemas.microsoft.com/office/drawing/2014/main" id="{68E3140D-5EA2-4804-A115-DC6203DA621F}"/>
              </a:ext>
            </a:extLst>
          </p:cNvPr>
          <p:cNvGrpSpPr/>
          <p:nvPr/>
        </p:nvGrpSpPr>
        <p:grpSpPr>
          <a:xfrm>
            <a:off x="3094452" y="993720"/>
            <a:ext cx="5715000" cy="5638800"/>
            <a:chOff x="3046412" y="762000"/>
            <a:chExt cx="5715000" cy="5638800"/>
          </a:xfrm>
        </p:grpSpPr>
        <p:sp>
          <p:nvSpPr>
            <p:cNvPr id="30" name="Circular Arrow 2">
              <a:extLst>
                <a:ext uri="{FF2B5EF4-FFF2-40B4-BE49-F238E27FC236}">
                  <a16:creationId xmlns:a16="http://schemas.microsoft.com/office/drawing/2014/main" id="{D46ED113-DF5C-41CF-95CF-F84C74791E75}"/>
                </a:ext>
              </a:extLst>
            </p:cNvPr>
            <p:cNvSpPr/>
            <p:nvPr/>
          </p:nvSpPr>
          <p:spPr>
            <a:xfrm rot="15322915">
              <a:off x="3808412" y="1447800"/>
              <a:ext cx="4317995" cy="4317993"/>
            </a:xfrm>
            <a:prstGeom prst="circularArrow">
              <a:avLst>
                <a:gd name="adj1" fmla="val 5834"/>
                <a:gd name="adj2" fmla="val 381024"/>
                <a:gd name="adj3" fmla="val 20226150"/>
                <a:gd name="adj4" fmla="val 18690140"/>
                <a:gd name="adj5" fmla="val 5518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16000">
                  <a:sysClr val="window" lastClr="FFFFFF">
                    <a:alpha val="0"/>
                  </a:sys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Circular Arrow 3">
              <a:extLst>
                <a:ext uri="{FF2B5EF4-FFF2-40B4-BE49-F238E27FC236}">
                  <a16:creationId xmlns:a16="http://schemas.microsoft.com/office/drawing/2014/main" id="{A379EF29-9AF7-44B4-A2AB-1AD4F32B66A9}"/>
                </a:ext>
              </a:extLst>
            </p:cNvPr>
            <p:cNvSpPr/>
            <p:nvPr/>
          </p:nvSpPr>
          <p:spPr>
            <a:xfrm rot="10000826">
              <a:off x="3808412" y="1447800"/>
              <a:ext cx="4317995" cy="4317993"/>
            </a:xfrm>
            <a:prstGeom prst="circularArrow">
              <a:avLst>
                <a:gd name="adj1" fmla="val 5834"/>
                <a:gd name="adj2" fmla="val 381024"/>
                <a:gd name="adj3" fmla="val 20226150"/>
                <a:gd name="adj4" fmla="val 18668170"/>
                <a:gd name="adj5" fmla="val 5518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16000">
                  <a:sysClr val="window" lastClr="FFFFFF">
                    <a:alpha val="0"/>
                  </a:sys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Circular Arrow 4">
              <a:extLst>
                <a:ext uri="{FF2B5EF4-FFF2-40B4-BE49-F238E27FC236}">
                  <a16:creationId xmlns:a16="http://schemas.microsoft.com/office/drawing/2014/main" id="{D935FF98-191C-4221-B057-7C6B4D08E714}"/>
                </a:ext>
              </a:extLst>
            </p:cNvPr>
            <p:cNvSpPr/>
            <p:nvPr/>
          </p:nvSpPr>
          <p:spPr>
            <a:xfrm rot="4587863">
              <a:off x="3808412" y="1447800"/>
              <a:ext cx="4317995" cy="4317993"/>
            </a:xfrm>
            <a:prstGeom prst="circularArrow">
              <a:avLst>
                <a:gd name="adj1" fmla="val 5834"/>
                <a:gd name="adj2" fmla="val 381024"/>
                <a:gd name="adj3" fmla="val 20226150"/>
                <a:gd name="adj4" fmla="val 18638983"/>
                <a:gd name="adj5" fmla="val 5518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16000">
                  <a:sysClr val="window" lastClr="FFFFFF">
                    <a:alpha val="0"/>
                  </a:sys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Circular Arrow 5">
              <a:extLst>
                <a:ext uri="{FF2B5EF4-FFF2-40B4-BE49-F238E27FC236}">
                  <a16:creationId xmlns:a16="http://schemas.microsoft.com/office/drawing/2014/main" id="{B2EC9927-A5B6-4F37-A165-71E4247E1DF7}"/>
                </a:ext>
              </a:extLst>
            </p:cNvPr>
            <p:cNvSpPr/>
            <p:nvPr/>
          </p:nvSpPr>
          <p:spPr>
            <a:xfrm rot="20732048">
              <a:off x="3808412" y="1447800"/>
              <a:ext cx="4317995" cy="4317993"/>
            </a:xfrm>
            <a:prstGeom prst="circularArrow">
              <a:avLst>
                <a:gd name="adj1" fmla="val 5834"/>
                <a:gd name="adj2" fmla="val 381024"/>
                <a:gd name="adj3" fmla="val 20226150"/>
                <a:gd name="adj4" fmla="val 18554005"/>
                <a:gd name="adj5" fmla="val 5518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16000">
                  <a:sysClr val="window" lastClr="FFFFFF">
                    <a:alpha val="0"/>
                  </a:sys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1" name="Group 7">
              <a:extLst>
                <a:ext uri="{FF2B5EF4-FFF2-40B4-BE49-F238E27FC236}">
                  <a16:creationId xmlns:a16="http://schemas.microsoft.com/office/drawing/2014/main" id="{C31435F2-0964-42A8-A5BC-79F515C99C31}"/>
                </a:ext>
              </a:extLst>
            </p:cNvPr>
            <p:cNvGrpSpPr/>
            <p:nvPr/>
          </p:nvGrpSpPr>
          <p:grpSpPr>
            <a:xfrm>
              <a:off x="4971332" y="762000"/>
              <a:ext cx="1941360" cy="1941360"/>
              <a:chOff x="4038600" y="2057399"/>
              <a:chExt cx="2438400" cy="2438400"/>
            </a:xfrm>
          </p:grpSpPr>
          <p:sp>
            <p:nvSpPr>
              <p:cNvPr id="59" name="Oval 8">
                <a:extLst>
                  <a:ext uri="{FF2B5EF4-FFF2-40B4-BE49-F238E27FC236}">
                    <a16:creationId xmlns:a16="http://schemas.microsoft.com/office/drawing/2014/main" id="{8CFF6ED3-CC8C-4344-9ADD-67CEFCEF84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Oval 1">
                <a:extLst>
                  <a:ext uri="{FF2B5EF4-FFF2-40B4-BE49-F238E27FC236}">
                    <a16:creationId xmlns:a16="http://schemas.microsoft.com/office/drawing/2014/main" id="{FCB1914A-7859-42CB-A1A7-1A55FC761E10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93CF1B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114300" h="50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Box 10">
                <a:extLst>
                  <a:ext uri="{FF2B5EF4-FFF2-40B4-BE49-F238E27FC236}">
                    <a16:creationId xmlns:a16="http://schemas.microsoft.com/office/drawing/2014/main" id="{FBB7075F-0C24-4071-8CA5-443AEF710987}"/>
                  </a:ext>
                </a:extLst>
              </p:cNvPr>
              <p:cNvSpPr txBox="1"/>
              <p:nvPr/>
            </p:nvSpPr>
            <p:spPr>
              <a:xfrm>
                <a:off x="4764317" y="2968307"/>
                <a:ext cx="986976" cy="61658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B1CF1B"/>
                    </a:solidFill>
                    <a:uLnTx/>
                    <a:uFillTx/>
                    <a:latin typeface="Simplified Arabic" panose="02020603050405020304" pitchFamily="18" charset="-78"/>
                    <a:cs typeface="AL-Mohanad Bold" pitchFamily="2" charset="-78"/>
                  </a:rPr>
                  <a:t>الموارد</a:t>
                </a:r>
                <a:endPara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B1CF1B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grpSp>
          <p:nvGrpSpPr>
            <p:cNvPr id="42" name="Group 11">
              <a:extLst>
                <a:ext uri="{FF2B5EF4-FFF2-40B4-BE49-F238E27FC236}">
                  <a16:creationId xmlns:a16="http://schemas.microsoft.com/office/drawing/2014/main" id="{80D0B473-7BD2-42EE-B260-B0E90B8F0DE9}"/>
                </a:ext>
              </a:extLst>
            </p:cNvPr>
            <p:cNvGrpSpPr/>
            <p:nvPr/>
          </p:nvGrpSpPr>
          <p:grpSpPr>
            <a:xfrm>
              <a:off x="4971332" y="4459440"/>
              <a:ext cx="1941360" cy="1941360"/>
              <a:chOff x="4038600" y="2057399"/>
              <a:chExt cx="2438400" cy="2438400"/>
            </a:xfrm>
          </p:grpSpPr>
          <p:sp>
            <p:nvSpPr>
              <p:cNvPr id="55" name="Oval 12">
                <a:extLst>
                  <a:ext uri="{FF2B5EF4-FFF2-40B4-BE49-F238E27FC236}">
                    <a16:creationId xmlns:a16="http://schemas.microsoft.com/office/drawing/2014/main" id="{D24F31DF-B458-4466-A858-09EF43B1BB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Oval 1">
                <a:extLst>
                  <a:ext uri="{FF2B5EF4-FFF2-40B4-BE49-F238E27FC236}">
                    <a16:creationId xmlns:a16="http://schemas.microsoft.com/office/drawing/2014/main" id="{3580884D-533C-4861-95A9-60398590C803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E6290A"/>
                  </a:gs>
                  <a:gs pos="0">
                    <a:srgbClr val="C00000"/>
                  </a:gs>
                </a:gsLst>
                <a:lin ang="27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114300" h="50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Box 14">
                <a:extLst>
                  <a:ext uri="{FF2B5EF4-FFF2-40B4-BE49-F238E27FC236}">
                    <a16:creationId xmlns:a16="http://schemas.microsoft.com/office/drawing/2014/main" id="{237E15DD-7889-49FF-8A6D-B79C67A1D768}"/>
                  </a:ext>
                </a:extLst>
              </p:cNvPr>
              <p:cNvSpPr txBox="1"/>
              <p:nvPr/>
            </p:nvSpPr>
            <p:spPr>
              <a:xfrm>
                <a:off x="4718004" y="2968307"/>
                <a:ext cx="1079593" cy="61658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2800" b="1" kern="0" dirty="0">
                    <a:solidFill>
                      <a:srgbClr val="E6290A"/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المنافع</a:t>
                </a:r>
                <a:endPara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E6290A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grpSp>
          <p:nvGrpSpPr>
            <p:cNvPr id="43" name="Group 15">
              <a:extLst>
                <a:ext uri="{FF2B5EF4-FFF2-40B4-BE49-F238E27FC236}">
                  <a16:creationId xmlns:a16="http://schemas.microsoft.com/office/drawing/2014/main" id="{9118DA62-FC9D-4CB7-8A07-31688BE7032E}"/>
                </a:ext>
              </a:extLst>
            </p:cNvPr>
            <p:cNvGrpSpPr/>
            <p:nvPr/>
          </p:nvGrpSpPr>
          <p:grpSpPr>
            <a:xfrm>
              <a:off x="3046412" y="2636205"/>
              <a:ext cx="1941360" cy="1941360"/>
              <a:chOff x="4038600" y="2057399"/>
              <a:chExt cx="2438400" cy="2438400"/>
            </a:xfrm>
          </p:grpSpPr>
          <p:sp>
            <p:nvSpPr>
              <p:cNvPr id="49" name="Oval 16">
                <a:extLst>
                  <a:ext uri="{FF2B5EF4-FFF2-40B4-BE49-F238E27FC236}">
                    <a16:creationId xmlns:a16="http://schemas.microsoft.com/office/drawing/2014/main" id="{CB32D682-7ADB-4CE9-BDBD-EF9A71DB2F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Oval 1">
                <a:extLst>
                  <a:ext uri="{FF2B5EF4-FFF2-40B4-BE49-F238E27FC236}">
                    <a16:creationId xmlns:a16="http://schemas.microsoft.com/office/drawing/2014/main" id="{7BD969DD-EE7D-448B-8DB0-4A9066E7826B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23A2CF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114300" h="50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Box 18">
                <a:extLst>
                  <a:ext uri="{FF2B5EF4-FFF2-40B4-BE49-F238E27FC236}">
                    <a16:creationId xmlns:a16="http://schemas.microsoft.com/office/drawing/2014/main" id="{922FE1BA-467E-475B-B320-A4B4258431DC}"/>
                  </a:ext>
                </a:extLst>
              </p:cNvPr>
              <p:cNvSpPr txBox="1"/>
              <p:nvPr/>
            </p:nvSpPr>
            <p:spPr>
              <a:xfrm>
                <a:off x="4464316" y="2968307"/>
                <a:ext cx="1586972" cy="61658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23A2CF"/>
                    </a:solidFill>
                    <a:uLnTx/>
                    <a:uFillTx/>
                    <a:latin typeface="Simplified Arabic" panose="02020603050405020304" pitchFamily="18" charset="-78"/>
                    <a:cs typeface="AL-Mohanad Bold" pitchFamily="2" charset="-78"/>
                  </a:rPr>
                  <a:t>زمن معين</a:t>
                </a:r>
                <a:endPara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23A2CF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grpSp>
          <p:nvGrpSpPr>
            <p:cNvPr id="44" name="Group 19">
              <a:extLst>
                <a:ext uri="{FF2B5EF4-FFF2-40B4-BE49-F238E27FC236}">
                  <a16:creationId xmlns:a16="http://schemas.microsoft.com/office/drawing/2014/main" id="{11DCE462-4BC0-45E5-BFCC-2088183856EB}"/>
                </a:ext>
              </a:extLst>
            </p:cNvPr>
            <p:cNvGrpSpPr/>
            <p:nvPr/>
          </p:nvGrpSpPr>
          <p:grpSpPr>
            <a:xfrm>
              <a:off x="6820052" y="2636205"/>
              <a:ext cx="1941360" cy="1941360"/>
              <a:chOff x="4038600" y="2057399"/>
              <a:chExt cx="2438400" cy="2438400"/>
            </a:xfrm>
          </p:grpSpPr>
          <p:sp>
            <p:nvSpPr>
              <p:cNvPr id="46" name="Oval 20">
                <a:extLst>
                  <a:ext uri="{FF2B5EF4-FFF2-40B4-BE49-F238E27FC236}">
                    <a16:creationId xmlns:a16="http://schemas.microsoft.com/office/drawing/2014/main" id="{ACFE620C-E0AE-4A43-B4F5-0276BD2B58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Oval 1">
                <a:extLst>
                  <a:ext uri="{FF2B5EF4-FFF2-40B4-BE49-F238E27FC236}">
                    <a16:creationId xmlns:a16="http://schemas.microsoft.com/office/drawing/2014/main" id="{D18ADD5F-F582-4CA6-B02D-4561AE80F984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CCBD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114300" h="508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Box 22">
                <a:extLst>
                  <a:ext uri="{FF2B5EF4-FFF2-40B4-BE49-F238E27FC236}">
                    <a16:creationId xmlns:a16="http://schemas.microsoft.com/office/drawing/2014/main" id="{9E3B9193-D638-4404-B2A7-028B1C0EC5CD}"/>
                  </a:ext>
                </a:extLst>
              </p:cNvPr>
              <p:cNvSpPr txBox="1"/>
              <p:nvPr/>
            </p:nvSpPr>
            <p:spPr>
              <a:xfrm>
                <a:off x="4636462" y="2968307"/>
                <a:ext cx="1242680" cy="61658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CBD00"/>
                    </a:solidFill>
                    <a:uLnTx/>
                    <a:uFillTx/>
                    <a:latin typeface="Simplified Arabic" panose="02020603050405020304" pitchFamily="18" charset="-78"/>
                    <a:cs typeface="AL-Mohanad Bold" pitchFamily="2" charset="-78"/>
                  </a:rPr>
                  <a:t>الأموال</a:t>
                </a:r>
                <a:endPara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CCBD00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</p:grpSp>
      <p:grpSp>
        <p:nvGrpSpPr>
          <p:cNvPr id="62" name="مجموعة 61">
            <a:extLst>
              <a:ext uri="{FF2B5EF4-FFF2-40B4-BE49-F238E27FC236}">
                <a16:creationId xmlns:a16="http://schemas.microsoft.com/office/drawing/2014/main" id="{A2AF7776-3F44-4270-82EF-A6FF3D954442}"/>
              </a:ext>
            </a:extLst>
          </p:cNvPr>
          <p:cNvGrpSpPr/>
          <p:nvPr/>
        </p:nvGrpSpPr>
        <p:grpSpPr>
          <a:xfrm>
            <a:off x="5064879" y="2865069"/>
            <a:ext cx="1800200" cy="1944216"/>
            <a:chOff x="-483524" y="2480949"/>
            <a:chExt cx="1800200" cy="1944216"/>
          </a:xfrm>
        </p:grpSpPr>
        <p:sp>
          <p:nvSpPr>
            <p:cNvPr id="63" name="مستطيل مستدير الزوايا 8">
              <a:extLst>
                <a:ext uri="{FF2B5EF4-FFF2-40B4-BE49-F238E27FC236}">
                  <a16:creationId xmlns:a16="http://schemas.microsoft.com/office/drawing/2014/main" id="{B4B27C57-1C7D-4A5E-8B62-2EE896693BB7}"/>
                </a:ext>
              </a:extLst>
            </p:cNvPr>
            <p:cNvSpPr/>
            <p:nvPr/>
          </p:nvSpPr>
          <p:spPr>
            <a:xfrm>
              <a:off x="-483524" y="2480949"/>
              <a:ext cx="1800200" cy="1944216"/>
            </a:xfrm>
            <a:prstGeom prst="roundRect">
              <a:avLst/>
            </a:prstGeom>
            <a:solidFill>
              <a:srgbClr val="CCCCCC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77292A56-85F0-4308-AA2E-1D35CC28DDEE}"/>
                </a:ext>
              </a:extLst>
            </p:cNvPr>
            <p:cNvSpPr txBox="1"/>
            <p:nvPr/>
          </p:nvSpPr>
          <p:spPr>
            <a:xfrm>
              <a:off x="-354690" y="2700972"/>
              <a:ext cx="1512168" cy="14773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b="1" dirty="0">
                  <a:latin typeface="Simplified Arabic" pitchFamily="18" charset="-78"/>
                  <a:cs typeface="AL-Mohanad Bold" pitchFamily="2" charset="-78"/>
                </a:rPr>
                <a:t>نشاط يستخدم فيه الموارد و الأموال للحصول على منافع في زمن معين</a:t>
              </a:r>
              <a:endParaRPr lang="ar-SA" sz="1400" b="1" dirty="0">
                <a:latin typeface="Simplified Arabic" pitchFamily="18" charset="-78"/>
                <a:cs typeface="AL-Mohanad Bold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466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rgbClr val="FFF8E3"/>
            </a:gs>
            <a:gs pos="0">
              <a:schemeClr val="bg1"/>
            </a:gs>
            <a:gs pos="99000">
              <a:schemeClr val="accent5">
                <a:lumMod val="40000"/>
                <a:lumOff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E7E1102F-8420-448E-BE51-76C08EF1D9B1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69A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69A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  <a:endParaRPr lang="ar-SA" sz="2400" b="1" dirty="0">
              <a:solidFill>
                <a:srgbClr val="69A1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168690" y="6397624"/>
            <a:ext cx="20233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 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69A12B"/>
            </a:solidFill>
          </a:ln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44753" y="993720"/>
            <a:ext cx="3440592" cy="865760"/>
            <a:chOff x="8915400" y="1222596"/>
            <a:chExt cx="3440592" cy="865760"/>
          </a:xfrm>
          <a:solidFill>
            <a:schemeClr val="accent2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69A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980525" y="1106324"/>
            <a:ext cx="2969047" cy="60678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المشروع الكبير والصغير</a:t>
            </a:r>
          </a:p>
        </p:txBody>
      </p:sp>
      <p:grpSp>
        <p:nvGrpSpPr>
          <p:cNvPr id="38" name="Group 35">
            <a:extLst>
              <a:ext uri="{FF2B5EF4-FFF2-40B4-BE49-F238E27FC236}">
                <a16:creationId xmlns:a16="http://schemas.microsoft.com/office/drawing/2014/main" id="{92E56C79-58D0-454A-9E0A-359372A2D178}"/>
              </a:ext>
            </a:extLst>
          </p:cNvPr>
          <p:cNvGrpSpPr/>
          <p:nvPr/>
        </p:nvGrpSpPr>
        <p:grpSpPr>
          <a:xfrm flipH="1">
            <a:off x="769501" y="1743020"/>
            <a:ext cx="10591800" cy="5023936"/>
            <a:chOff x="798512" y="1220788"/>
            <a:chExt cx="10591800" cy="5332412"/>
          </a:xfrm>
        </p:grpSpPr>
        <p:sp>
          <p:nvSpPr>
            <p:cNvPr id="54" name="Freeform 6">
              <a:extLst>
                <a:ext uri="{FF2B5EF4-FFF2-40B4-BE49-F238E27FC236}">
                  <a16:creationId xmlns:a16="http://schemas.microsoft.com/office/drawing/2014/main" id="{98EE230A-C4CC-48EB-83BD-28D41F3CB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1070" y="1228391"/>
              <a:ext cx="1290638" cy="1455738"/>
            </a:xfrm>
            <a:custGeom>
              <a:avLst/>
              <a:gdLst/>
              <a:ahLst/>
              <a:cxnLst>
                <a:cxn ang="0">
                  <a:pos x="296" y="0"/>
                </a:cxn>
                <a:cxn ang="0">
                  <a:pos x="331" y="2"/>
                </a:cxn>
                <a:cxn ang="0">
                  <a:pos x="367" y="9"/>
                </a:cxn>
                <a:cxn ang="0">
                  <a:pos x="405" y="23"/>
                </a:cxn>
                <a:cxn ang="0">
                  <a:pos x="444" y="41"/>
                </a:cxn>
                <a:cxn ang="0">
                  <a:pos x="482" y="64"/>
                </a:cxn>
                <a:cxn ang="0">
                  <a:pos x="521" y="91"/>
                </a:cxn>
                <a:cxn ang="0">
                  <a:pos x="560" y="120"/>
                </a:cxn>
                <a:cxn ang="0">
                  <a:pos x="598" y="152"/>
                </a:cxn>
                <a:cxn ang="0">
                  <a:pos x="635" y="186"/>
                </a:cxn>
                <a:cxn ang="0">
                  <a:pos x="670" y="221"/>
                </a:cxn>
                <a:cxn ang="0">
                  <a:pos x="704" y="257"/>
                </a:cxn>
                <a:cxn ang="0">
                  <a:pos x="736" y="293"/>
                </a:cxn>
                <a:cxn ang="0">
                  <a:pos x="764" y="327"/>
                </a:cxn>
                <a:cxn ang="0">
                  <a:pos x="791" y="361"/>
                </a:cxn>
                <a:cxn ang="0">
                  <a:pos x="813" y="392"/>
                </a:cxn>
                <a:cxn ang="0">
                  <a:pos x="640" y="917"/>
                </a:cxn>
                <a:cxn ang="0">
                  <a:pos x="0" y="464"/>
                </a:cxn>
                <a:cxn ang="0">
                  <a:pos x="1" y="460"/>
                </a:cxn>
                <a:cxn ang="0">
                  <a:pos x="4" y="450"/>
                </a:cxn>
                <a:cxn ang="0">
                  <a:pos x="8" y="434"/>
                </a:cxn>
                <a:cxn ang="0">
                  <a:pos x="14" y="411"/>
                </a:cxn>
                <a:cxn ang="0">
                  <a:pos x="21" y="386"/>
                </a:cxn>
                <a:cxn ang="0">
                  <a:pos x="30" y="356"/>
                </a:cxn>
                <a:cxn ang="0">
                  <a:pos x="41" y="323"/>
                </a:cxn>
                <a:cxn ang="0">
                  <a:pos x="54" y="289"/>
                </a:cxn>
                <a:cxn ang="0">
                  <a:pos x="68" y="253"/>
                </a:cxn>
                <a:cxn ang="0">
                  <a:pos x="84" y="216"/>
                </a:cxn>
                <a:cxn ang="0">
                  <a:pos x="102" y="181"/>
                </a:cxn>
                <a:cxn ang="0">
                  <a:pos x="120" y="146"/>
                </a:cxn>
                <a:cxn ang="0">
                  <a:pos x="140" y="113"/>
                </a:cxn>
                <a:cxn ang="0">
                  <a:pos x="162" y="83"/>
                </a:cxn>
                <a:cxn ang="0">
                  <a:pos x="185" y="57"/>
                </a:cxn>
                <a:cxn ang="0">
                  <a:pos x="209" y="34"/>
                </a:cxn>
                <a:cxn ang="0">
                  <a:pos x="236" y="17"/>
                </a:cxn>
                <a:cxn ang="0">
                  <a:pos x="263" y="5"/>
                </a:cxn>
                <a:cxn ang="0">
                  <a:pos x="296" y="0"/>
                </a:cxn>
              </a:cxnLst>
              <a:rect l="0" t="0" r="r" b="b"/>
              <a:pathLst>
                <a:path w="813" h="917">
                  <a:moveTo>
                    <a:pt x="296" y="0"/>
                  </a:moveTo>
                  <a:lnTo>
                    <a:pt x="331" y="2"/>
                  </a:lnTo>
                  <a:lnTo>
                    <a:pt x="367" y="9"/>
                  </a:lnTo>
                  <a:lnTo>
                    <a:pt x="405" y="23"/>
                  </a:lnTo>
                  <a:lnTo>
                    <a:pt x="444" y="41"/>
                  </a:lnTo>
                  <a:lnTo>
                    <a:pt x="482" y="64"/>
                  </a:lnTo>
                  <a:lnTo>
                    <a:pt x="521" y="91"/>
                  </a:lnTo>
                  <a:lnTo>
                    <a:pt x="560" y="120"/>
                  </a:lnTo>
                  <a:lnTo>
                    <a:pt x="598" y="152"/>
                  </a:lnTo>
                  <a:lnTo>
                    <a:pt x="635" y="186"/>
                  </a:lnTo>
                  <a:lnTo>
                    <a:pt x="670" y="221"/>
                  </a:lnTo>
                  <a:lnTo>
                    <a:pt x="704" y="257"/>
                  </a:lnTo>
                  <a:lnTo>
                    <a:pt x="736" y="293"/>
                  </a:lnTo>
                  <a:lnTo>
                    <a:pt x="764" y="327"/>
                  </a:lnTo>
                  <a:lnTo>
                    <a:pt x="791" y="361"/>
                  </a:lnTo>
                  <a:lnTo>
                    <a:pt x="813" y="392"/>
                  </a:lnTo>
                  <a:lnTo>
                    <a:pt x="640" y="917"/>
                  </a:lnTo>
                  <a:lnTo>
                    <a:pt x="0" y="464"/>
                  </a:lnTo>
                  <a:lnTo>
                    <a:pt x="1" y="460"/>
                  </a:lnTo>
                  <a:lnTo>
                    <a:pt x="4" y="450"/>
                  </a:lnTo>
                  <a:lnTo>
                    <a:pt x="8" y="434"/>
                  </a:lnTo>
                  <a:lnTo>
                    <a:pt x="14" y="411"/>
                  </a:lnTo>
                  <a:lnTo>
                    <a:pt x="21" y="386"/>
                  </a:lnTo>
                  <a:lnTo>
                    <a:pt x="30" y="356"/>
                  </a:lnTo>
                  <a:lnTo>
                    <a:pt x="41" y="323"/>
                  </a:lnTo>
                  <a:lnTo>
                    <a:pt x="54" y="289"/>
                  </a:lnTo>
                  <a:lnTo>
                    <a:pt x="68" y="253"/>
                  </a:lnTo>
                  <a:lnTo>
                    <a:pt x="84" y="216"/>
                  </a:lnTo>
                  <a:lnTo>
                    <a:pt x="102" y="181"/>
                  </a:lnTo>
                  <a:lnTo>
                    <a:pt x="120" y="146"/>
                  </a:lnTo>
                  <a:lnTo>
                    <a:pt x="140" y="113"/>
                  </a:lnTo>
                  <a:lnTo>
                    <a:pt x="162" y="83"/>
                  </a:lnTo>
                  <a:lnTo>
                    <a:pt x="185" y="57"/>
                  </a:lnTo>
                  <a:lnTo>
                    <a:pt x="209" y="34"/>
                  </a:lnTo>
                  <a:lnTo>
                    <a:pt x="236" y="17"/>
                  </a:lnTo>
                  <a:lnTo>
                    <a:pt x="263" y="5"/>
                  </a:lnTo>
                  <a:lnTo>
                    <a:pt x="29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00FB001B-8680-4218-82F7-614B62080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3158" y="1228391"/>
              <a:ext cx="1290638" cy="1455738"/>
            </a:xfrm>
            <a:custGeom>
              <a:avLst/>
              <a:gdLst/>
              <a:ahLst/>
              <a:cxnLst>
                <a:cxn ang="0">
                  <a:pos x="517" y="0"/>
                </a:cxn>
                <a:cxn ang="0">
                  <a:pos x="550" y="5"/>
                </a:cxn>
                <a:cxn ang="0">
                  <a:pos x="578" y="17"/>
                </a:cxn>
                <a:cxn ang="0">
                  <a:pos x="604" y="34"/>
                </a:cxn>
                <a:cxn ang="0">
                  <a:pos x="628" y="57"/>
                </a:cxn>
                <a:cxn ang="0">
                  <a:pos x="651" y="83"/>
                </a:cxn>
                <a:cxn ang="0">
                  <a:pos x="673" y="113"/>
                </a:cxn>
                <a:cxn ang="0">
                  <a:pos x="693" y="146"/>
                </a:cxn>
                <a:cxn ang="0">
                  <a:pos x="712" y="181"/>
                </a:cxn>
                <a:cxn ang="0">
                  <a:pos x="729" y="216"/>
                </a:cxn>
                <a:cxn ang="0">
                  <a:pos x="745" y="253"/>
                </a:cxn>
                <a:cxn ang="0">
                  <a:pos x="759" y="289"/>
                </a:cxn>
                <a:cxn ang="0">
                  <a:pos x="772" y="323"/>
                </a:cxn>
                <a:cxn ang="0">
                  <a:pos x="783" y="356"/>
                </a:cxn>
                <a:cxn ang="0">
                  <a:pos x="792" y="386"/>
                </a:cxn>
                <a:cxn ang="0">
                  <a:pos x="799" y="411"/>
                </a:cxn>
                <a:cxn ang="0">
                  <a:pos x="806" y="434"/>
                </a:cxn>
                <a:cxn ang="0">
                  <a:pos x="809" y="450"/>
                </a:cxn>
                <a:cxn ang="0">
                  <a:pos x="812" y="460"/>
                </a:cxn>
                <a:cxn ang="0">
                  <a:pos x="813" y="464"/>
                </a:cxn>
                <a:cxn ang="0">
                  <a:pos x="173" y="917"/>
                </a:cxn>
                <a:cxn ang="0">
                  <a:pos x="0" y="392"/>
                </a:cxn>
                <a:cxn ang="0">
                  <a:pos x="22" y="361"/>
                </a:cxn>
                <a:cxn ang="0">
                  <a:pos x="49" y="327"/>
                </a:cxn>
                <a:cxn ang="0">
                  <a:pos x="78" y="293"/>
                </a:cxn>
                <a:cxn ang="0">
                  <a:pos x="109" y="257"/>
                </a:cxn>
                <a:cxn ang="0">
                  <a:pos x="143" y="221"/>
                </a:cxn>
                <a:cxn ang="0">
                  <a:pos x="178" y="186"/>
                </a:cxn>
                <a:cxn ang="0">
                  <a:pos x="215" y="152"/>
                </a:cxn>
                <a:cxn ang="0">
                  <a:pos x="253" y="120"/>
                </a:cxn>
                <a:cxn ang="0">
                  <a:pos x="292" y="91"/>
                </a:cxn>
                <a:cxn ang="0">
                  <a:pos x="331" y="64"/>
                </a:cxn>
                <a:cxn ang="0">
                  <a:pos x="370" y="41"/>
                </a:cxn>
                <a:cxn ang="0">
                  <a:pos x="408" y="23"/>
                </a:cxn>
                <a:cxn ang="0">
                  <a:pos x="446" y="9"/>
                </a:cxn>
                <a:cxn ang="0">
                  <a:pos x="482" y="2"/>
                </a:cxn>
                <a:cxn ang="0">
                  <a:pos x="517" y="0"/>
                </a:cxn>
              </a:cxnLst>
              <a:rect l="0" t="0" r="r" b="b"/>
              <a:pathLst>
                <a:path w="813" h="917">
                  <a:moveTo>
                    <a:pt x="517" y="0"/>
                  </a:moveTo>
                  <a:lnTo>
                    <a:pt x="550" y="5"/>
                  </a:lnTo>
                  <a:lnTo>
                    <a:pt x="578" y="17"/>
                  </a:lnTo>
                  <a:lnTo>
                    <a:pt x="604" y="34"/>
                  </a:lnTo>
                  <a:lnTo>
                    <a:pt x="628" y="57"/>
                  </a:lnTo>
                  <a:lnTo>
                    <a:pt x="651" y="83"/>
                  </a:lnTo>
                  <a:lnTo>
                    <a:pt x="673" y="113"/>
                  </a:lnTo>
                  <a:lnTo>
                    <a:pt x="693" y="146"/>
                  </a:lnTo>
                  <a:lnTo>
                    <a:pt x="712" y="181"/>
                  </a:lnTo>
                  <a:lnTo>
                    <a:pt x="729" y="216"/>
                  </a:lnTo>
                  <a:lnTo>
                    <a:pt x="745" y="253"/>
                  </a:lnTo>
                  <a:lnTo>
                    <a:pt x="759" y="289"/>
                  </a:lnTo>
                  <a:lnTo>
                    <a:pt x="772" y="323"/>
                  </a:lnTo>
                  <a:lnTo>
                    <a:pt x="783" y="356"/>
                  </a:lnTo>
                  <a:lnTo>
                    <a:pt x="792" y="386"/>
                  </a:lnTo>
                  <a:lnTo>
                    <a:pt x="799" y="411"/>
                  </a:lnTo>
                  <a:lnTo>
                    <a:pt x="806" y="434"/>
                  </a:lnTo>
                  <a:lnTo>
                    <a:pt x="809" y="450"/>
                  </a:lnTo>
                  <a:lnTo>
                    <a:pt x="812" y="460"/>
                  </a:lnTo>
                  <a:lnTo>
                    <a:pt x="813" y="464"/>
                  </a:lnTo>
                  <a:lnTo>
                    <a:pt x="173" y="917"/>
                  </a:lnTo>
                  <a:lnTo>
                    <a:pt x="0" y="392"/>
                  </a:lnTo>
                  <a:lnTo>
                    <a:pt x="22" y="361"/>
                  </a:lnTo>
                  <a:lnTo>
                    <a:pt x="49" y="327"/>
                  </a:lnTo>
                  <a:lnTo>
                    <a:pt x="78" y="293"/>
                  </a:lnTo>
                  <a:lnTo>
                    <a:pt x="109" y="257"/>
                  </a:lnTo>
                  <a:lnTo>
                    <a:pt x="143" y="221"/>
                  </a:lnTo>
                  <a:lnTo>
                    <a:pt x="178" y="186"/>
                  </a:lnTo>
                  <a:lnTo>
                    <a:pt x="215" y="152"/>
                  </a:lnTo>
                  <a:lnTo>
                    <a:pt x="253" y="120"/>
                  </a:lnTo>
                  <a:lnTo>
                    <a:pt x="292" y="91"/>
                  </a:lnTo>
                  <a:lnTo>
                    <a:pt x="331" y="64"/>
                  </a:lnTo>
                  <a:lnTo>
                    <a:pt x="370" y="41"/>
                  </a:lnTo>
                  <a:lnTo>
                    <a:pt x="408" y="23"/>
                  </a:lnTo>
                  <a:lnTo>
                    <a:pt x="446" y="9"/>
                  </a:lnTo>
                  <a:lnTo>
                    <a:pt x="482" y="2"/>
                  </a:lnTo>
                  <a:lnTo>
                    <a:pt x="517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0">
              <a:extLst>
                <a:ext uri="{FF2B5EF4-FFF2-40B4-BE49-F238E27FC236}">
                  <a16:creationId xmlns:a16="http://schemas.microsoft.com/office/drawing/2014/main" id="{75EF9C7E-4DAF-451A-BF73-A064205DB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028" y="4664242"/>
              <a:ext cx="1290638" cy="1455738"/>
            </a:xfrm>
            <a:custGeom>
              <a:avLst/>
              <a:gdLst/>
              <a:ahLst/>
              <a:cxnLst>
                <a:cxn ang="0">
                  <a:pos x="640" y="0"/>
                </a:cxn>
                <a:cxn ang="0">
                  <a:pos x="813" y="525"/>
                </a:cxn>
                <a:cxn ang="0">
                  <a:pos x="791" y="557"/>
                </a:cxn>
                <a:cxn ang="0">
                  <a:pos x="764" y="590"/>
                </a:cxn>
                <a:cxn ang="0">
                  <a:pos x="736" y="624"/>
                </a:cxn>
                <a:cxn ang="0">
                  <a:pos x="704" y="661"/>
                </a:cxn>
                <a:cxn ang="0">
                  <a:pos x="670" y="696"/>
                </a:cxn>
                <a:cxn ang="0">
                  <a:pos x="635" y="731"/>
                </a:cxn>
                <a:cxn ang="0">
                  <a:pos x="598" y="765"/>
                </a:cxn>
                <a:cxn ang="0">
                  <a:pos x="560" y="798"/>
                </a:cxn>
                <a:cxn ang="0">
                  <a:pos x="521" y="827"/>
                </a:cxn>
                <a:cxn ang="0">
                  <a:pos x="482" y="853"/>
                </a:cxn>
                <a:cxn ang="0">
                  <a:pos x="444" y="877"/>
                </a:cxn>
                <a:cxn ang="0">
                  <a:pos x="405" y="894"/>
                </a:cxn>
                <a:cxn ang="0">
                  <a:pos x="367" y="908"/>
                </a:cxn>
                <a:cxn ang="0">
                  <a:pos x="331" y="916"/>
                </a:cxn>
                <a:cxn ang="0">
                  <a:pos x="296" y="917"/>
                </a:cxn>
                <a:cxn ang="0">
                  <a:pos x="263" y="912"/>
                </a:cxn>
                <a:cxn ang="0">
                  <a:pos x="236" y="901"/>
                </a:cxn>
                <a:cxn ang="0">
                  <a:pos x="209" y="884"/>
                </a:cxn>
                <a:cxn ang="0">
                  <a:pos x="185" y="862"/>
                </a:cxn>
                <a:cxn ang="0">
                  <a:pos x="162" y="835"/>
                </a:cxn>
                <a:cxn ang="0">
                  <a:pos x="140" y="805"/>
                </a:cxn>
                <a:cxn ang="0">
                  <a:pos x="120" y="773"/>
                </a:cxn>
                <a:cxn ang="0">
                  <a:pos x="102" y="737"/>
                </a:cxn>
                <a:cxn ang="0">
                  <a:pos x="84" y="702"/>
                </a:cxn>
                <a:cxn ang="0">
                  <a:pos x="68" y="666"/>
                </a:cxn>
                <a:cxn ang="0">
                  <a:pos x="54" y="629"/>
                </a:cxn>
                <a:cxn ang="0">
                  <a:pos x="41" y="595"/>
                </a:cxn>
                <a:cxn ang="0">
                  <a:pos x="30" y="563"/>
                </a:cxn>
                <a:cxn ang="0">
                  <a:pos x="21" y="533"/>
                </a:cxn>
                <a:cxn ang="0">
                  <a:pos x="14" y="508"/>
                </a:cxn>
                <a:cxn ang="0">
                  <a:pos x="8" y="485"/>
                </a:cxn>
                <a:cxn ang="0">
                  <a:pos x="4" y="469"/>
                </a:cxn>
                <a:cxn ang="0">
                  <a:pos x="1" y="459"/>
                </a:cxn>
                <a:cxn ang="0">
                  <a:pos x="0" y="455"/>
                </a:cxn>
                <a:cxn ang="0">
                  <a:pos x="640" y="0"/>
                </a:cxn>
              </a:cxnLst>
              <a:rect l="0" t="0" r="r" b="b"/>
              <a:pathLst>
                <a:path w="813" h="917">
                  <a:moveTo>
                    <a:pt x="640" y="0"/>
                  </a:moveTo>
                  <a:lnTo>
                    <a:pt x="813" y="525"/>
                  </a:lnTo>
                  <a:lnTo>
                    <a:pt x="791" y="557"/>
                  </a:lnTo>
                  <a:lnTo>
                    <a:pt x="764" y="590"/>
                  </a:lnTo>
                  <a:lnTo>
                    <a:pt x="736" y="624"/>
                  </a:lnTo>
                  <a:lnTo>
                    <a:pt x="704" y="661"/>
                  </a:lnTo>
                  <a:lnTo>
                    <a:pt x="670" y="696"/>
                  </a:lnTo>
                  <a:lnTo>
                    <a:pt x="635" y="731"/>
                  </a:lnTo>
                  <a:lnTo>
                    <a:pt x="598" y="765"/>
                  </a:lnTo>
                  <a:lnTo>
                    <a:pt x="560" y="798"/>
                  </a:lnTo>
                  <a:lnTo>
                    <a:pt x="521" y="827"/>
                  </a:lnTo>
                  <a:lnTo>
                    <a:pt x="482" y="853"/>
                  </a:lnTo>
                  <a:lnTo>
                    <a:pt x="444" y="877"/>
                  </a:lnTo>
                  <a:lnTo>
                    <a:pt x="405" y="894"/>
                  </a:lnTo>
                  <a:lnTo>
                    <a:pt x="367" y="908"/>
                  </a:lnTo>
                  <a:lnTo>
                    <a:pt x="331" y="916"/>
                  </a:lnTo>
                  <a:lnTo>
                    <a:pt x="296" y="917"/>
                  </a:lnTo>
                  <a:lnTo>
                    <a:pt x="263" y="912"/>
                  </a:lnTo>
                  <a:lnTo>
                    <a:pt x="236" y="901"/>
                  </a:lnTo>
                  <a:lnTo>
                    <a:pt x="209" y="884"/>
                  </a:lnTo>
                  <a:lnTo>
                    <a:pt x="185" y="862"/>
                  </a:lnTo>
                  <a:lnTo>
                    <a:pt x="162" y="835"/>
                  </a:lnTo>
                  <a:lnTo>
                    <a:pt x="140" y="805"/>
                  </a:lnTo>
                  <a:lnTo>
                    <a:pt x="120" y="773"/>
                  </a:lnTo>
                  <a:lnTo>
                    <a:pt x="102" y="737"/>
                  </a:lnTo>
                  <a:lnTo>
                    <a:pt x="84" y="702"/>
                  </a:lnTo>
                  <a:lnTo>
                    <a:pt x="68" y="666"/>
                  </a:lnTo>
                  <a:lnTo>
                    <a:pt x="54" y="629"/>
                  </a:lnTo>
                  <a:lnTo>
                    <a:pt x="41" y="595"/>
                  </a:lnTo>
                  <a:lnTo>
                    <a:pt x="30" y="563"/>
                  </a:lnTo>
                  <a:lnTo>
                    <a:pt x="21" y="533"/>
                  </a:lnTo>
                  <a:lnTo>
                    <a:pt x="14" y="508"/>
                  </a:lnTo>
                  <a:lnTo>
                    <a:pt x="8" y="485"/>
                  </a:lnTo>
                  <a:lnTo>
                    <a:pt x="4" y="469"/>
                  </a:lnTo>
                  <a:lnTo>
                    <a:pt x="1" y="459"/>
                  </a:lnTo>
                  <a:lnTo>
                    <a:pt x="0" y="455"/>
                  </a:lnTo>
                  <a:lnTo>
                    <a:pt x="64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2">
              <a:extLst>
                <a:ext uri="{FF2B5EF4-FFF2-40B4-BE49-F238E27FC236}">
                  <a16:creationId xmlns:a16="http://schemas.microsoft.com/office/drawing/2014/main" id="{C2C1819D-BB92-41C2-908C-19CA14346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7116" y="4664242"/>
              <a:ext cx="1290638" cy="1455738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813" y="455"/>
                </a:cxn>
                <a:cxn ang="0">
                  <a:pos x="812" y="459"/>
                </a:cxn>
                <a:cxn ang="0">
                  <a:pos x="809" y="469"/>
                </a:cxn>
                <a:cxn ang="0">
                  <a:pos x="806" y="485"/>
                </a:cxn>
                <a:cxn ang="0">
                  <a:pos x="799" y="508"/>
                </a:cxn>
                <a:cxn ang="0">
                  <a:pos x="792" y="533"/>
                </a:cxn>
                <a:cxn ang="0">
                  <a:pos x="783" y="563"/>
                </a:cxn>
                <a:cxn ang="0">
                  <a:pos x="772" y="595"/>
                </a:cxn>
                <a:cxn ang="0">
                  <a:pos x="759" y="629"/>
                </a:cxn>
                <a:cxn ang="0">
                  <a:pos x="745" y="666"/>
                </a:cxn>
                <a:cxn ang="0">
                  <a:pos x="729" y="702"/>
                </a:cxn>
                <a:cxn ang="0">
                  <a:pos x="712" y="737"/>
                </a:cxn>
                <a:cxn ang="0">
                  <a:pos x="693" y="773"/>
                </a:cxn>
                <a:cxn ang="0">
                  <a:pos x="673" y="805"/>
                </a:cxn>
                <a:cxn ang="0">
                  <a:pos x="651" y="835"/>
                </a:cxn>
                <a:cxn ang="0">
                  <a:pos x="628" y="862"/>
                </a:cxn>
                <a:cxn ang="0">
                  <a:pos x="604" y="884"/>
                </a:cxn>
                <a:cxn ang="0">
                  <a:pos x="578" y="901"/>
                </a:cxn>
                <a:cxn ang="0">
                  <a:pos x="550" y="912"/>
                </a:cxn>
                <a:cxn ang="0">
                  <a:pos x="517" y="917"/>
                </a:cxn>
                <a:cxn ang="0">
                  <a:pos x="482" y="916"/>
                </a:cxn>
                <a:cxn ang="0">
                  <a:pos x="446" y="908"/>
                </a:cxn>
                <a:cxn ang="0">
                  <a:pos x="408" y="894"/>
                </a:cxn>
                <a:cxn ang="0">
                  <a:pos x="370" y="877"/>
                </a:cxn>
                <a:cxn ang="0">
                  <a:pos x="331" y="853"/>
                </a:cxn>
                <a:cxn ang="0">
                  <a:pos x="292" y="827"/>
                </a:cxn>
                <a:cxn ang="0">
                  <a:pos x="253" y="798"/>
                </a:cxn>
                <a:cxn ang="0">
                  <a:pos x="215" y="765"/>
                </a:cxn>
                <a:cxn ang="0">
                  <a:pos x="178" y="731"/>
                </a:cxn>
                <a:cxn ang="0">
                  <a:pos x="143" y="696"/>
                </a:cxn>
                <a:cxn ang="0">
                  <a:pos x="109" y="661"/>
                </a:cxn>
                <a:cxn ang="0">
                  <a:pos x="78" y="624"/>
                </a:cxn>
                <a:cxn ang="0">
                  <a:pos x="49" y="590"/>
                </a:cxn>
                <a:cxn ang="0">
                  <a:pos x="22" y="557"/>
                </a:cxn>
                <a:cxn ang="0">
                  <a:pos x="0" y="525"/>
                </a:cxn>
                <a:cxn ang="0">
                  <a:pos x="173" y="0"/>
                </a:cxn>
              </a:cxnLst>
              <a:rect l="0" t="0" r="r" b="b"/>
              <a:pathLst>
                <a:path w="813" h="917">
                  <a:moveTo>
                    <a:pt x="173" y="0"/>
                  </a:moveTo>
                  <a:lnTo>
                    <a:pt x="813" y="455"/>
                  </a:lnTo>
                  <a:lnTo>
                    <a:pt x="812" y="459"/>
                  </a:lnTo>
                  <a:lnTo>
                    <a:pt x="809" y="469"/>
                  </a:lnTo>
                  <a:lnTo>
                    <a:pt x="806" y="485"/>
                  </a:lnTo>
                  <a:lnTo>
                    <a:pt x="799" y="508"/>
                  </a:lnTo>
                  <a:lnTo>
                    <a:pt x="792" y="533"/>
                  </a:lnTo>
                  <a:lnTo>
                    <a:pt x="783" y="563"/>
                  </a:lnTo>
                  <a:lnTo>
                    <a:pt x="772" y="595"/>
                  </a:lnTo>
                  <a:lnTo>
                    <a:pt x="759" y="629"/>
                  </a:lnTo>
                  <a:lnTo>
                    <a:pt x="745" y="666"/>
                  </a:lnTo>
                  <a:lnTo>
                    <a:pt x="729" y="702"/>
                  </a:lnTo>
                  <a:lnTo>
                    <a:pt x="712" y="737"/>
                  </a:lnTo>
                  <a:lnTo>
                    <a:pt x="693" y="773"/>
                  </a:lnTo>
                  <a:lnTo>
                    <a:pt x="673" y="805"/>
                  </a:lnTo>
                  <a:lnTo>
                    <a:pt x="651" y="835"/>
                  </a:lnTo>
                  <a:lnTo>
                    <a:pt x="628" y="862"/>
                  </a:lnTo>
                  <a:lnTo>
                    <a:pt x="604" y="884"/>
                  </a:lnTo>
                  <a:lnTo>
                    <a:pt x="578" y="901"/>
                  </a:lnTo>
                  <a:lnTo>
                    <a:pt x="550" y="912"/>
                  </a:lnTo>
                  <a:lnTo>
                    <a:pt x="517" y="917"/>
                  </a:lnTo>
                  <a:lnTo>
                    <a:pt x="482" y="916"/>
                  </a:lnTo>
                  <a:lnTo>
                    <a:pt x="446" y="908"/>
                  </a:lnTo>
                  <a:lnTo>
                    <a:pt x="408" y="894"/>
                  </a:lnTo>
                  <a:lnTo>
                    <a:pt x="370" y="877"/>
                  </a:lnTo>
                  <a:lnTo>
                    <a:pt x="331" y="853"/>
                  </a:lnTo>
                  <a:lnTo>
                    <a:pt x="292" y="827"/>
                  </a:lnTo>
                  <a:lnTo>
                    <a:pt x="253" y="798"/>
                  </a:lnTo>
                  <a:lnTo>
                    <a:pt x="215" y="765"/>
                  </a:lnTo>
                  <a:lnTo>
                    <a:pt x="178" y="731"/>
                  </a:lnTo>
                  <a:lnTo>
                    <a:pt x="143" y="696"/>
                  </a:lnTo>
                  <a:lnTo>
                    <a:pt x="109" y="661"/>
                  </a:lnTo>
                  <a:lnTo>
                    <a:pt x="78" y="624"/>
                  </a:lnTo>
                  <a:lnTo>
                    <a:pt x="49" y="590"/>
                  </a:lnTo>
                  <a:lnTo>
                    <a:pt x="22" y="557"/>
                  </a:lnTo>
                  <a:lnTo>
                    <a:pt x="0" y="525"/>
                  </a:lnTo>
                  <a:lnTo>
                    <a:pt x="17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17">
              <a:extLst>
                <a:ext uri="{FF2B5EF4-FFF2-40B4-BE49-F238E27FC236}">
                  <a16:creationId xmlns:a16="http://schemas.microsoft.com/office/drawing/2014/main" id="{8C20A2A7-BB0F-452A-B3F6-19E2D635F318}"/>
                </a:ext>
              </a:extLst>
            </p:cNvPr>
            <p:cNvSpPr/>
            <p:nvPr/>
          </p:nvSpPr>
          <p:spPr>
            <a:xfrm>
              <a:off x="989012" y="5542543"/>
              <a:ext cx="4648200" cy="368973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  <a:alpha val="55000"/>
                  </a:scheme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8" name="Oval 18">
              <a:extLst>
                <a:ext uri="{FF2B5EF4-FFF2-40B4-BE49-F238E27FC236}">
                  <a16:creationId xmlns:a16="http://schemas.microsoft.com/office/drawing/2014/main" id="{9CAACA2F-9E76-4A77-8BF1-81BC4E0AECAB}"/>
                </a:ext>
              </a:extLst>
            </p:cNvPr>
            <p:cNvSpPr/>
            <p:nvPr/>
          </p:nvSpPr>
          <p:spPr>
            <a:xfrm>
              <a:off x="989012" y="1499933"/>
              <a:ext cx="5029200" cy="296784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  <a:alpha val="55000"/>
                  </a:scheme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9" name="Oval 19">
              <a:extLst>
                <a:ext uri="{FF2B5EF4-FFF2-40B4-BE49-F238E27FC236}">
                  <a16:creationId xmlns:a16="http://schemas.microsoft.com/office/drawing/2014/main" id="{E502D457-CBFA-4E34-B1B5-E645F6DC76D2}"/>
                </a:ext>
              </a:extLst>
            </p:cNvPr>
            <p:cNvSpPr/>
            <p:nvPr/>
          </p:nvSpPr>
          <p:spPr>
            <a:xfrm>
              <a:off x="6138532" y="1499933"/>
              <a:ext cx="5029200" cy="296784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  <a:alpha val="55000"/>
                  </a:scheme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" name="Oval 20">
              <a:extLst>
                <a:ext uri="{FF2B5EF4-FFF2-40B4-BE49-F238E27FC236}">
                  <a16:creationId xmlns:a16="http://schemas.microsoft.com/office/drawing/2014/main" id="{2D2B8B4D-6C7D-45AF-A617-AF7BB02EF304}"/>
                </a:ext>
              </a:extLst>
            </p:cNvPr>
            <p:cNvSpPr/>
            <p:nvPr/>
          </p:nvSpPr>
          <p:spPr>
            <a:xfrm>
              <a:off x="6571667" y="5542543"/>
              <a:ext cx="4648200" cy="368973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  <a:alpha val="55000"/>
                  </a:scheme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1" name="Rectangle 15">
              <a:extLst>
                <a:ext uri="{FF2B5EF4-FFF2-40B4-BE49-F238E27FC236}">
                  <a16:creationId xmlns:a16="http://schemas.microsoft.com/office/drawing/2014/main" id="{66516AC3-7310-4CDB-9E26-16DC7F3B14A1}"/>
                </a:ext>
              </a:extLst>
            </p:cNvPr>
            <p:cNvSpPr/>
            <p:nvPr/>
          </p:nvSpPr>
          <p:spPr>
            <a:xfrm>
              <a:off x="798512" y="1676400"/>
              <a:ext cx="10591800" cy="403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" name="Group 14">
              <a:extLst>
                <a:ext uri="{FF2B5EF4-FFF2-40B4-BE49-F238E27FC236}">
                  <a16:creationId xmlns:a16="http://schemas.microsoft.com/office/drawing/2014/main" id="{01041169-56F7-4FD4-B250-874CDD15B25E}"/>
                </a:ext>
              </a:extLst>
            </p:cNvPr>
            <p:cNvGrpSpPr/>
            <p:nvPr/>
          </p:nvGrpSpPr>
          <p:grpSpPr>
            <a:xfrm>
              <a:off x="3089191" y="1220788"/>
              <a:ext cx="5994400" cy="4922838"/>
              <a:chOff x="3097213" y="1220788"/>
              <a:chExt cx="5994400" cy="4922838"/>
            </a:xfrm>
          </p:grpSpPr>
          <p:sp>
            <p:nvSpPr>
              <p:cNvPr id="86" name="Freeform 7">
                <a:extLst>
                  <a:ext uri="{FF2B5EF4-FFF2-40B4-BE49-F238E27FC236}">
                    <a16:creationId xmlns:a16="http://schemas.microsoft.com/office/drawing/2014/main" id="{21F1FFD1-6CE3-4A81-8F45-F403F5AA9E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7213" y="1220788"/>
                <a:ext cx="2967038" cy="1798638"/>
              </a:xfrm>
              <a:custGeom>
                <a:avLst/>
                <a:gdLst/>
                <a:ahLst/>
                <a:cxnLst>
                  <a:cxn ang="0">
                    <a:pos x="1233" y="0"/>
                  </a:cxn>
                  <a:cxn ang="0">
                    <a:pos x="1251" y="4"/>
                  </a:cxn>
                  <a:cxn ang="0">
                    <a:pos x="1280" y="19"/>
                  </a:cxn>
                  <a:cxn ang="0">
                    <a:pos x="1319" y="49"/>
                  </a:cxn>
                  <a:cxn ang="0">
                    <a:pos x="1411" y="143"/>
                  </a:cxn>
                  <a:cxn ang="0">
                    <a:pos x="1459" y="190"/>
                  </a:cxn>
                  <a:cxn ang="0">
                    <a:pos x="1534" y="264"/>
                  </a:cxn>
                  <a:cxn ang="0">
                    <a:pos x="1583" y="312"/>
                  </a:cxn>
                  <a:cxn ang="0">
                    <a:pos x="1627" y="354"/>
                  </a:cxn>
                  <a:cxn ang="0">
                    <a:pos x="1663" y="388"/>
                  </a:cxn>
                  <a:cxn ang="0">
                    <a:pos x="1696" y="420"/>
                  </a:cxn>
                  <a:cxn ang="0">
                    <a:pos x="1791" y="324"/>
                  </a:cxn>
                  <a:cxn ang="0">
                    <a:pos x="1803" y="322"/>
                  </a:cxn>
                  <a:cxn ang="0">
                    <a:pos x="1822" y="321"/>
                  </a:cxn>
                  <a:cxn ang="0">
                    <a:pos x="1842" y="328"/>
                  </a:cxn>
                  <a:cxn ang="0">
                    <a:pos x="1860" y="348"/>
                  </a:cxn>
                  <a:cxn ang="0">
                    <a:pos x="1867" y="385"/>
                  </a:cxn>
                  <a:cxn ang="0">
                    <a:pos x="1869" y="427"/>
                  </a:cxn>
                  <a:cxn ang="0">
                    <a:pos x="1867" y="917"/>
                  </a:cxn>
                  <a:cxn ang="0">
                    <a:pos x="1866" y="1065"/>
                  </a:cxn>
                  <a:cxn ang="0">
                    <a:pos x="1862" y="1084"/>
                  </a:cxn>
                  <a:cxn ang="0">
                    <a:pos x="1851" y="1107"/>
                  </a:cxn>
                  <a:cxn ang="0">
                    <a:pos x="1831" y="1126"/>
                  </a:cxn>
                  <a:cxn ang="0">
                    <a:pos x="1798" y="1133"/>
                  </a:cxn>
                  <a:cxn ang="0">
                    <a:pos x="1105" y="1132"/>
                  </a:cxn>
                  <a:cxn ang="0">
                    <a:pos x="1089" y="1128"/>
                  </a:cxn>
                  <a:cxn ang="0">
                    <a:pos x="1070" y="1118"/>
                  </a:cxn>
                  <a:cxn ang="0">
                    <a:pos x="1055" y="1099"/>
                  </a:cxn>
                  <a:cxn ang="0">
                    <a:pos x="1054" y="1070"/>
                  </a:cxn>
                  <a:cxn ang="0">
                    <a:pos x="1151" y="964"/>
                  </a:cxn>
                  <a:cxn ang="0">
                    <a:pos x="278" y="96"/>
                  </a:cxn>
                  <a:cxn ang="0">
                    <a:pos x="262" y="83"/>
                  </a:cxn>
                  <a:cxn ang="0">
                    <a:pos x="232" y="63"/>
                  </a:cxn>
                  <a:cxn ang="0">
                    <a:pos x="191" y="43"/>
                  </a:cxn>
                  <a:cxn ang="0">
                    <a:pos x="142" y="32"/>
                  </a:cxn>
                  <a:cxn ang="0">
                    <a:pos x="87" y="35"/>
                  </a:cxn>
                  <a:cxn ang="0">
                    <a:pos x="29" y="63"/>
                  </a:cxn>
                  <a:cxn ang="0">
                    <a:pos x="1" y="84"/>
                  </a:cxn>
                  <a:cxn ang="0">
                    <a:pos x="15" y="68"/>
                  </a:cxn>
                  <a:cxn ang="0">
                    <a:pos x="42" y="44"/>
                  </a:cxn>
                  <a:cxn ang="0">
                    <a:pos x="80" y="20"/>
                  </a:cxn>
                  <a:cxn ang="0">
                    <a:pos x="128" y="3"/>
                  </a:cxn>
                </a:cxnLst>
                <a:rect l="0" t="0" r="r" b="b"/>
                <a:pathLst>
                  <a:path w="1869" h="1133">
                    <a:moveTo>
                      <a:pt x="156" y="0"/>
                    </a:moveTo>
                    <a:lnTo>
                      <a:pt x="1233" y="0"/>
                    </a:lnTo>
                    <a:lnTo>
                      <a:pt x="1241" y="2"/>
                    </a:lnTo>
                    <a:lnTo>
                      <a:pt x="1251" y="4"/>
                    </a:lnTo>
                    <a:lnTo>
                      <a:pt x="1263" y="10"/>
                    </a:lnTo>
                    <a:lnTo>
                      <a:pt x="1280" y="19"/>
                    </a:lnTo>
                    <a:lnTo>
                      <a:pt x="1298" y="32"/>
                    </a:lnTo>
                    <a:lnTo>
                      <a:pt x="1319" y="49"/>
                    </a:lnTo>
                    <a:lnTo>
                      <a:pt x="1391" y="122"/>
                    </a:lnTo>
                    <a:lnTo>
                      <a:pt x="1411" y="143"/>
                    </a:lnTo>
                    <a:lnTo>
                      <a:pt x="1435" y="166"/>
                    </a:lnTo>
                    <a:lnTo>
                      <a:pt x="1459" y="190"/>
                    </a:lnTo>
                    <a:lnTo>
                      <a:pt x="1484" y="214"/>
                    </a:lnTo>
                    <a:lnTo>
                      <a:pt x="1534" y="264"/>
                    </a:lnTo>
                    <a:lnTo>
                      <a:pt x="1559" y="288"/>
                    </a:lnTo>
                    <a:lnTo>
                      <a:pt x="1583" y="312"/>
                    </a:lnTo>
                    <a:lnTo>
                      <a:pt x="1607" y="333"/>
                    </a:lnTo>
                    <a:lnTo>
                      <a:pt x="1627" y="354"/>
                    </a:lnTo>
                    <a:lnTo>
                      <a:pt x="1647" y="372"/>
                    </a:lnTo>
                    <a:lnTo>
                      <a:pt x="1663" y="388"/>
                    </a:lnTo>
                    <a:lnTo>
                      <a:pt x="1677" y="401"/>
                    </a:lnTo>
                    <a:lnTo>
                      <a:pt x="1696" y="420"/>
                    </a:lnTo>
                    <a:lnTo>
                      <a:pt x="1790" y="324"/>
                    </a:lnTo>
                    <a:lnTo>
                      <a:pt x="1791" y="324"/>
                    </a:lnTo>
                    <a:lnTo>
                      <a:pt x="1796" y="323"/>
                    </a:lnTo>
                    <a:lnTo>
                      <a:pt x="1803" y="322"/>
                    </a:lnTo>
                    <a:lnTo>
                      <a:pt x="1812" y="321"/>
                    </a:lnTo>
                    <a:lnTo>
                      <a:pt x="1822" y="321"/>
                    </a:lnTo>
                    <a:lnTo>
                      <a:pt x="1832" y="323"/>
                    </a:lnTo>
                    <a:lnTo>
                      <a:pt x="1842" y="328"/>
                    </a:lnTo>
                    <a:lnTo>
                      <a:pt x="1852" y="336"/>
                    </a:lnTo>
                    <a:lnTo>
                      <a:pt x="1860" y="348"/>
                    </a:lnTo>
                    <a:lnTo>
                      <a:pt x="1865" y="363"/>
                    </a:lnTo>
                    <a:lnTo>
                      <a:pt x="1867" y="385"/>
                    </a:lnTo>
                    <a:lnTo>
                      <a:pt x="1867" y="402"/>
                    </a:lnTo>
                    <a:lnTo>
                      <a:pt x="1869" y="427"/>
                    </a:lnTo>
                    <a:lnTo>
                      <a:pt x="1869" y="873"/>
                    </a:lnTo>
                    <a:lnTo>
                      <a:pt x="1867" y="917"/>
                    </a:lnTo>
                    <a:lnTo>
                      <a:pt x="1867" y="1060"/>
                    </a:lnTo>
                    <a:lnTo>
                      <a:pt x="1866" y="1065"/>
                    </a:lnTo>
                    <a:lnTo>
                      <a:pt x="1865" y="1074"/>
                    </a:lnTo>
                    <a:lnTo>
                      <a:pt x="1862" y="1084"/>
                    </a:lnTo>
                    <a:lnTo>
                      <a:pt x="1857" y="1095"/>
                    </a:lnTo>
                    <a:lnTo>
                      <a:pt x="1851" y="1107"/>
                    </a:lnTo>
                    <a:lnTo>
                      <a:pt x="1842" y="1117"/>
                    </a:lnTo>
                    <a:lnTo>
                      <a:pt x="1831" y="1126"/>
                    </a:lnTo>
                    <a:lnTo>
                      <a:pt x="1816" y="1131"/>
                    </a:lnTo>
                    <a:lnTo>
                      <a:pt x="1798" y="1133"/>
                    </a:lnTo>
                    <a:lnTo>
                      <a:pt x="1110" y="1133"/>
                    </a:lnTo>
                    <a:lnTo>
                      <a:pt x="1105" y="1132"/>
                    </a:lnTo>
                    <a:lnTo>
                      <a:pt x="1098" y="1131"/>
                    </a:lnTo>
                    <a:lnTo>
                      <a:pt x="1089" y="1128"/>
                    </a:lnTo>
                    <a:lnTo>
                      <a:pt x="1079" y="1123"/>
                    </a:lnTo>
                    <a:lnTo>
                      <a:pt x="1070" y="1118"/>
                    </a:lnTo>
                    <a:lnTo>
                      <a:pt x="1062" y="1109"/>
                    </a:lnTo>
                    <a:lnTo>
                      <a:pt x="1055" y="1099"/>
                    </a:lnTo>
                    <a:lnTo>
                      <a:pt x="1053" y="1085"/>
                    </a:lnTo>
                    <a:lnTo>
                      <a:pt x="1054" y="1070"/>
                    </a:lnTo>
                    <a:lnTo>
                      <a:pt x="1060" y="1050"/>
                    </a:lnTo>
                    <a:lnTo>
                      <a:pt x="1151" y="964"/>
                    </a:lnTo>
                    <a:lnTo>
                      <a:pt x="281" y="98"/>
                    </a:lnTo>
                    <a:lnTo>
                      <a:pt x="278" y="96"/>
                    </a:lnTo>
                    <a:lnTo>
                      <a:pt x="272" y="91"/>
                    </a:lnTo>
                    <a:lnTo>
                      <a:pt x="262" y="83"/>
                    </a:lnTo>
                    <a:lnTo>
                      <a:pt x="248" y="73"/>
                    </a:lnTo>
                    <a:lnTo>
                      <a:pt x="232" y="63"/>
                    </a:lnTo>
                    <a:lnTo>
                      <a:pt x="213" y="52"/>
                    </a:lnTo>
                    <a:lnTo>
                      <a:pt x="191" y="43"/>
                    </a:lnTo>
                    <a:lnTo>
                      <a:pt x="168" y="35"/>
                    </a:lnTo>
                    <a:lnTo>
                      <a:pt x="142" y="32"/>
                    </a:lnTo>
                    <a:lnTo>
                      <a:pt x="115" y="32"/>
                    </a:lnTo>
                    <a:lnTo>
                      <a:pt x="87" y="35"/>
                    </a:lnTo>
                    <a:lnTo>
                      <a:pt x="58" y="45"/>
                    </a:lnTo>
                    <a:lnTo>
                      <a:pt x="29" y="63"/>
                    </a:lnTo>
                    <a:lnTo>
                      <a:pt x="0" y="87"/>
                    </a:lnTo>
                    <a:lnTo>
                      <a:pt x="1" y="84"/>
                    </a:lnTo>
                    <a:lnTo>
                      <a:pt x="8" y="78"/>
                    </a:lnTo>
                    <a:lnTo>
                      <a:pt x="15" y="68"/>
                    </a:lnTo>
                    <a:lnTo>
                      <a:pt x="28" y="57"/>
                    </a:lnTo>
                    <a:lnTo>
                      <a:pt x="42" y="44"/>
                    </a:lnTo>
                    <a:lnTo>
                      <a:pt x="60" y="32"/>
                    </a:lnTo>
                    <a:lnTo>
                      <a:pt x="80" y="20"/>
                    </a:lnTo>
                    <a:lnTo>
                      <a:pt x="103" y="10"/>
                    </a:lnTo>
                    <a:lnTo>
                      <a:pt x="128" y="3"/>
                    </a:lnTo>
                    <a:lnTo>
                      <a:pt x="156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9">
                <a:extLst>
                  <a:ext uri="{FF2B5EF4-FFF2-40B4-BE49-F238E27FC236}">
                    <a16:creationId xmlns:a16="http://schemas.microsoft.com/office/drawing/2014/main" id="{FF1CF6D9-D0CD-4025-8D68-6286E9784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575" y="1220788"/>
                <a:ext cx="2967038" cy="1798638"/>
              </a:xfrm>
              <a:custGeom>
                <a:avLst/>
                <a:gdLst/>
                <a:ahLst/>
                <a:cxnLst>
                  <a:cxn ang="0">
                    <a:pos x="1714" y="0"/>
                  </a:cxn>
                  <a:cxn ang="0">
                    <a:pos x="1766" y="10"/>
                  </a:cxn>
                  <a:cxn ang="0">
                    <a:pos x="1809" y="32"/>
                  </a:cxn>
                  <a:cxn ang="0">
                    <a:pos x="1841" y="57"/>
                  </a:cxn>
                  <a:cxn ang="0">
                    <a:pos x="1861" y="78"/>
                  </a:cxn>
                  <a:cxn ang="0">
                    <a:pos x="1869" y="87"/>
                  </a:cxn>
                  <a:cxn ang="0">
                    <a:pos x="1811" y="45"/>
                  </a:cxn>
                  <a:cxn ang="0">
                    <a:pos x="1755" y="32"/>
                  </a:cxn>
                  <a:cxn ang="0">
                    <a:pos x="1702" y="35"/>
                  </a:cxn>
                  <a:cxn ang="0">
                    <a:pos x="1656" y="52"/>
                  </a:cxn>
                  <a:cxn ang="0">
                    <a:pos x="1621" y="73"/>
                  </a:cxn>
                  <a:cxn ang="0">
                    <a:pos x="1597" y="91"/>
                  </a:cxn>
                  <a:cxn ang="0">
                    <a:pos x="1588" y="98"/>
                  </a:cxn>
                  <a:cxn ang="0">
                    <a:pos x="809" y="1050"/>
                  </a:cxn>
                  <a:cxn ang="0">
                    <a:pos x="816" y="1085"/>
                  </a:cxn>
                  <a:cxn ang="0">
                    <a:pos x="808" y="1109"/>
                  </a:cxn>
                  <a:cxn ang="0">
                    <a:pos x="790" y="1123"/>
                  </a:cxn>
                  <a:cxn ang="0">
                    <a:pos x="771" y="1131"/>
                  </a:cxn>
                  <a:cxn ang="0">
                    <a:pos x="759" y="1133"/>
                  </a:cxn>
                  <a:cxn ang="0">
                    <a:pos x="53" y="1131"/>
                  </a:cxn>
                  <a:cxn ang="0">
                    <a:pos x="27" y="1117"/>
                  </a:cxn>
                  <a:cxn ang="0">
                    <a:pos x="12" y="1095"/>
                  </a:cxn>
                  <a:cxn ang="0">
                    <a:pos x="4" y="1074"/>
                  </a:cxn>
                  <a:cxn ang="0">
                    <a:pos x="2" y="1060"/>
                  </a:cxn>
                  <a:cxn ang="0">
                    <a:pos x="0" y="873"/>
                  </a:cxn>
                  <a:cxn ang="0">
                    <a:pos x="2" y="402"/>
                  </a:cxn>
                  <a:cxn ang="0">
                    <a:pos x="4" y="363"/>
                  </a:cxn>
                  <a:cxn ang="0">
                    <a:pos x="17" y="336"/>
                  </a:cxn>
                  <a:cxn ang="0">
                    <a:pos x="37" y="323"/>
                  </a:cxn>
                  <a:cxn ang="0">
                    <a:pos x="57" y="321"/>
                  </a:cxn>
                  <a:cxn ang="0">
                    <a:pos x="73" y="323"/>
                  </a:cxn>
                  <a:cxn ang="0">
                    <a:pos x="79" y="324"/>
                  </a:cxn>
                  <a:cxn ang="0">
                    <a:pos x="192" y="401"/>
                  </a:cxn>
                  <a:cxn ang="0">
                    <a:pos x="222" y="372"/>
                  </a:cxn>
                  <a:cxn ang="0">
                    <a:pos x="262" y="333"/>
                  </a:cxn>
                  <a:cxn ang="0">
                    <a:pos x="310" y="288"/>
                  </a:cxn>
                  <a:cxn ang="0">
                    <a:pos x="385" y="214"/>
                  </a:cxn>
                  <a:cxn ang="0">
                    <a:pos x="434" y="166"/>
                  </a:cxn>
                  <a:cxn ang="0">
                    <a:pos x="478" y="122"/>
                  </a:cxn>
                  <a:cxn ang="0">
                    <a:pos x="571" y="32"/>
                  </a:cxn>
                  <a:cxn ang="0">
                    <a:pos x="606" y="10"/>
                  </a:cxn>
                  <a:cxn ang="0">
                    <a:pos x="628" y="2"/>
                  </a:cxn>
                </a:cxnLst>
                <a:rect l="0" t="0" r="r" b="b"/>
                <a:pathLst>
                  <a:path w="1869" h="1133">
                    <a:moveTo>
                      <a:pt x="636" y="0"/>
                    </a:moveTo>
                    <a:lnTo>
                      <a:pt x="1714" y="0"/>
                    </a:lnTo>
                    <a:lnTo>
                      <a:pt x="1741" y="3"/>
                    </a:lnTo>
                    <a:lnTo>
                      <a:pt x="1766" y="10"/>
                    </a:lnTo>
                    <a:lnTo>
                      <a:pt x="1789" y="20"/>
                    </a:lnTo>
                    <a:lnTo>
                      <a:pt x="1809" y="32"/>
                    </a:lnTo>
                    <a:lnTo>
                      <a:pt x="1828" y="44"/>
                    </a:lnTo>
                    <a:lnTo>
                      <a:pt x="1841" y="57"/>
                    </a:lnTo>
                    <a:lnTo>
                      <a:pt x="1854" y="68"/>
                    </a:lnTo>
                    <a:lnTo>
                      <a:pt x="1861" y="78"/>
                    </a:lnTo>
                    <a:lnTo>
                      <a:pt x="1868" y="84"/>
                    </a:lnTo>
                    <a:lnTo>
                      <a:pt x="1869" y="87"/>
                    </a:lnTo>
                    <a:lnTo>
                      <a:pt x="1840" y="63"/>
                    </a:lnTo>
                    <a:lnTo>
                      <a:pt x="1811" y="45"/>
                    </a:lnTo>
                    <a:lnTo>
                      <a:pt x="1782" y="35"/>
                    </a:lnTo>
                    <a:lnTo>
                      <a:pt x="1755" y="32"/>
                    </a:lnTo>
                    <a:lnTo>
                      <a:pt x="1727" y="32"/>
                    </a:lnTo>
                    <a:lnTo>
                      <a:pt x="1702" y="35"/>
                    </a:lnTo>
                    <a:lnTo>
                      <a:pt x="1678" y="43"/>
                    </a:lnTo>
                    <a:lnTo>
                      <a:pt x="1656" y="52"/>
                    </a:lnTo>
                    <a:lnTo>
                      <a:pt x="1637" y="63"/>
                    </a:lnTo>
                    <a:lnTo>
                      <a:pt x="1621" y="73"/>
                    </a:lnTo>
                    <a:lnTo>
                      <a:pt x="1607" y="83"/>
                    </a:lnTo>
                    <a:lnTo>
                      <a:pt x="1597" y="91"/>
                    </a:lnTo>
                    <a:lnTo>
                      <a:pt x="1591" y="96"/>
                    </a:lnTo>
                    <a:lnTo>
                      <a:pt x="1588" y="98"/>
                    </a:lnTo>
                    <a:lnTo>
                      <a:pt x="720" y="964"/>
                    </a:lnTo>
                    <a:lnTo>
                      <a:pt x="809" y="1050"/>
                    </a:lnTo>
                    <a:lnTo>
                      <a:pt x="815" y="1070"/>
                    </a:lnTo>
                    <a:lnTo>
                      <a:pt x="816" y="1085"/>
                    </a:lnTo>
                    <a:lnTo>
                      <a:pt x="814" y="1099"/>
                    </a:lnTo>
                    <a:lnTo>
                      <a:pt x="808" y="1109"/>
                    </a:lnTo>
                    <a:lnTo>
                      <a:pt x="799" y="1118"/>
                    </a:lnTo>
                    <a:lnTo>
                      <a:pt x="790" y="1123"/>
                    </a:lnTo>
                    <a:lnTo>
                      <a:pt x="780" y="1128"/>
                    </a:lnTo>
                    <a:lnTo>
                      <a:pt x="771" y="1131"/>
                    </a:lnTo>
                    <a:lnTo>
                      <a:pt x="764" y="1132"/>
                    </a:lnTo>
                    <a:lnTo>
                      <a:pt x="759" y="1133"/>
                    </a:lnTo>
                    <a:lnTo>
                      <a:pt x="71" y="1133"/>
                    </a:lnTo>
                    <a:lnTo>
                      <a:pt x="53" y="1131"/>
                    </a:lnTo>
                    <a:lnTo>
                      <a:pt x="38" y="1126"/>
                    </a:lnTo>
                    <a:lnTo>
                      <a:pt x="27" y="1117"/>
                    </a:lnTo>
                    <a:lnTo>
                      <a:pt x="18" y="1107"/>
                    </a:lnTo>
                    <a:lnTo>
                      <a:pt x="12" y="1095"/>
                    </a:lnTo>
                    <a:lnTo>
                      <a:pt x="7" y="1084"/>
                    </a:lnTo>
                    <a:lnTo>
                      <a:pt x="4" y="1074"/>
                    </a:lnTo>
                    <a:lnTo>
                      <a:pt x="3" y="1065"/>
                    </a:lnTo>
                    <a:lnTo>
                      <a:pt x="2" y="1060"/>
                    </a:lnTo>
                    <a:lnTo>
                      <a:pt x="2" y="917"/>
                    </a:lnTo>
                    <a:lnTo>
                      <a:pt x="0" y="873"/>
                    </a:lnTo>
                    <a:lnTo>
                      <a:pt x="0" y="427"/>
                    </a:lnTo>
                    <a:lnTo>
                      <a:pt x="2" y="402"/>
                    </a:lnTo>
                    <a:lnTo>
                      <a:pt x="2" y="385"/>
                    </a:lnTo>
                    <a:lnTo>
                      <a:pt x="4" y="363"/>
                    </a:lnTo>
                    <a:lnTo>
                      <a:pt x="9" y="348"/>
                    </a:lnTo>
                    <a:lnTo>
                      <a:pt x="17" y="336"/>
                    </a:lnTo>
                    <a:lnTo>
                      <a:pt x="27" y="328"/>
                    </a:lnTo>
                    <a:lnTo>
                      <a:pt x="37" y="323"/>
                    </a:lnTo>
                    <a:lnTo>
                      <a:pt x="47" y="321"/>
                    </a:lnTo>
                    <a:lnTo>
                      <a:pt x="57" y="321"/>
                    </a:lnTo>
                    <a:lnTo>
                      <a:pt x="66" y="322"/>
                    </a:lnTo>
                    <a:lnTo>
                      <a:pt x="73" y="323"/>
                    </a:lnTo>
                    <a:lnTo>
                      <a:pt x="78" y="324"/>
                    </a:lnTo>
                    <a:lnTo>
                      <a:pt x="79" y="324"/>
                    </a:lnTo>
                    <a:lnTo>
                      <a:pt x="173" y="420"/>
                    </a:lnTo>
                    <a:lnTo>
                      <a:pt x="192" y="401"/>
                    </a:lnTo>
                    <a:lnTo>
                      <a:pt x="206" y="388"/>
                    </a:lnTo>
                    <a:lnTo>
                      <a:pt x="222" y="372"/>
                    </a:lnTo>
                    <a:lnTo>
                      <a:pt x="242" y="354"/>
                    </a:lnTo>
                    <a:lnTo>
                      <a:pt x="262" y="333"/>
                    </a:lnTo>
                    <a:lnTo>
                      <a:pt x="286" y="312"/>
                    </a:lnTo>
                    <a:lnTo>
                      <a:pt x="310" y="288"/>
                    </a:lnTo>
                    <a:lnTo>
                      <a:pt x="335" y="264"/>
                    </a:lnTo>
                    <a:lnTo>
                      <a:pt x="385" y="214"/>
                    </a:lnTo>
                    <a:lnTo>
                      <a:pt x="410" y="190"/>
                    </a:lnTo>
                    <a:lnTo>
                      <a:pt x="434" y="166"/>
                    </a:lnTo>
                    <a:lnTo>
                      <a:pt x="458" y="143"/>
                    </a:lnTo>
                    <a:lnTo>
                      <a:pt x="478" y="122"/>
                    </a:lnTo>
                    <a:lnTo>
                      <a:pt x="551" y="49"/>
                    </a:lnTo>
                    <a:lnTo>
                      <a:pt x="571" y="32"/>
                    </a:lnTo>
                    <a:lnTo>
                      <a:pt x="589" y="19"/>
                    </a:lnTo>
                    <a:lnTo>
                      <a:pt x="606" y="10"/>
                    </a:lnTo>
                    <a:lnTo>
                      <a:pt x="618" y="4"/>
                    </a:lnTo>
                    <a:lnTo>
                      <a:pt x="628" y="2"/>
                    </a:lnTo>
                    <a:lnTo>
                      <a:pt x="636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tx2">
                      <a:shade val="30000"/>
                      <a:satMod val="115000"/>
                    </a:schemeClr>
                  </a:gs>
                  <a:gs pos="50000">
                    <a:schemeClr val="tx2">
                      <a:shade val="67500"/>
                      <a:satMod val="115000"/>
                    </a:schemeClr>
                  </a:gs>
                  <a:gs pos="100000">
                    <a:schemeClr val="tx2">
                      <a:shade val="100000"/>
                      <a:satMod val="115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11">
                <a:extLst>
                  <a:ext uri="{FF2B5EF4-FFF2-40B4-BE49-F238E27FC236}">
                    <a16:creationId xmlns:a16="http://schemas.microsoft.com/office/drawing/2014/main" id="{D864499A-3580-4B4C-A4E4-0C7A730749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7213" y="4344988"/>
                <a:ext cx="2967038" cy="1798638"/>
              </a:xfrm>
              <a:custGeom>
                <a:avLst/>
                <a:gdLst/>
                <a:ahLst/>
                <a:cxnLst>
                  <a:cxn ang="0">
                    <a:pos x="1798" y="0"/>
                  </a:cxn>
                  <a:cxn ang="0">
                    <a:pos x="1831" y="8"/>
                  </a:cxn>
                  <a:cxn ang="0">
                    <a:pos x="1851" y="27"/>
                  </a:cxn>
                  <a:cxn ang="0">
                    <a:pos x="1862" y="49"/>
                  </a:cxn>
                  <a:cxn ang="0">
                    <a:pos x="1866" y="68"/>
                  </a:cxn>
                  <a:cxn ang="0">
                    <a:pos x="1867" y="216"/>
                  </a:cxn>
                  <a:cxn ang="0">
                    <a:pos x="1869" y="706"/>
                  </a:cxn>
                  <a:cxn ang="0">
                    <a:pos x="1867" y="749"/>
                  </a:cxn>
                  <a:cxn ang="0">
                    <a:pos x="1860" y="786"/>
                  </a:cxn>
                  <a:cxn ang="0">
                    <a:pos x="1842" y="805"/>
                  </a:cxn>
                  <a:cxn ang="0">
                    <a:pos x="1822" y="813"/>
                  </a:cxn>
                  <a:cxn ang="0">
                    <a:pos x="1796" y="810"/>
                  </a:cxn>
                  <a:cxn ang="0">
                    <a:pos x="1790" y="809"/>
                  </a:cxn>
                  <a:cxn ang="0">
                    <a:pos x="1677" y="734"/>
                  </a:cxn>
                  <a:cxn ang="0">
                    <a:pos x="1647" y="763"/>
                  </a:cxn>
                  <a:cxn ang="0">
                    <a:pos x="1607" y="802"/>
                  </a:cxn>
                  <a:cxn ang="0">
                    <a:pos x="1559" y="847"/>
                  </a:cxn>
                  <a:cxn ang="0">
                    <a:pos x="1509" y="896"/>
                  </a:cxn>
                  <a:cxn ang="0">
                    <a:pos x="1435" y="969"/>
                  </a:cxn>
                  <a:cxn ang="0">
                    <a:pos x="1391" y="1011"/>
                  </a:cxn>
                  <a:cxn ang="0">
                    <a:pos x="1342" y="1062"/>
                  </a:cxn>
                  <a:cxn ang="0">
                    <a:pos x="1298" y="1102"/>
                  </a:cxn>
                  <a:cxn ang="0">
                    <a:pos x="1263" y="1123"/>
                  </a:cxn>
                  <a:cxn ang="0">
                    <a:pos x="1241" y="1132"/>
                  </a:cxn>
                  <a:cxn ang="0">
                    <a:pos x="156" y="1133"/>
                  </a:cxn>
                  <a:cxn ang="0">
                    <a:pos x="103" y="1123"/>
                  </a:cxn>
                  <a:cxn ang="0">
                    <a:pos x="60" y="1102"/>
                  </a:cxn>
                  <a:cxn ang="0">
                    <a:pos x="28" y="1077"/>
                  </a:cxn>
                  <a:cxn ang="0">
                    <a:pos x="8" y="1055"/>
                  </a:cxn>
                  <a:cxn ang="0">
                    <a:pos x="0" y="1046"/>
                  </a:cxn>
                  <a:cxn ang="0">
                    <a:pos x="58" y="1088"/>
                  </a:cxn>
                  <a:cxn ang="0">
                    <a:pos x="115" y="1102"/>
                  </a:cxn>
                  <a:cxn ang="0">
                    <a:pos x="168" y="1098"/>
                  </a:cxn>
                  <a:cxn ang="0">
                    <a:pos x="213" y="1082"/>
                  </a:cxn>
                  <a:cxn ang="0">
                    <a:pos x="248" y="1060"/>
                  </a:cxn>
                  <a:cxn ang="0">
                    <a:pos x="272" y="1043"/>
                  </a:cxn>
                  <a:cxn ang="0">
                    <a:pos x="281" y="1035"/>
                  </a:cxn>
                  <a:cxn ang="0">
                    <a:pos x="1060" y="83"/>
                  </a:cxn>
                  <a:cxn ang="0">
                    <a:pos x="1053" y="48"/>
                  </a:cxn>
                  <a:cxn ang="0">
                    <a:pos x="1062" y="24"/>
                  </a:cxn>
                  <a:cxn ang="0">
                    <a:pos x="1079" y="10"/>
                  </a:cxn>
                  <a:cxn ang="0">
                    <a:pos x="1098" y="3"/>
                  </a:cxn>
                  <a:cxn ang="0">
                    <a:pos x="1110" y="0"/>
                  </a:cxn>
                </a:cxnLst>
                <a:rect l="0" t="0" r="r" b="b"/>
                <a:pathLst>
                  <a:path w="1869" h="1133">
                    <a:moveTo>
                      <a:pt x="1110" y="0"/>
                    </a:moveTo>
                    <a:lnTo>
                      <a:pt x="1798" y="0"/>
                    </a:lnTo>
                    <a:lnTo>
                      <a:pt x="1816" y="3"/>
                    </a:lnTo>
                    <a:lnTo>
                      <a:pt x="1831" y="8"/>
                    </a:lnTo>
                    <a:lnTo>
                      <a:pt x="1842" y="17"/>
                    </a:lnTo>
                    <a:lnTo>
                      <a:pt x="1851" y="27"/>
                    </a:lnTo>
                    <a:lnTo>
                      <a:pt x="1857" y="38"/>
                    </a:lnTo>
                    <a:lnTo>
                      <a:pt x="1862" y="49"/>
                    </a:lnTo>
                    <a:lnTo>
                      <a:pt x="1865" y="59"/>
                    </a:lnTo>
                    <a:lnTo>
                      <a:pt x="1866" y="68"/>
                    </a:lnTo>
                    <a:lnTo>
                      <a:pt x="1867" y="73"/>
                    </a:lnTo>
                    <a:lnTo>
                      <a:pt x="1867" y="216"/>
                    </a:lnTo>
                    <a:lnTo>
                      <a:pt x="1869" y="260"/>
                    </a:lnTo>
                    <a:lnTo>
                      <a:pt x="1869" y="706"/>
                    </a:lnTo>
                    <a:lnTo>
                      <a:pt x="1867" y="731"/>
                    </a:lnTo>
                    <a:lnTo>
                      <a:pt x="1867" y="749"/>
                    </a:lnTo>
                    <a:lnTo>
                      <a:pt x="1865" y="770"/>
                    </a:lnTo>
                    <a:lnTo>
                      <a:pt x="1860" y="786"/>
                    </a:lnTo>
                    <a:lnTo>
                      <a:pt x="1852" y="798"/>
                    </a:lnTo>
                    <a:lnTo>
                      <a:pt x="1842" y="805"/>
                    </a:lnTo>
                    <a:lnTo>
                      <a:pt x="1832" y="810"/>
                    </a:lnTo>
                    <a:lnTo>
                      <a:pt x="1822" y="813"/>
                    </a:lnTo>
                    <a:lnTo>
                      <a:pt x="1803" y="813"/>
                    </a:lnTo>
                    <a:lnTo>
                      <a:pt x="1796" y="810"/>
                    </a:lnTo>
                    <a:lnTo>
                      <a:pt x="1791" y="809"/>
                    </a:lnTo>
                    <a:lnTo>
                      <a:pt x="1790" y="809"/>
                    </a:lnTo>
                    <a:lnTo>
                      <a:pt x="1696" y="715"/>
                    </a:lnTo>
                    <a:lnTo>
                      <a:pt x="1677" y="734"/>
                    </a:lnTo>
                    <a:lnTo>
                      <a:pt x="1663" y="746"/>
                    </a:lnTo>
                    <a:lnTo>
                      <a:pt x="1647" y="763"/>
                    </a:lnTo>
                    <a:lnTo>
                      <a:pt x="1627" y="780"/>
                    </a:lnTo>
                    <a:lnTo>
                      <a:pt x="1607" y="802"/>
                    </a:lnTo>
                    <a:lnTo>
                      <a:pt x="1583" y="823"/>
                    </a:lnTo>
                    <a:lnTo>
                      <a:pt x="1559" y="847"/>
                    </a:lnTo>
                    <a:lnTo>
                      <a:pt x="1534" y="871"/>
                    </a:lnTo>
                    <a:lnTo>
                      <a:pt x="1509" y="896"/>
                    </a:lnTo>
                    <a:lnTo>
                      <a:pt x="1484" y="920"/>
                    </a:lnTo>
                    <a:lnTo>
                      <a:pt x="1435" y="969"/>
                    </a:lnTo>
                    <a:lnTo>
                      <a:pt x="1411" y="991"/>
                    </a:lnTo>
                    <a:lnTo>
                      <a:pt x="1391" y="1011"/>
                    </a:lnTo>
                    <a:lnTo>
                      <a:pt x="1372" y="1031"/>
                    </a:lnTo>
                    <a:lnTo>
                      <a:pt x="1342" y="1062"/>
                    </a:lnTo>
                    <a:lnTo>
                      <a:pt x="1319" y="1084"/>
                    </a:lnTo>
                    <a:lnTo>
                      <a:pt x="1298" y="1102"/>
                    </a:lnTo>
                    <a:lnTo>
                      <a:pt x="1280" y="1114"/>
                    </a:lnTo>
                    <a:lnTo>
                      <a:pt x="1263" y="1123"/>
                    </a:lnTo>
                    <a:lnTo>
                      <a:pt x="1251" y="1129"/>
                    </a:lnTo>
                    <a:lnTo>
                      <a:pt x="1241" y="1132"/>
                    </a:lnTo>
                    <a:lnTo>
                      <a:pt x="1233" y="1133"/>
                    </a:lnTo>
                    <a:lnTo>
                      <a:pt x="156" y="1133"/>
                    </a:lnTo>
                    <a:lnTo>
                      <a:pt x="128" y="1131"/>
                    </a:lnTo>
                    <a:lnTo>
                      <a:pt x="103" y="1123"/>
                    </a:lnTo>
                    <a:lnTo>
                      <a:pt x="80" y="1113"/>
                    </a:lnTo>
                    <a:lnTo>
                      <a:pt x="60" y="1102"/>
                    </a:lnTo>
                    <a:lnTo>
                      <a:pt x="42" y="1089"/>
                    </a:lnTo>
                    <a:lnTo>
                      <a:pt x="28" y="1077"/>
                    </a:lnTo>
                    <a:lnTo>
                      <a:pt x="15" y="1065"/>
                    </a:lnTo>
                    <a:lnTo>
                      <a:pt x="8" y="1055"/>
                    </a:lnTo>
                    <a:lnTo>
                      <a:pt x="1" y="1049"/>
                    </a:lnTo>
                    <a:lnTo>
                      <a:pt x="0" y="1046"/>
                    </a:lnTo>
                    <a:lnTo>
                      <a:pt x="29" y="1070"/>
                    </a:lnTo>
                    <a:lnTo>
                      <a:pt x="58" y="1088"/>
                    </a:lnTo>
                    <a:lnTo>
                      <a:pt x="87" y="1098"/>
                    </a:lnTo>
                    <a:lnTo>
                      <a:pt x="115" y="1102"/>
                    </a:lnTo>
                    <a:lnTo>
                      <a:pt x="142" y="1102"/>
                    </a:lnTo>
                    <a:lnTo>
                      <a:pt x="168" y="1098"/>
                    </a:lnTo>
                    <a:lnTo>
                      <a:pt x="191" y="1090"/>
                    </a:lnTo>
                    <a:lnTo>
                      <a:pt x="213" y="1082"/>
                    </a:lnTo>
                    <a:lnTo>
                      <a:pt x="232" y="1070"/>
                    </a:lnTo>
                    <a:lnTo>
                      <a:pt x="248" y="1060"/>
                    </a:lnTo>
                    <a:lnTo>
                      <a:pt x="262" y="1050"/>
                    </a:lnTo>
                    <a:lnTo>
                      <a:pt x="272" y="1043"/>
                    </a:lnTo>
                    <a:lnTo>
                      <a:pt x="278" y="1038"/>
                    </a:lnTo>
                    <a:lnTo>
                      <a:pt x="281" y="1035"/>
                    </a:lnTo>
                    <a:lnTo>
                      <a:pt x="1151" y="170"/>
                    </a:lnTo>
                    <a:lnTo>
                      <a:pt x="1060" y="83"/>
                    </a:lnTo>
                    <a:lnTo>
                      <a:pt x="1054" y="63"/>
                    </a:lnTo>
                    <a:lnTo>
                      <a:pt x="1053" y="48"/>
                    </a:lnTo>
                    <a:lnTo>
                      <a:pt x="1055" y="34"/>
                    </a:lnTo>
                    <a:lnTo>
                      <a:pt x="1062" y="24"/>
                    </a:lnTo>
                    <a:lnTo>
                      <a:pt x="1070" y="15"/>
                    </a:lnTo>
                    <a:lnTo>
                      <a:pt x="1079" y="10"/>
                    </a:lnTo>
                    <a:lnTo>
                      <a:pt x="1089" y="5"/>
                    </a:lnTo>
                    <a:lnTo>
                      <a:pt x="1098" y="3"/>
                    </a:lnTo>
                    <a:lnTo>
                      <a:pt x="1105" y="2"/>
                    </a:lnTo>
                    <a:lnTo>
                      <a:pt x="111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89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13">
                <a:extLst>
                  <a:ext uri="{FF2B5EF4-FFF2-40B4-BE49-F238E27FC236}">
                    <a16:creationId xmlns:a16="http://schemas.microsoft.com/office/drawing/2014/main" id="{A051D0D5-F36E-49A5-8E98-F82EE11965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575" y="4344988"/>
                <a:ext cx="2967038" cy="1798638"/>
              </a:xfrm>
              <a:custGeom>
                <a:avLst/>
                <a:gdLst/>
                <a:ahLst/>
                <a:cxnLst>
                  <a:cxn ang="0">
                    <a:pos x="759" y="0"/>
                  </a:cxn>
                  <a:cxn ang="0">
                    <a:pos x="771" y="3"/>
                  </a:cxn>
                  <a:cxn ang="0">
                    <a:pos x="790" y="10"/>
                  </a:cxn>
                  <a:cxn ang="0">
                    <a:pos x="808" y="24"/>
                  </a:cxn>
                  <a:cxn ang="0">
                    <a:pos x="816" y="48"/>
                  </a:cxn>
                  <a:cxn ang="0">
                    <a:pos x="809" y="83"/>
                  </a:cxn>
                  <a:cxn ang="0">
                    <a:pos x="1588" y="1035"/>
                  </a:cxn>
                  <a:cxn ang="0">
                    <a:pos x="1597" y="1043"/>
                  </a:cxn>
                  <a:cxn ang="0">
                    <a:pos x="1621" y="1060"/>
                  </a:cxn>
                  <a:cxn ang="0">
                    <a:pos x="1656" y="1082"/>
                  </a:cxn>
                  <a:cxn ang="0">
                    <a:pos x="1702" y="1098"/>
                  </a:cxn>
                  <a:cxn ang="0">
                    <a:pos x="1755" y="1102"/>
                  </a:cxn>
                  <a:cxn ang="0">
                    <a:pos x="1811" y="1088"/>
                  </a:cxn>
                  <a:cxn ang="0">
                    <a:pos x="1869" y="1046"/>
                  </a:cxn>
                  <a:cxn ang="0">
                    <a:pos x="1861" y="1055"/>
                  </a:cxn>
                  <a:cxn ang="0">
                    <a:pos x="1841" y="1077"/>
                  </a:cxn>
                  <a:cxn ang="0">
                    <a:pos x="1809" y="1102"/>
                  </a:cxn>
                  <a:cxn ang="0">
                    <a:pos x="1766" y="1123"/>
                  </a:cxn>
                  <a:cxn ang="0">
                    <a:pos x="1714" y="1133"/>
                  </a:cxn>
                  <a:cxn ang="0">
                    <a:pos x="628" y="1132"/>
                  </a:cxn>
                  <a:cxn ang="0">
                    <a:pos x="606" y="1123"/>
                  </a:cxn>
                  <a:cxn ang="0">
                    <a:pos x="571" y="1102"/>
                  </a:cxn>
                  <a:cxn ang="0">
                    <a:pos x="527" y="1062"/>
                  </a:cxn>
                  <a:cxn ang="0">
                    <a:pos x="478" y="1011"/>
                  </a:cxn>
                  <a:cxn ang="0">
                    <a:pos x="434" y="969"/>
                  </a:cxn>
                  <a:cxn ang="0">
                    <a:pos x="360" y="896"/>
                  </a:cxn>
                  <a:cxn ang="0">
                    <a:pos x="310" y="847"/>
                  </a:cxn>
                  <a:cxn ang="0">
                    <a:pos x="262" y="802"/>
                  </a:cxn>
                  <a:cxn ang="0">
                    <a:pos x="222" y="763"/>
                  </a:cxn>
                  <a:cxn ang="0">
                    <a:pos x="192" y="734"/>
                  </a:cxn>
                  <a:cxn ang="0">
                    <a:pos x="79" y="809"/>
                  </a:cxn>
                  <a:cxn ang="0">
                    <a:pos x="73" y="810"/>
                  </a:cxn>
                  <a:cxn ang="0">
                    <a:pos x="47" y="813"/>
                  </a:cxn>
                  <a:cxn ang="0">
                    <a:pos x="27" y="805"/>
                  </a:cxn>
                  <a:cxn ang="0">
                    <a:pos x="9" y="786"/>
                  </a:cxn>
                  <a:cxn ang="0">
                    <a:pos x="2" y="749"/>
                  </a:cxn>
                  <a:cxn ang="0">
                    <a:pos x="0" y="706"/>
                  </a:cxn>
                  <a:cxn ang="0">
                    <a:pos x="2" y="216"/>
                  </a:cxn>
                  <a:cxn ang="0">
                    <a:pos x="3" y="68"/>
                  </a:cxn>
                  <a:cxn ang="0">
                    <a:pos x="7" y="49"/>
                  </a:cxn>
                  <a:cxn ang="0">
                    <a:pos x="18" y="27"/>
                  </a:cxn>
                  <a:cxn ang="0">
                    <a:pos x="38" y="8"/>
                  </a:cxn>
                  <a:cxn ang="0">
                    <a:pos x="71" y="0"/>
                  </a:cxn>
                </a:cxnLst>
                <a:rect l="0" t="0" r="r" b="b"/>
                <a:pathLst>
                  <a:path w="1869" h="1133">
                    <a:moveTo>
                      <a:pt x="71" y="0"/>
                    </a:moveTo>
                    <a:lnTo>
                      <a:pt x="759" y="0"/>
                    </a:lnTo>
                    <a:lnTo>
                      <a:pt x="764" y="2"/>
                    </a:lnTo>
                    <a:lnTo>
                      <a:pt x="771" y="3"/>
                    </a:lnTo>
                    <a:lnTo>
                      <a:pt x="780" y="5"/>
                    </a:lnTo>
                    <a:lnTo>
                      <a:pt x="790" y="10"/>
                    </a:lnTo>
                    <a:lnTo>
                      <a:pt x="799" y="15"/>
                    </a:lnTo>
                    <a:lnTo>
                      <a:pt x="808" y="24"/>
                    </a:lnTo>
                    <a:lnTo>
                      <a:pt x="814" y="34"/>
                    </a:lnTo>
                    <a:lnTo>
                      <a:pt x="816" y="48"/>
                    </a:lnTo>
                    <a:lnTo>
                      <a:pt x="815" y="63"/>
                    </a:lnTo>
                    <a:lnTo>
                      <a:pt x="809" y="83"/>
                    </a:lnTo>
                    <a:lnTo>
                      <a:pt x="720" y="170"/>
                    </a:lnTo>
                    <a:lnTo>
                      <a:pt x="1588" y="1035"/>
                    </a:lnTo>
                    <a:lnTo>
                      <a:pt x="1591" y="1038"/>
                    </a:lnTo>
                    <a:lnTo>
                      <a:pt x="1597" y="1043"/>
                    </a:lnTo>
                    <a:lnTo>
                      <a:pt x="1607" y="1050"/>
                    </a:lnTo>
                    <a:lnTo>
                      <a:pt x="1621" y="1060"/>
                    </a:lnTo>
                    <a:lnTo>
                      <a:pt x="1637" y="1070"/>
                    </a:lnTo>
                    <a:lnTo>
                      <a:pt x="1656" y="1082"/>
                    </a:lnTo>
                    <a:lnTo>
                      <a:pt x="1678" y="1090"/>
                    </a:lnTo>
                    <a:lnTo>
                      <a:pt x="1702" y="1098"/>
                    </a:lnTo>
                    <a:lnTo>
                      <a:pt x="1727" y="1102"/>
                    </a:lnTo>
                    <a:lnTo>
                      <a:pt x="1755" y="1102"/>
                    </a:lnTo>
                    <a:lnTo>
                      <a:pt x="1782" y="1098"/>
                    </a:lnTo>
                    <a:lnTo>
                      <a:pt x="1811" y="1088"/>
                    </a:lnTo>
                    <a:lnTo>
                      <a:pt x="1840" y="1070"/>
                    </a:lnTo>
                    <a:lnTo>
                      <a:pt x="1869" y="1046"/>
                    </a:lnTo>
                    <a:lnTo>
                      <a:pt x="1868" y="1049"/>
                    </a:lnTo>
                    <a:lnTo>
                      <a:pt x="1861" y="1055"/>
                    </a:lnTo>
                    <a:lnTo>
                      <a:pt x="1854" y="1065"/>
                    </a:lnTo>
                    <a:lnTo>
                      <a:pt x="1841" y="1077"/>
                    </a:lnTo>
                    <a:lnTo>
                      <a:pt x="1828" y="1089"/>
                    </a:lnTo>
                    <a:lnTo>
                      <a:pt x="1809" y="1102"/>
                    </a:lnTo>
                    <a:lnTo>
                      <a:pt x="1789" y="1113"/>
                    </a:lnTo>
                    <a:lnTo>
                      <a:pt x="1766" y="1123"/>
                    </a:lnTo>
                    <a:lnTo>
                      <a:pt x="1741" y="1131"/>
                    </a:lnTo>
                    <a:lnTo>
                      <a:pt x="1714" y="1133"/>
                    </a:lnTo>
                    <a:lnTo>
                      <a:pt x="636" y="1133"/>
                    </a:lnTo>
                    <a:lnTo>
                      <a:pt x="628" y="1132"/>
                    </a:lnTo>
                    <a:lnTo>
                      <a:pt x="618" y="1129"/>
                    </a:lnTo>
                    <a:lnTo>
                      <a:pt x="606" y="1123"/>
                    </a:lnTo>
                    <a:lnTo>
                      <a:pt x="589" y="1114"/>
                    </a:lnTo>
                    <a:lnTo>
                      <a:pt x="571" y="1102"/>
                    </a:lnTo>
                    <a:lnTo>
                      <a:pt x="551" y="1084"/>
                    </a:lnTo>
                    <a:lnTo>
                      <a:pt x="527" y="1062"/>
                    </a:lnTo>
                    <a:lnTo>
                      <a:pt x="497" y="1031"/>
                    </a:lnTo>
                    <a:lnTo>
                      <a:pt x="478" y="1011"/>
                    </a:lnTo>
                    <a:lnTo>
                      <a:pt x="458" y="991"/>
                    </a:lnTo>
                    <a:lnTo>
                      <a:pt x="434" y="969"/>
                    </a:lnTo>
                    <a:lnTo>
                      <a:pt x="385" y="920"/>
                    </a:lnTo>
                    <a:lnTo>
                      <a:pt x="360" y="896"/>
                    </a:lnTo>
                    <a:lnTo>
                      <a:pt x="335" y="871"/>
                    </a:lnTo>
                    <a:lnTo>
                      <a:pt x="310" y="847"/>
                    </a:lnTo>
                    <a:lnTo>
                      <a:pt x="286" y="823"/>
                    </a:lnTo>
                    <a:lnTo>
                      <a:pt x="262" y="802"/>
                    </a:lnTo>
                    <a:lnTo>
                      <a:pt x="242" y="780"/>
                    </a:lnTo>
                    <a:lnTo>
                      <a:pt x="222" y="763"/>
                    </a:lnTo>
                    <a:lnTo>
                      <a:pt x="206" y="746"/>
                    </a:lnTo>
                    <a:lnTo>
                      <a:pt x="192" y="734"/>
                    </a:lnTo>
                    <a:lnTo>
                      <a:pt x="173" y="715"/>
                    </a:lnTo>
                    <a:lnTo>
                      <a:pt x="79" y="809"/>
                    </a:lnTo>
                    <a:lnTo>
                      <a:pt x="78" y="809"/>
                    </a:lnTo>
                    <a:lnTo>
                      <a:pt x="73" y="810"/>
                    </a:lnTo>
                    <a:lnTo>
                      <a:pt x="66" y="813"/>
                    </a:lnTo>
                    <a:lnTo>
                      <a:pt x="47" y="813"/>
                    </a:lnTo>
                    <a:lnTo>
                      <a:pt x="37" y="810"/>
                    </a:lnTo>
                    <a:lnTo>
                      <a:pt x="27" y="805"/>
                    </a:lnTo>
                    <a:lnTo>
                      <a:pt x="17" y="798"/>
                    </a:lnTo>
                    <a:lnTo>
                      <a:pt x="9" y="786"/>
                    </a:lnTo>
                    <a:lnTo>
                      <a:pt x="4" y="770"/>
                    </a:lnTo>
                    <a:lnTo>
                      <a:pt x="2" y="749"/>
                    </a:lnTo>
                    <a:lnTo>
                      <a:pt x="2" y="731"/>
                    </a:lnTo>
                    <a:lnTo>
                      <a:pt x="0" y="706"/>
                    </a:lnTo>
                    <a:lnTo>
                      <a:pt x="0" y="260"/>
                    </a:lnTo>
                    <a:lnTo>
                      <a:pt x="2" y="216"/>
                    </a:lnTo>
                    <a:lnTo>
                      <a:pt x="2" y="73"/>
                    </a:lnTo>
                    <a:lnTo>
                      <a:pt x="3" y="68"/>
                    </a:lnTo>
                    <a:lnTo>
                      <a:pt x="4" y="59"/>
                    </a:lnTo>
                    <a:lnTo>
                      <a:pt x="7" y="49"/>
                    </a:lnTo>
                    <a:lnTo>
                      <a:pt x="12" y="38"/>
                    </a:lnTo>
                    <a:lnTo>
                      <a:pt x="18" y="27"/>
                    </a:lnTo>
                    <a:lnTo>
                      <a:pt x="27" y="17"/>
                    </a:lnTo>
                    <a:lnTo>
                      <a:pt x="38" y="8"/>
                    </a:lnTo>
                    <a:lnTo>
                      <a:pt x="53" y="3"/>
                    </a:lnTo>
                    <a:lnTo>
                      <a:pt x="71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" name="Oval 21">
              <a:extLst>
                <a:ext uri="{FF2B5EF4-FFF2-40B4-BE49-F238E27FC236}">
                  <a16:creationId xmlns:a16="http://schemas.microsoft.com/office/drawing/2014/main" id="{0CFBE451-EFF6-47DC-A248-B3EB36A91F31}"/>
                </a:ext>
              </a:extLst>
            </p:cNvPr>
            <p:cNvSpPr/>
            <p:nvPr/>
          </p:nvSpPr>
          <p:spPr>
            <a:xfrm>
              <a:off x="1103312" y="6172200"/>
              <a:ext cx="9982200" cy="38100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  <a:alpha val="31000"/>
                  </a:scheme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4" name="TextBox 22">
              <a:extLst>
                <a:ext uri="{FF2B5EF4-FFF2-40B4-BE49-F238E27FC236}">
                  <a16:creationId xmlns:a16="http://schemas.microsoft.com/office/drawing/2014/main" id="{6F6C77F6-0D47-4FFE-9452-F9D2D753459E}"/>
                </a:ext>
              </a:extLst>
            </p:cNvPr>
            <p:cNvSpPr txBox="1"/>
            <p:nvPr/>
          </p:nvSpPr>
          <p:spPr>
            <a:xfrm>
              <a:off x="1321693" y="1676400"/>
              <a:ext cx="870751" cy="8820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01</a:t>
              </a:r>
            </a:p>
          </p:txBody>
        </p:sp>
        <p:sp>
          <p:nvSpPr>
            <p:cNvPr id="75" name="TextBox 24">
              <a:extLst>
                <a:ext uri="{FF2B5EF4-FFF2-40B4-BE49-F238E27FC236}">
                  <a16:creationId xmlns:a16="http://schemas.microsoft.com/office/drawing/2014/main" id="{2B984745-2E13-4D08-A0D5-FBD795965ACD}"/>
                </a:ext>
              </a:extLst>
            </p:cNvPr>
            <p:cNvSpPr txBox="1"/>
            <p:nvPr/>
          </p:nvSpPr>
          <p:spPr>
            <a:xfrm>
              <a:off x="1321693" y="4588042"/>
              <a:ext cx="870751" cy="8820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>
                  <a:solidFill>
                    <a:srgbClr val="00B0F0"/>
                  </a:solidFill>
                  <a:latin typeface="Arial" pitchFamily="34" charset="0"/>
                  <a:cs typeface="Arial" pitchFamily="34" charset="0"/>
                </a:rPr>
                <a:t>03</a:t>
              </a:r>
            </a:p>
          </p:txBody>
        </p:sp>
        <p:sp>
          <p:nvSpPr>
            <p:cNvPr id="76" name="TextBox 25">
              <a:extLst>
                <a:ext uri="{FF2B5EF4-FFF2-40B4-BE49-F238E27FC236}">
                  <a16:creationId xmlns:a16="http://schemas.microsoft.com/office/drawing/2014/main" id="{245C61E8-1BE9-4C12-8F75-B4C8B3E757EF}"/>
                </a:ext>
              </a:extLst>
            </p:cNvPr>
            <p:cNvSpPr txBox="1"/>
            <p:nvPr/>
          </p:nvSpPr>
          <p:spPr>
            <a:xfrm>
              <a:off x="10241104" y="1676400"/>
              <a:ext cx="870751" cy="8820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02</a:t>
              </a:r>
            </a:p>
          </p:txBody>
        </p:sp>
        <p:sp>
          <p:nvSpPr>
            <p:cNvPr id="77" name="TextBox 26">
              <a:extLst>
                <a:ext uri="{FF2B5EF4-FFF2-40B4-BE49-F238E27FC236}">
                  <a16:creationId xmlns:a16="http://schemas.microsoft.com/office/drawing/2014/main" id="{E49C664B-7BFB-4C43-8A16-7AA3159B80DF}"/>
                </a:ext>
              </a:extLst>
            </p:cNvPr>
            <p:cNvSpPr txBox="1"/>
            <p:nvPr/>
          </p:nvSpPr>
          <p:spPr>
            <a:xfrm>
              <a:off x="10241104" y="4588042"/>
              <a:ext cx="870751" cy="8820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04</a:t>
              </a:r>
            </a:p>
          </p:txBody>
        </p:sp>
        <p:sp>
          <p:nvSpPr>
            <p:cNvPr id="78" name="TextBox 27">
              <a:extLst>
                <a:ext uri="{FF2B5EF4-FFF2-40B4-BE49-F238E27FC236}">
                  <a16:creationId xmlns:a16="http://schemas.microsoft.com/office/drawing/2014/main" id="{279DFE64-89E1-441D-926B-3AB038EA4463}"/>
                </a:ext>
              </a:extLst>
            </p:cNvPr>
            <p:cNvSpPr txBox="1"/>
            <p:nvPr/>
          </p:nvSpPr>
          <p:spPr>
            <a:xfrm>
              <a:off x="1730295" y="1711156"/>
              <a:ext cx="2181550" cy="882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A" sz="48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Simplified Arabic" panose="02020603050405020304" pitchFamily="18" charset="-78"/>
                  <a:cs typeface="AL-Mohanad Bold" pitchFamily="2" charset="-78"/>
                </a:rPr>
                <a:t>التجارة</a:t>
              </a:r>
              <a:endParaRPr lang="en-US" sz="48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79" name="TextBox 28">
              <a:extLst>
                <a:ext uri="{FF2B5EF4-FFF2-40B4-BE49-F238E27FC236}">
                  <a16:creationId xmlns:a16="http://schemas.microsoft.com/office/drawing/2014/main" id="{39394435-992F-4438-9A94-A840B841D7F4}"/>
                </a:ext>
              </a:extLst>
            </p:cNvPr>
            <p:cNvSpPr txBox="1"/>
            <p:nvPr/>
          </p:nvSpPr>
          <p:spPr>
            <a:xfrm>
              <a:off x="1747205" y="4622596"/>
              <a:ext cx="2181550" cy="882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A" sz="48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Simplified Arabic" panose="02020603050405020304" pitchFamily="18" charset="-78"/>
                  <a:cs typeface="AL-Mohanad Bold" pitchFamily="2" charset="-78"/>
                </a:rPr>
                <a:t>الزراعة</a:t>
              </a:r>
              <a:endParaRPr lang="en-US" sz="48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80" name="TextBox 29">
              <a:extLst>
                <a:ext uri="{FF2B5EF4-FFF2-40B4-BE49-F238E27FC236}">
                  <a16:creationId xmlns:a16="http://schemas.microsoft.com/office/drawing/2014/main" id="{AD5B5089-D807-4801-82EC-0D78327DD556}"/>
                </a:ext>
              </a:extLst>
            </p:cNvPr>
            <p:cNvSpPr txBox="1"/>
            <p:nvPr/>
          </p:nvSpPr>
          <p:spPr>
            <a:xfrm>
              <a:off x="8066848" y="1881339"/>
              <a:ext cx="1876855" cy="882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48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Simplified Arabic" panose="02020603050405020304" pitchFamily="18" charset="-78"/>
                  <a:cs typeface="AL-Mohanad Bold" pitchFamily="2" charset="-78"/>
                </a:rPr>
                <a:t>الصناعة</a:t>
              </a:r>
              <a:endParaRPr lang="en-US" sz="48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81" name="TextBox 30">
              <a:extLst>
                <a:ext uri="{FF2B5EF4-FFF2-40B4-BE49-F238E27FC236}">
                  <a16:creationId xmlns:a16="http://schemas.microsoft.com/office/drawing/2014/main" id="{A3305CC4-E093-448E-9FBF-43967EEA253F}"/>
                </a:ext>
              </a:extLst>
            </p:cNvPr>
            <p:cNvSpPr txBox="1"/>
            <p:nvPr/>
          </p:nvSpPr>
          <p:spPr>
            <a:xfrm>
              <a:off x="8093158" y="4736302"/>
              <a:ext cx="2181550" cy="882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48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Simplified Arabic" panose="02020603050405020304" pitchFamily="18" charset="-78"/>
                  <a:cs typeface="AL-Mohanad Bold" pitchFamily="2" charset="-78"/>
                </a:rPr>
                <a:t>الخدمات</a:t>
              </a:r>
              <a:endParaRPr lang="en-US" sz="48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</p:grpSp>
      <p:sp>
        <p:nvSpPr>
          <p:cNvPr id="90" name="TextBox 29">
            <a:extLst>
              <a:ext uri="{FF2B5EF4-FFF2-40B4-BE49-F238E27FC236}">
                <a16:creationId xmlns:a16="http://schemas.microsoft.com/office/drawing/2014/main" id="{2CE85130-2BEE-44C8-BCB1-2F8B5EF7C7F8}"/>
              </a:ext>
            </a:extLst>
          </p:cNvPr>
          <p:cNvSpPr txBox="1"/>
          <p:nvPr/>
        </p:nvSpPr>
        <p:spPr>
          <a:xfrm flipH="1">
            <a:off x="3264046" y="3653984"/>
            <a:ext cx="50206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4400" b="1" u="sng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Simplified Arabic" panose="02020603050405020304" pitchFamily="18" charset="-78"/>
                <a:cs typeface="AL-Mohanad Bold" pitchFamily="2" charset="-78"/>
              </a:rPr>
              <a:t>تصنيف المشروع التجاري</a:t>
            </a:r>
            <a:endParaRPr lang="en-US" sz="4400" b="1" u="sng" dirty="0">
              <a:latin typeface="Simplified Arabic" panose="02020603050405020304" pitchFamily="18" charset="-78"/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774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rgbClr val="FFF8E3"/>
            </a:gs>
            <a:gs pos="0">
              <a:schemeClr val="bg1"/>
            </a:gs>
            <a:gs pos="99000">
              <a:schemeClr val="accent5">
                <a:lumMod val="40000"/>
                <a:lumOff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EFF6828C-1ADD-43E9-9BEA-5A404B2886D0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69A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69A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  <a:endParaRPr lang="ar-SA" sz="2400" b="1" dirty="0">
              <a:solidFill>
                <a:srgbClr val="69A1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69A12B"/>
            </a:solidFill>
          </a:ln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44753" y="993720"/>
            <a:ext cx="3440592" cy="865760"/>
            <a:chOff x="8915400" y="1222596"/>
            <a:chExt cx="3440592" cy="865760"/>
          </a:xfrm>
          <a:solidFill>
            <a:schemeClr val="accent2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69A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980525" y="1106324"/>
            <a:ext cx="2969047" cy="60678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المشروع الكبير والصغير</a:t>
            </a:r>
          </a:p>
        </p:txBody>
      </p:sp>
      <p:sp>
        <p:nvSpPr>
          <p:cNvPr id="13" name="عنوان 1">
            <a:extLst>
              <a:ext uri="{FF2B5EF4-FFF2-40B4-BE49-F238E27FC236}">
                <a16:creationId xmlns:a16="http://schemas.microsoft.com/office/drawing/2014/main" id="{35E5DFA0-0E65-41AD-BD1D-9F704A9F6153}"/>
              </a:ext>
            </a:extLst>
          </p:cNvPr>
          <p:cNvSpPr txBox="1">
            <a:spLocks/>
          </p:cNvSpPr>
          <p:nvPr/>
        </p:nvSpPr>
        <p:spPr>
          <a:xfrm>
            <a:off x="4419600" y="1957844"/>
            <a:ext cx="7772400" cy="692018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يشارك الطلاب في اقتراح أي مشروع يتعامل معه و تصنيفه وفقا لنوع النشاط</a:t>
            </a:r>
          </a:p>
        </p:txBody>
      </p:sp>
      <p:sp>
        <p:nvSpPr>
          <p:cNvPr id="15" name="عنوان 1">
            <a:extLst>
              <a:ext uri="{FF2B5EF4-FFF2-40B4-BE49-F238E27FC236}">
                <a16:creationId xmlns:a16="http://schemas.microsoft.com/office/drawing/2014/main" id="{EFDA4387-727F-422A-BF39-CA7C919FDE8B}"/>
              </a:ext>
            </a:extLst>
          </p:cNvPr>
          <p:cNvSpPr txBox="1">
            <a:spLocks/>
          </p:cNvSpPr>
          <p:nvPr/>
        </p:nvSpPr>
        <p:spPr>
          <a:xfrm>
            <a:off x="20197" y="1029989"/>
            <a:ext cx="2792306" cy="115212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000" b="1" dirty="0">
                <a:latin typeface="Simplified Arabic" pitchFamily="18" charset="-78"/>
                <a:cs typeface="AL-Mohanad Bold" pitchFamily="2" charset="-78"/>
              </a:rPr>
              <a:t>نشاط مفتوح</a:t>
            </a:r>
          </a:p>
        </p:txBody>
      </p:sp>
      <p:grpSp>
        <p:nvGrpSpPr>
          <p:cNvPr id="44" name="Group 17">
            <a:extLst>
              <a:ext uri="{FF2B5EF4-FFF2-40B4-BE49-F238E27FC236}">
                <a16:creationId xmlns:a16="http://schemas.microsoft.com/office/drawing/2014/main" id="{755D4360-A702-440E-842E-C7B9BECB3A97}"/>
              </a:ext>
            </a:extLst>
          </p:cNvPr>
          <p:cNvGrpSpPr/>
          <p:nvPr/>
        </p:nvGrpSpPr>
        <p:grpSpPr>
          <a:xfrm>
            <a:off x="2950153" y="1004529"/>
            <a:ext cx="764908" cy="892218"/>
            <a:chOff x="7984172" y="3741912"/>
            <a:chExt cx="2148840" cy="2506488"/>
          </a:xfrm>
        </p:grpSpPr>
        <p:sp>
          <p:nvSpPr>
            <p:cNvPr id="46" name="Rectangle 12">
              <a:extLst>
                <a:ext uri="{FF2B5EF4-FFF2-40B4-BE49-F238E27FC236}">
                  <a16:creationId xmlns:a16="http://schemas.microsoft.com/office/drawing/2014/main" id="{E61F87BB-69D7-4973-8849-A79FE9E573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84172" y="4785360"/>
              <a:ext cx="1463040" cy="1463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203200">
              <a:solidFill>
                <a:schemeClr val="tx1">
                  <a:lumMod val="85000"/>
                  <a:lumOff val="15000"/>
                </a:schemeClr>
              </a:solidFill>
            </a:ln>
            <a:scene3d>
              <a:camera prst="perspectiveRelaxed" fov="6000000">
                <a:rot lat="19446617" lon="18588659" rev="3873647"/>
              </a:camera>
              <a:lightRig rig="threePt" dir="t"/>
            </a:scene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1">
              <a:extLst>
                <a:ext uri="{FF2B5EF4-FFF2-40B4-BE49-F238E27FC236}">
                  <a16:creationId xmlns:a16="http://schemas.microsoft.com/office/drawing/2014/main" id="{61313401-AAEA-446E-8BA9-3230B637766D}"/>
                </a:ext>
              </a:extLst>
            </p:cNvPr>
            <p:cNvSpPr/>
            <p:nvPr/>
          </p:nvSpPr>
          <p:spPr>
            <a:xfrm>
              <a:off x="8158106" y="3741912"/>
              <a:ext cx="1974906" cy="1905000"/>
            </a:xfrm>
            <a:custGeom>
              <a:avLst/>
              <a:gdLst/>
              <a:ahLst/>
              <a:cxnLst/>
              <a:rect l="l" t="t" r="r" b="b"/>
              <a:pathLst>
                <a:path w="882479" h="851242">
                  <a:moveTo>
                    <a:pt x="835621" y="0"/>
                  </a:moveTo>
                  <a:cubicBezTo>
                    <a:pt x="878575" y="2604"/>
                    <a:pt x="882479" y="13016"/>
                    <a:pt x="882479" y="54668"/>
                  </a:cubicBezTo>
                  <a:cubicBezTo>
                    <a:pt x="701558" y="199144"/>
                    <a:pt x="485493" y="398288"/>
                    <a:pt x="304572" y="780957"/>
                  </a:cubicBezTo>
                  <a:lnTo>
                    <a:pt x="195238" y="851242"/>
                  </a:lnTo>
                  <a:cubicBezTo>
                    <a:pt x="130158" y="739305"/>
                    <a:pt x="123650" y="603940"/>
                    <a:pt x="0" y="515431"/>
                  </a:cubicBezTo>
                  <a:cubicBezTo>
                    <a:pt x="42953" y="454256"/>
                    <a:pt x="132762" y="365749"/>
                    <a:pt x="234285" y="601336"/>
                  </a:cubicBezTo>
                  <a:cubicBezTo>
                    <a:pt x="329302" y="455558"/>
                    <a:pt x="560986" y="137969"/>
                    <a:pt x="835621" y="0"/>
                  </a:cubicBezTo>
                  <a:close/>
                </a:path>
              </a:pathLst>
            </a:custGeom>
            <a:gradFill>
              <a:gsLst>
                <a:gs pos="0">
                  <a:srgbClr val="9BED17"/>
                </a:gs>
                <a:gs pos="100000">
                  <a:srgbClr val="399208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>
                <a:rot lat="869866" lon="20429125" rev="211635"/>
              </a:camera>
              <a:lightRig rig="soft" dir="t">
                <a:rot lat="0" lon="0" rev="4200000"/>
              </a:lightRig>
            </a:scene3d>
            <a:sp3d extrusionH="330200" prstMaterial="metal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517AE647-63F2-43B6-B6D5-2AACCB1F5B65}"/>
              </a:ext>
            </a:extLst>
          </p:cNvPr>
          <p:cNvGrpSpPr/>
          <p:nvPr/>
        </p:nvGrpSpPr>
        <p:grpSpPr>
          <a:xfrm>
            <a:off x="903552" y="2691599"/>
            <a:ext cx="9985046" cy="3610926"/>
            <a:chOff x="1128421" y="2586029"/>
            <a:chExt cx="9985046" cy="3610926"/>
          </a:xfrm>
        </p:grpSpPr>
        <p:sp>
          <p:nvSpPr>
            <p:cNvPr id="16" name="Oval 74">
              <a:extLst>
                <a:ext uri="{FF2B5EF4-FFF2-40B4-BE49-F238E27FC236}">
                  <a16:creationId xmlns:a16="http://schemas.microsoft.com/office/drawing/2014/main" id="{4292E272-75D3-4517-A9A3-9C63B768D180}"/>
                </a:ext>
              </a:extLst>
            </p:cNvPr>
            <p:cNvSpPr/>
            <p:nvPr/>
          </p:nvSpPr>
          <p:spPr>
            <a:xfrm>
              <a:off x="1128421" y="5761363"/>
              <a:ext cx="3238902" cy="435592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75">
              <a:extLst>
                <a:ext uri="{FF2B5EF4-FFF2-40B4-BE49-F238E27FC236}">
                  <a16:creationId xmlns:a16="http://schemas.microsoft.com/office/drawing/2014/main" id="{4FFEBFE0-DDF7-46E0-BC08-C7BFF8933CA7}"/>
                </a:ext>
              </a:extLst>
            </p:cNvPr>
            <p:cNvSpPr/>
            <p:nvPr/>
          </p:nvSpPr>
          <p:spPr>
            <a:xfrm>
              <a:off x="7367007" y="5761363"/>
              <a:ext cx="3746460" cy="435592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76">
              <a:extLst>
                <a:ext uri="{FF2B5EF4-FFF2-40B4-BE49-F238E27FC236}">
                  <a16:creationId xmlns:a16="http://schemas.microsoft.com/office/drawing/2014/main" id="{1D014584-94EE-40B0-90BB-A19591179BB2}"/>
                </a:ext>
              </a:extLst>
            </p:cNvPr>
            <p:cNvSpPr/>
            <p:nvPr/>
          </p:nvSpPr>
          <p:spPr>
            <a:xfrm>
              <a:off x="5158267" y="5761363"/>
              <a:ext cx="3835698" cy="435592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77">
              <a:extLst>
                <a:ext uri="{FF2B5EF4-FFF2-40B4-BE49-F238E27FC236}">
                  <a16:creationId xmlns:a16="http://schemas.microsoft.com/office/drawing/2014/main" id="{4BABA214-8E7B-422F-962B-03CBC99E1E2D}"/>
                </a:ext>
              </a:extLst>
            </p:cNvPr>
            <p:cNvSpPr/>
            <p:nvPr/>
          </p:nvSpPr>
          <p:spPr>
            <a:xfrm>
              <a:off x="3041858" y="5761363"/>
              <a:ext cx="3740272" cy="435592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78">
              <a:extLst>
                <a:ext uri="{FF2B5EF4-FFF2-40B4-BE49-F238E27FC236}">
                  <a16:creationId xmlns:a16="http://schemas.microsoft.com/office/drawing/2014/main" id="{49A2A041-3F0D-4C04-A582-8AC893936A40}"/>
                </a:ext>
              </a:extLst>
            </p:cNvPr>
            <p:cNvSpPr/>
            <p:nvPr/>
          </p:nvSpPr>
          <p:spPr>
            <a:xfrm flipV="1">
              <a:off x="1891248" y="2586029"/>
              <a:ext cx="1938684" cy="3157885"/>
            </a:xfrm>
            <a:prstGeom prst="rect">
              <a:avLst/>
            </a:prstGeom>
            <a:gradFill>
              <a:gsLst>
                <a:gs pos="0">
                  <a:srgbClr val="93CF1B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79">
              <a:extLst>
                <a:ext uri="{FF2B5EF4-FFF2-40B4-BE49-F238E27FC236}">
                  <a16:creationId xmlns:a16="http://schemas.microsoft.com/office/drawing/2014/main" id="{CCE4943A-577B-43C7-98BF-3B63500CE743}"/>
                </a:ext>
              </a:extLst>
            </p:cNvPr>
            <p:cNvSpPr/>
            <p:nvPr/>
          </p:nvSpPr>
          <p:spPr>
            <a:xfrm flipV="1">
              <a:off x="4055370" y="2586029"/>
              <a:ext cx="1938684" cy="3157885"/>
            </a:xfrm>
            <a:prstGeom prst="rect">
              <a:avLst/>
            </a:prstGeom>
            <a:gradFill>
              <a:gsLst>
                <a:gs pos="0">
                  <a:srgbClr val="7E36B4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80">
              <a:extLst>
                <a:ext uri="{FF2B5EF4-FFF2-40B4-BE49-F238E27FC236}">
                  <a16:creationId xmlns:a16="http://schemas.microsoft.com/office/drawing/2014/main" id="{16AB8D14-D6CD-43FE-B332-C42803952032}"/>
                </a:ext>
              </a:extLst>
            </p:cNvPr>
            <p:cNvSpPr/>
            <p:nvPr/>
          </p:nvSpPr>
          <p:spPr>
            <a:xfrm flipV="1">
              <a:off x="6219492" y="2586029"/>
              <a:ext cx="1938684" cy="3157885"/>
            </a:xfrm>
            <a:prstGeom prst="rect">
              <a:avLst/>
            </a:prstGeom>
            <a:gradFill>
              <a:gsLst>
                <a:gs pos="0">
                  <a:srgbClr val="23A2CF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81">
              <a:extLst>
                <a:ext uri="{FF2B5EF4-FFF2-40B4-BE49-F238E27FC236}">
                  <a16:creationId xmlns:a16="http://schemas.microsoft.com/office/drawing/2014/main" id="{867FF375-AF14-424D-BF90-66A73E58F207}"/>
                </a:ext>
              </a:extLst>
            </p:cNvPr>
            <p:cNvSpPr/>
            <p:nvPr/>
          </p:nvSpPr>
          <p:spPr>
            <a:xfrm flipV="1">
              <a:off x="8383614" y="2586029"/>
              <a:ext cx="1938684" cy="3157885"/>
            </a:xfrm>
            <a:prstGeom prst="rect">
              <a:avLst/>
            </a:prstGeom>
            <a:gradFill>
              <a:gsLst>
                <a:gs pos="0">
                  <a:srgbClr val="F5750B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81">
              <a:extLst>
                <a:ext uri="{FF2B5EF4-FFF2-40B4-BE49-F238E27FC236}">
                  <a16:creationId xmlns:a16="http://schemas.microsoft.com/office/drawing/2014/main" id="{3181931F-CA41-4801-AA0A-AD62B1AE37A5}"/>
                </a:ext>
              </a:extLst>
            </p:cNvPr>
            <p:cNvSpPr/>
            <p:nvPr/>
          </p:nvSpPr>
          <p:spPr>
            <a:xfrm flipV="1">
              <a:off x="8383614" y="4484081"/>
              <a:ext cx="1938684" cy="410001"/>
            </a:xfrm>
            <a:prstGeom prst="rect">
              <a:avLst/>
            </a:prstGeom>
            <a:gradFill>
              <a:gsLst>
                <a:gs pos="0">
                  <a:srgbClr val="F5750B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81">
              <a:extLst>
                <a:ext uri="{FF2B5EF4-FFF2-40B4-BE49-F238E27FC236}">
                  <a16:creationId xmlns:a16="http://schemas.microsoft.com/office/drawing/2014/main" id="{250B2927-F004-4DDD-9B0D-5B0B6756BA75}"/>
                </a:ext>
              </a:extLst>
            </p:cNvPr>
            <p:cNvSpPr/>
            <p:nvPr/>
          </p:nvSpPr>
          <p:spPr>
            <a:xfrm flipV="1">
              <a:off x="8383614" y="4906753"/>
              <a:ext cx="1938684" cy="410001"/>
            </a:xfrm>
            <a:prstGeom prst="rect">
              <a:avLst/>
            </a:prstGeom>
            <a:gradFill>
              <a:gsLst>
                <a:gs pos="0">
                  <a:srgbClr val="F5750B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81">
              <a:extLst>
                <a:ext uri="{FF2B5EF4-FFF2-40B4-BE49-F238E27FC236}">
                  <a16:creationId xmlns:a16="http://schemas.microsoft.com/office/drawing/2014/main" id="{C0CA006C-7EE8-4FC8-9775-C43BEF23455D}"/>
                </a:ext>
              </a:extLst>
            </p:cNvPr>
            <p:cNvSpPr/>
            <p:nvPr/>
          </p:nvSpPr>
          <p:spPr>
            <a:xfrm flipV="1">
              <a:off x="8383614" y="5316754"/>
              <a:ext cx="1938684" cy="410001"/>
            </a:xfrm>
            <a:prstGeom prst="rect">
              <a:avLst/>
            </a:prstGeom>
            <a:gradFill>
              <a:gsLst>
                <a:gs pos="0">
                  <a:srgbClr val="F5750B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6" name="Group 94">
              <a:extLst>
                <a:ext uri="{FF2B5EF4-FFF2-40B4-BE49-F238E27FC236}">
                  <a16:creationId xmlns:a16="http://schemas.microsoft.com/office/drawing/2014/main" id="{C9639575-4365-4A6C-99FB-8F7633C29351}"/>
                </a:ext>
              </a:extLst>
            </p:cNvPr>
            <p:cNvGrpSpPr/>
            <p:nvPr/>
          </p:nvGrpSpPr>
          <p:grpSpPr>
            <a:xfrm>
              <a:off x="8383614" y="2586030"/>
              <a:ext cx="1938685" cy="1938685"/>
              <a:chOff x="4038600" y="2057399"/>
              <a:chExt cx="2438400" cy="2438400"/>
            </a:xfrm>
          </p:grpSpPr>
          <p:sp>
            <p:nvSpPr>
              <p:cNvPr id="38" name="Oval 95">
                <a:extLst>
                  <a:ext uri="{FF2B5EF4-FFF2-40B4-BE49-F238E27FC236}">
                    <a16:creationId xmlns:a16="http://schemas.microsoft.com/office/drawing/2014/main" id="{B7DDDD79-2025-4260-800E-528D033E647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1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39" name="Oval 1">
                <a:extLst>
                  <a:ext uri="{FF2B5EF4-FFF2-40B4-BE49-F238E27FC236}">
                    <a16:creationId xmlns:a16="http://schemas.microsoft.com/office/drawing/2014/main" id="{F031E3D8-9C33-43A5-A01C-694F7CEEDF48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F5750B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w="95250" h="3175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1" u="none" strike="noStrike" kern="0" cap="none" spc="0" normalizeH="0" baseline="0" noProof="0" dirty="0">
                  <a:ln>
                    <a:noFill/>
                  </a:ln>
                  <a:solidFill>
                    <a:srgbClr val="7E36B4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40" name="TextBox 97">
                <a:extLst>
                  <a:ext uri="{FF2B5EF4-FFF2-40B4-BE49-F238E27FC236}">
                    <a16:creationId xmlns:a16="http://schemas.microsoft.com/office/drawing/2014/main" id="{7CD0F77E-A090-4321-A460-A6E7D1C80A50}"/>
                  </a:ext>
                </a:extLst>
              </p:cNvPr>
              <p:cNvSpPr txBox="1"/>
              <p:nvPr/>
            </p:nvSpPr>
            <p:spPr>
              <a:xfrm>
                <a:off x="4602341" y="2860460"/>
                <a:ext cx="1310929" cy="83228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4000" b="1" kern="0" dirty="0">
                    <a:solidFill>
                      <a:srgbClr val="F5750B"/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تجارة</a:t>
                </a:r>
                <a:endParaRPr kumimoji="0" lang="en-US" sz="4000" b="1" u="none" strike="noStrike" kern="0" cap="none" spc="0" normalizeH="0" baseline="0" noProof="0" dirty="0">
                  <a:ln>
                    <a:noFill/>
                  </a:ln>
                  <a:solidFill>
                    <a:srgbClr val="F5750B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sp>
          <p:nvSpPr>
            <p:cNvPr id="51" name="Rectangle 80">
              <a:extLst>
                <a:ext uri="{FF2B5EF4-FFF2-40B4-BE49-F238E27FC236}">
                  <a16:creationId xmlns:a16="http://schemas.microsoft.com/office/drawing/2014/main" id="{E48EA48F-47AB-4029-AD72-AA43AC051047}"/>
                </a:ext>
              </a:extLst>
            </p:cNvPr>
            <p:cNvSpPr/>
            <p:nvPr/>
          </p:nvSpPr>
          <p:spPr>
            <a:xfrm flipV="1">
              <a:off x="6219491" y="4484081"/>
              <a:ext cx="1938684" cy="449996"/>
            </a:xfrm>
            <a:prstGeom prst="rect">
              <a:avLst/>
            </a:prstGeom>
            <a:gradFill>
              <a:gsLst>
                <a:gs pos="0">
                  <a:srgbClr val="23A2CF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80">
              <a:extLst>
                <a:ext uri="{FF2B5EF4-FFF2-40B4-BE49-F238E27FC236}">
                  <a16:creationId xmlns:a16="http://schemas.microsoft.com/office/drawing/2014/main" id="{993D23B1-DB93-4119-B96C-DBDBCDDEEA1C}"/>
                </a:ext>
              </a:extLst>
            </p:cNvPr>
            <p:cNvSpPr/>
            <p:nvPr/>
          </p:nvSpPr>
          <p:spPr>
            <a:xfrm flipV="1">
              <a:off x="6219491" y="4936812"/>
              <a:ext cx="1938684" cy="402269"/>
            </a:xfrm>
            <a:prstGeom prst="rect">
              <a:avLst/>
            </a:prstGeom>
            <a:gradFill>
              <a:gsLst>
                <a:gs pos="0">
                  <a:srgbClr val="23A2CF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80">
              <a:extLst>
                <a:ext uri="{FF2B5EF4-FFF2-40B4-BE49-F238E27FC236}">
                  <a16:creationId xmlns:a16="http://schemas.microsoft.com/office/drawing/2014/main" id="{48783C72-0DDA-4321-8A97-DA010283FBD2}"/>
                </a:ext>
              </a:extLst>
            </p:cNvPr>
            <p:cNvSpPr/>
            <p:nvPr/>
          </p:nvSpPr>
          <p:spPr>
            <a:xfrm flipV="1">
              <a:off x="6219491" y="5339081"/>
              <a:ext cx="1938684" cy="402269"/>
            </a:xfrm>
            <a:prstGeom prst="rect">
              <a:avLst/>
            </a:prstGeom>
            <a:gradFill>
              <a:gsLst>
                <a:gs pos="0">
                  <a:srgbClr val="23A2CF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8" name="Group 86">
              <a:extLst>
                <a:ext uri="{FF2B5EF4-FFF2-40B4-BE49-F238E27FC236}">
                  <a16:creationId xmlns:a16="http://schemas.microsoft.com/office/drawing/2014/main" id="{DDFCE4CD-9E6F-4FB3-85AE-2ABF582F8CFF}"/>
                </a:ext>
              </a:extLst>
            </p:cNvPr>
            <p:cNvGrpSpPr/>
            <p:nvPr/>
          </p:nvGrpSpPr>
          <p:grpSpPr>
            <a:xfrm>
              <a:off x="6219492" y="2586030"/>
              <a:ext cx="1938685" cy="1938685"/>
              <a:chOff x="4038600" y="2057399"/>
              <a:chExt cx="2438400" cy="2438400"/>
            </a:xfrm>
          </p:grpSpPr>
          <p:sp>
            <p:nvSpPr>
              <p:cNvPr id="29" name="Oval 87">
                <a:extLst>
                  <a:ext uri="{FF2B5EF4-FFF2-40B4-BE49-F238E27FC236}">
                    <a16:creationId xmlns:a16="http://schemas.microsoft.com/office/drawing/2014/main" id="{8A53AC7B-FA5A-48E4-AA5C-51CE1D12123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1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30" name="Oval 1">
                <a:extLst>
                  <a:ext uri="{FF2B5EF4-FFF2-40B4-BE49-F238E27FC236}">
                    <a16:creationId xmlns:a16="http://schemas.microsoft.com/office/drawing/2014/main" id="{6A24EBB9-BDC7-4277-B611-1FBBA1A48D0A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23A2CF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w="95250" h="3175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1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31" name="TextBox 89">
                <a:extLst>
                  <a:ext uri="{FF2B5EF4-FFF2-40B4-BE49-F238E27FC236}">
                    <a16:creationId xmlns:a16="http://schemas.microsoft.com/office/drawing/2014/main" id="{28A913EB-1F20-4801-A608-44BE7BD1062D}"/>
                  </a:ext>
                </a:extLst>
              </p:cNvPr>
              <p:cNvSpPr txBox="1"/>
              <p:nvPr/>
            </p:nvSpPr>
            <p:spPr>
              <a:xfrm>
                <a:off x="4461210" y="2860460"/>
                <a:ext cx="1593194" cy="83228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4000" b="1" kern="0" dirty="0">
                    <a:solidFill>
                      <a:srgbClr val="23A2CF"/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صناعة</a:t>
                </a:r>
                <a:endParaRPr kumimoji="0" lang="en-US" sz="4000" b="1" u="none" strike="noStrike" kern="0" cap="none" spc="0" normalizeH="0" baseline="0" noProof="0" dirty="0">
                  <a:ln>
                    <a:noFill/>
                  </a:ln>
                  <a:solidFill>
                    <a:srgbClr val="23A2CF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sp>
          <p:nvSpPr>
            <p:cNvPr id="56" name="Rectangle 79">
              <a:extLst>
                <a:ext uri="{FF2B5EF4-FFF2-40B4-BE49-F238E27FC236}">
                  <a16:creationId xmlns:a16="http://schemas.microsoft.com/office/drawing/2014/main" id="{25B04CC0-C945-4F7E-843A-9344DBCFC460}"/>
                </a:ext>
              </a:extLst>
            </p:cNvPr>
            <p:cNvSpPr/>
            <p:nvPr/>
          </p:nvSpPr>
          <p:spPr>
            <a:xfrm flipV="1">
              <a:off x="4057117" y="5353370"/>
              <a:ext cx="1938684" cy="387674"/>
            </a:xfrm>
            <a:prstGeom prst="rect">
              <a:avLst/>
            </a:prstGeom>
            <a:gradFill>
              <a:gsLst>
                <a:gs pos="0">
                  <a:srgbClr val="7E36B4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79">
              <a:extLst>
                <a:ext uri="{FF2B5EF4-FFF2-40B4-BE49-F238E27FC236}">
                  <a16:creationId xmlns:a16="http://schemas.microsoft.com/office/drawing/2014/main" id="{8C5D54A3-30C0-469C-96FD-C50D1470F69B}"/>
                </a:ext>
              </a:extLst>
            </p:cNvPr>
            <p:cNvSpPr/>
            <p:nvPr/>
          </p:nvSpPr>
          <p:spPr>
            <a:xfrm flipV="1">
              <a:off x="4057117" y="4909957"/>
              <a:ext cx="1938684" cy="443538"/>
            </a:xfrm>
            <a:prstGeom prst="rect">
              <a:avLst/>
            </a:prstGeom>
            <a:gradFill>
              <a:gsLst>
                <a:gs pos="0">
                  <a:srgbClr val="7E36B4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79">
              <a:extLst>
                <a:ext uri="{FF2B5EF4-FFF2-40B4-BE49-F238E27FC236}">
                  <a16:creationId xmlns:a16="http://schemas.microsoft.com/office/drawing/2014/main" id="{F0000286-FC19-4708-8E21-B8BC2CEE8BEE}"/>
                </a:ext>
              </a:extLst>
            </p:cNvPr>
            <p:cNvSpPr/>
            <p:nvPr/>
          </p:nvSpPr>
          <p:spPr>
            <a:xfrm flipV="1">
              <a:off x="4057117" y="4452629"/>
              <a:ext cx="1938684" cy="449996"/>
            </a:xfrm>
            <a:prstGeom prst="rect">
              <a:avLst/>
            </a:prstGeom>
            <a:gradFill>
              <a:gsLst>
                <a:gs pos="0">
                  <a:srgbClr val="7E36B4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lvl="0" algn="ctr" defTabSz="914400">
                <a:defRPr/>
              </a:pPr>
              <a:endParaRPr lang="en-US" sz="1800" kern="0" dirty="0"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78">
              <a:extLst>
                <a:ext uri="{FF2B5EF4-FFF2-40B4-BE49-F238E27FC236}">
                  <a16:creationId xmlns:a16="http://schemas.microsoft.com/office/drawing/2014/main" id="{20103984-E6D2-48CB-8CBA-620A365493CC}"/>
                </a:ext>
              </a:extLst>
            </p:cNvPr>
            <p:cNvSpPr/>
            <p:nvPr/>
          </p:nvSpPr>
          <p:spPr>
            <a:xfrm flipV="1">
              <a:off x="1903433" y="5308323"/>
              <a:ext cx="1938684" cy="435592"/>
            </a:xfrm>
            <a:prstGeom prst="rect">
              <a:avLst/>
            </a:prstGeom>
            <a:gradFill>
              <a:gsLst>
                <a:gs pos="0">
                  <a:srgbClr val="93CF1B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78">
              <a:extLst>
                <a:ext uri="{FF2B5EF4-FFF2-40B4-BE49-F238E27FC236}">
                  <a16:creationId xmlns:a16="http://schemas.microsoft.com/office/drawing/2014/main" id="{55223DFA-905C-421C-A885-F0B442E2154A}"/>
                </a:ext>
              </a:extLst>
            </p:cNvPr>
            <p:cNvSpPr/>
            <p:nvPr/>
          </p:nvSpPr>
          <p:spPr>
            <a:xfrm flipV="1">
              <a:off x="1903433" y="4864007"/>
              <a:ext cx="1938684" cy="435592"/>
            </a:xfrm>
            <a:prstGeom prst="rect">
              <a:avLst/>
            </a:prstGeom>
            <a:gradFill>
              <a:gsLst>
                <a:gs pos="0">
                  <a:srgbClr val="93CF1B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78">
              <a:extLst>
                <a:ext uri="{FF2B5EF4-FFF2-40B4-BE49-F238E27FC236}">
                  <a16:creationId xmlns:a16="http://schemas.microsoft.com/office/drawing/2014/main" id="{3639A2D0-E291-4B96-B8F1-4441934907E0}"/>
                </a:ext>
              </a:extLst>
            </p:cNvPr>
            <p:cNvSpPr/>
            <p:nvPr/>
          </p:nvSpPr>
          <p:spPr>
            <a:xfrm flipV="1">
              <a:off x="1903433" y="4432957"/>
              <a:ext cx="1938684" cy="435592"/>
            </a:xfrm>
            <a:prstGeom prst="rect">
              <a:avLst/>
            </a:prstGeom>
            <a:gradFill>
              <a:gsLst>
                <a:gs pos="0">
                  <a:srgbClr val="93CF1B"/>
                </a:gs>
                <a:gs pos="100000">
                  <a:sysClr val="window" lastClr="FFFFFF">
                    <a:alpha val="5900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82">
              <a:extLst>
                <a:ext uri="{FF2B5EF4-FFF2-40B4-BE49-F238E27FC236}">
                  <a16:creationId xmlns:a16="http://schemas.microsoft.com/office/drawing/2014/main" id="{B246E434-7016-43E8-ABF0-94E0AAE9D42A}"/>
                </a:ext>
              </a:extLst>
            </p:cNvPr>
            <p:cNvGrpSpPr/>
            <p:nvPr/>
          </p:nvGrpSpPr>
          <p:grpSpPr>
            <a:xfrm>
              <a:off x="1891248" y="2586030"/>
              <a:ext cx="1938685" cy="1938685"/>
              <a:chOff x="4038600" y="2057399"/>
              <a:chExt cx="2438400" cy="2438400"/>
            </a:xfrm>
          </p:grpSpPr>
          <p:sp>
            <p:nvSpPr>
              <p:cNvPr id="25" name="Oval 83">
                <a:extLst>
                  <a:ext uri="{FF2B5EF4-FFF2-40B4-BE49-F238E27FC236}">
                    <a16:creationId xmlns:a16="http://schemas.microsoft.com/office/drawing/2014/main" id="{F9346EA5-7445-4AAD-916D-15FC3737F5C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1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6" name="Oval 1">
                <a:extLst>
                  <a:ext uri="{FF2B5EF4-FFF2-40B4-BE49-F238E27FC236}">
                    <a16:creationId xmlns:a16="http://schemas.microsoft.com/office/drawing/2014/main" id="{71F4F4B4-C2B1-4C0F-8C77-4A36F57F71CB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93CF1B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w="95250" h="3175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1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7" name="TextBox 85">
                <a:extLst>
                  <a:ext uri="{FF2B5EF4-FFF2-40B4-BE49-F238E27FC236}">
                    <a16:creationId xmlns:a16="http://schemas.microsoft.com/office/drawing/2014/main" id="{EB18ABA9-AEE2-4650-928F-935663A86DA7}"/>
                  </a:ext>
                </a:extLst>
              </p:cNvPr>
              <p:cNvSpPr txBox="1"/>
              <p:nvPr/>
            </p:nvSpPr>
            <p:spPr>
              <a:xfrm>
                <a:off x="4635610" y="2860460"/>
                <a:ext cx="1244394" cy="83228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4000" b="1" u="none" strike="noStrike" kern="0" cap="none" spc="0" normalizeH="0" baseline="0" noProof="0" dirty="0">
                    <a:ln>
                      <a:noFill/>
                    </a:ln>
                    <a:solidFill>
                      <a:srgbClr val="B1CF1B"/>
                    </a:solidFill>
                    <a:uLnTx/>
                    <a:uFillTx/>
                    <a:latin typeface="Simplified Arabic" panose="02020603050405020304" pitchFamily="18" charset="-78"/>
                    <a:cs typeface="AL-Mohanad Bold" pitchFamily="2" charset="-78"/>
                  </a:rPr>
                  <a:t>زراعة</a:t>
                </a:r>
                <a:endParaRPr kumimoji="0" lang="en-US" sz="4000" b="1" u="none" strike="noStrike" kern="0" cap="none" spc="0" normalizeH="0" baseline="0" noProof="0" dirty="0">
                  <a:ln>
                    <a:noFill/>
                  </a:ln>
                  <a:solidFill>
                    <a:srgbClr val="B1CF1B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grpSp>
          <p:nvGrpSpPr>
            <p:cNvPr id="32" name="Group 90">
              <a:extLst>
                <a:ext uri="{FF2B5EF4-FFF2-40B4-BE49-F238E27FC236}">
                  <a16:creationId xmlns:a16="http://schemas.microsoft.com/office/drawing/2014/main" id="{CF26B298-6CE9-42D7-8E43-18DF1E621CEA}"/>
                </a:ext>
              </a:extLst>
            </p:cNvPr>
            <p:cNvGrpSpPr/>
            <p:nvPr/>
          </p:nvGrpSpPr>
          <p:grpSpPr>
            <a:xfrm>
              <a:off x="4055370" y="2586030"/>
              <a:ext cx="1938685" cy="1938685"/>
              <a:chOff x="4038600" y="2057399"/>
              <a:chExt cx="2438400" cy="2438400"/>
            </a:xfrm>
          </p:grpSpPr>
          <p:sp>
            <p:nvSpPr>
              <p:cNvPr id="33" name="Oval 91">
                <a:extLst>
                  <a:ext uri="{FF2B5EF4-FFF2-40B4-BE49-F238E27FC236}">
                    <a16:creationId xmlns:a16="http://schemas.microsoft.com/office/drawing/2014/main" id="{BFB2A1FF-C0E3-4BE2-8074-B7E107A23CD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1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34" name="Oval 1">
                <a:extLst>
                  <a:ext uri="{FF2B5EF4-FFF2-40B4-BE49-F238E27FC236}">
                    <a16:creationId xmlns:a16="http://schemas.microsoft.com/office/drawing/2014/main" id="{1B489F00-CCF2-4A72-97F4-9774F1E66475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7E36B4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w="95250" h="3175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1" u="none" strike="noStrike" kern="0" cap="none" spc="0" normalizeH="0" baseline="0" noProof="0" dirty="0">
                  <a:ln>
                    <a:noFill/>
                  </a:ln>
                  <a:solidFill>
                    <a:srgbClr val="7E36B4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35" name="TextBox 93">
                <a:extLst>
                  <a:ext uri="{FF2B5EF4-FFF2-40B4-BE49-F238E27FC236}">
                    <a16:creationId xmlns:a16="http://schemas.microsoft.com/office/drawing/2014/main" id="{A44EBA76-FB68-40F4-B61E-9F25A7529255}"/>
                  </a:ext>
                </a:extLst>
              </p:cNvPr>
              <p:cNvSpPr txBox="1"/>
              <p:nvPr/>
            </p:nvSpPr>
            <p:spPr>
              <a:xfrm>
                <a:off x="4408784" y="2860460"/>
                <a:ext cx="1698039" cy="83228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4000" b="1" u="none" strike="noStrike" kern="0" cap="none" spc="0" normalizeH="0" baseline="0" noProof="0" dirty="0">
                    <a:ln>
                      <a:noFill/>
                    </a:ln>
                    <a:solidFill>
                      <a:srgbClr val="7E36B4"/>
                    </a:solidFill>
                    <a:uLnTx/>
                    <a:uFillTx/>
                    <a:latin typeface="Simplified Arabic" panose="02020603050405020304" pitchFamily="18" charset="-78"/>
                    <a:cs typeface="AL-Mohanad Bold" pitchFamily="2" charset="-78"/>
                  </a:rPr>
                  <a:t>خدمات</a:t>
                </a:r>
                <a:endParaRPr kumimoji="0" lang="en-US" sz="4000" b="1" u="none" strike="noStrike" kern="0" cap="none" spc="0" normalizeH="0" baseline="0" noProof="0" dirty="0">
                  <a:ln>
                    <a:noFill/>
                  </a:ln>
                  <a:solidFill>
                    <a:srgbClr val="7E36B4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4014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rgbClr val="FFF8E3"/>
            </a:gs>
            <a:gs pos="0">
              <a:schemeClr val="bg1"/>
            </a:gs>
            <a:gs pos="99000">
              <a:schemeClr val="accent5">
                <a:lumMod val="40000"/>
                <a:lumOff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A54A944-946E-49D7-ACEB-8594D66651B0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69A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69A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</a:t>
            </a:r>
            <a:endParaRPr lang="ar-SA" sz="2400" b="1" dirty="0">
              <a:solidFill>
                <a:srgbClr val="69A1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69A12B"/>
            </a:solidFill>
          </a:ln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44753" y="993720"/>
            <a:ext cx="3440592" cy="865760"/>
            <a:chOff x="8915400" y="1222596"/>
            <a:chExt cx="3440592" cy="865760"/>
          </a:xfrm>
          <a:solidFill>
            <a:schemeClr val="accent2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69A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980525" y="1106324"/>
            <a:ext cx="2969047" cy="60678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المشروع الكبير والصغير</a:t>
            </a:r>
          </a:p>
        </p:txBody>
      </p:sp>
      <p:sp>
        <p:nvSpPr>
          <p:cNvPr id="62" name="عنوان 1">
            <a:extLst>
              <a:ext uri="{FF2B5EF4-FFF2-40B4-BE49-F238E27FC236}">
                <a16:creationId xmlns:a16="http://schemas.microsoft.com/office/drawing/2014/main" id="{A31E5F0D-4650-4A04-8B66-5EF89881559A}"/>
              </a:ext>
            </a:extLst>
          </p:cNvPr>
          <p:cNvSpPr txBox="1">
            <a:spLocks/>
          </p:cNvSpPr>
          <p:nvPr/>
        </p:nvSpPr>
        <p:spPr>
          <a:xfrm>
            <a:off x="3032011" y="1941370"/>
            <a:ext cx="6273557" cy="456841"/>
          </a:xfrm>
          <a:prstGeom prst="rect">
            <a:avLst/>
          </a:prstGeom>
          <a:solidFill>
            <a:srgbClr val="FFC000"/>
          </a:solidFill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rtl="1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الفرق بين المشروع الكبير والصغير</a:t>
            </a:r>
          </a:p>
        </p:txBody>
      </p:sp>
      <p:sp>
        <p:nvSpPr>
          <p:cNvPr id="89" name="Rectangle 112">
            <a:extLst>
              <a:ext uri="{FF2B5EF4-FFF2-40B4-BE49-F238E27FC236}">
                <a16:creationId xmlns:a16="http://schemas.microsoft.com/office/drawing/2014/main" id="{4947F52F-27D7-4441-9DBB-CCFC94E1EAE9}"/>
              </a:ext>
            </a:extLst>
          </p:cNvPr>
          <p:cNvSpPr/>
          <p:nvPr/>
        </p:nvSpPr>
        <p:spPr>
          <a:xfrm>
            <a:off x="6317568" y="3320684"/>
            <a:ext cx="2988000" cy="64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111">
            <a:extLst>
              <a:ext uri="{FF2B5EF4-FFF2-40B4-BE49-F238E27FC236}">
                <a16:creationId xmlns:a16="http://schemas.microsoft.com/office/drawing/2014/main" id="{0C04E170-5D85-4ADC-B3E0-30DEE17AC808}"/>
              </a:ext>
            </a:extLst>
          </p:cNvPr>
          <p:cNvSpPr/>
          <p:nvPr/>
        </p:nvSpPr>
        <p:spPr>
          <a:xfrm>
            <a:off x="3032011" y="3320684"/>
            <a:ext cx="2988000" cy="64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Freeform 51">
            <a:extLst>
              <a:ext uri="{FF2B5EF4-FFF2-40B4-BE49-F238E27FC236}">
                <a16:creationId xmlns:a16="http://schemas.microsoft.com/office/drawing/2014/main" id="{38B9049E-F5D3-4557-8FC6-31A3ABE63C50}"/>
              </a:ext>
            </a:extLst>
          </p:cNvPr>
          <p:cNvSpPr>
            <a:spLocks/>
          </p:cNvSpPr>
          <p:nvPr/>
        </p:nvSpPr>
        <p:spPr bwMode="auto">
          <a:xfrm>
            <a:off x="3034871" y="2556923"/>
            <a:ext cx="2988000" cy="684000"/>
          </a:xfrm>
          <a:custGeom>
            <a:avLst/>
            <a:gdLst>
              <a:gd name="T0" fmla="*/ 0 w 620"/>
              <a:gd name="T1" fmla="*/ 0 h 619"/>
              <a:gd name="T2" fmla="*/ 0 w 620"/>
              <a:gd name="T3" fmla="*/ 338 h 619"/>
              <a:gd name="T4" fmla="*/ 0 w 620"/>
              <a:gd name="T5" fmla="*/ 381 h 619"/>
              <a:gd name="T6" fmla="*/ 0 w 620"/>
              <a:gd name="T7" fmla="*/ 619 h 619"/>
              <a:gd name="T8" fmla="*/ 216 w 620"/>
              <a:gd name="T9" fmla="*/ 619 h 619"/>
              <a:gd name="T10" fmla="*/ 232 w 620"/>
              <a:gd name="T11" fmla="*/ 619 h 619"/>
              <a:gd name="T12" fmla="*/ 245 w 620"/>
              <a:gd name="T13" fmla="*/ 619 h 619"/>
              <a:gd name="T14" fmla="*/ 255 w 620"/>
              <a:gd name="T15" fmla="*/ 619 h 619"/>
              <a:gd name="T16" fmla="*/ 256 w 620"/>
              <a:gd name="T17" fmla="*/ 619 h 619"/>
              <a:gd name="T18" fmla="*/ 265 w 620"/>
              <a:gd name="T19" fmla="*/ 619 h 619"/>
              <a:gd name="T20" fmla="*/ 265 w 620"/>
              <a:gd name="T21" fmla="*/ 619 h 619"/>
              <a:gd name="T22" fmla="*/ 273 w 620"/>
              <a:gd name="T23" fmla="*/ 619 h 619"/>
              <a:gd name="T24" fmla="*/ 282 w 620"/>
              <a:gd name="T25" fmla="*/ 619 h 619"/>
              <a:gd name="T26" fmla="*/ 288 w 620"/>
              <a:gd name="T27" fmla="*/ 619 h 619"/>
              <a:gd name="T28" fmla="*/ 345 w 620"/>
              <a:gd name="T29" fmla="*/ 619 h 619"/>
              <a:gd name="T30" fmla="*/ 356 w 620"/>
              <a:gd name="T31" fmla="*/ 619 h 619"/>
              <a:gd name="T32" fmla="*/ 363 w 620"/>
              <a:gd name="T33" fmla="*/ 619 h 619"/>
              <a:gd name="T34" fmla="*/ 367 w 620"/>
              <a:gd name="T35" fmla="*/ 619 h 619"/>
              <a:gd name="T36" fmla="*/ 386 w 620"/>
              <a:gd name="T37" fmla="*/ 619 h 619"/>
              <a:gd name="T38" fmla="*/ 620 w 620"/>
              <a:gd name="T39" fmla="*/ 619 h 619"/>
              <a:gd name="T40" fmla="*/ 620 w 620"/>
              <a:gd name="T41" fmla="*/ 453 h 619"/>
              <a:gd name="T42" fmla="*/ 620 w 620"/>
              <a:gd name="T43" fmla="*/ 359 h 619"/>
              <a:gd name="T44" fmla="*/ 620 w 620"/>
              <a:gd name="T45" fmla="*/ 358 h 619"/>
              <a:gd name="T46" fmla="*/ 620 w 620"/>
              <a:gd name="T47" fmla="*/ 331 h 619"/>
              <a:gd name="T48" fmla="*/ 620 w 620"/>
              <a:gd name="T49" fmla="*/ 322 h 619"/>
              <a:gd name="T50" fmla="*/ 620 w 620"/>
              <a:gd name="T51" fmla="*/ 314 h 619"/>
              <a:gd name="T52" fmla="*/ 620 w 620"/>
              <a:gd name="T53" fmla="*/ 313 h 619"/>
              <a:gd name="T54" fmla="*/ 620 w 620"/>
              <a:gd name="T55" fmla="*/ 308 h 619"/>
              <a:gd name="T56" fmla="*/ 620 w 620"/>
              <a:gd name="T57" fmla="*/ 277 h 619"/>
              <a:gd name="T58" fmla="*/ 620 w 620"/>
              <a:gd name="T59" fmla="*/ 266 h 619"/>
              <a:gd name="T60" fmla="*/ 620 w 620"/>
              <a:gd name="T61" fmla="*/ 261 h 619"/>
              <a:gd name="T62" fmla="*/ 620 w 620"/>
              <a:gd name="T63" fmla="*/ 246 h 619"/>
              <a:gd name="T64" fmla="*/ 620 w 620"/>
              <a:gd name="T65" fmla="*/ 246 h 619"/>
              <a:gd name="T66" fmla="*/ 620 w 620"/>
              <a:gd name="T67" fmla="*/ 234 h 619"/>
              <a:gd name="T68" fmla="*/ 620 w 620"/>
              <a:gd name="T69" fmla="*/ 214 h 619"/>
              <a:gd name="T70" fmla="*/ 620 w 620"/>
              <a:gd name="T71" fmla="*/ 0 h 619"/>
              <a:gd name="T72" fmla="*/ 0 w 620"/>
              <a:gd name="T73" fmla="*/ 0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20" h="619">
                <a:moveTo>
                  <a:pt x="0" y="0"/>
                </a:moveTo>
                <a:lnTo>
                  <a:pt x="0" y="338"/>
                </a:lnTo>
                <a:lnTo>
                  <a:pt x="0" y="381"/>
                </a:lnTo>
                <a:lnTo>
                  <a:pt x="0" y="619"/>
                </a:lnTo>
                <a:lnTo>
                  <a:pt x="216" y="619"/>
                </a:lnTo>
                <a:lnTo>
                  <a:pt x="232" y="619"/>
                </a:lnTo>
                <a:lnTo>
                  <a:pt x="245" y="619"/>
                </a:lnTo>
                <a:lnTo>
                  <a:pt x="255" y="619"/>
                </a:lnTo>
                <a:lnTo>
                  <a:pt x="256" y="619"/>
                </a:lnTo>
                <a:lnTo>
                  <a:pt x="265" y="619"/>
                </a:lnTo>
                <a:lnTo>
                  <a:pt x="265" y="619"/>
                </a:lnTo>
                <a:lnTo>
                  <a:pt x="273" y="619"/>
                </a:lnTo>
                <a:lnTo>
                  <a:pt x="282" y="619"/>
                </a:lnTo>
                <a:lnTo>
                  <a:pt x="288" y="619"/>
                </a:lnTo>
                <a:lnTo>
                  <a:pt x="345" y="619"/>
                </a:lnTo>
                <a:lnTo>
                  <a:pt x="356" y="619"/>
                </a:lnTo>
                <a:lnTo>
                  <a:pt x="363" y="619"/>
                </a:lnTo>
                <a:lnTo>
                  <a:pt x="367" y="619"/>
                </a:lnTo>
                <a:lnTo>
                  <a:pt x="386" y="619"/>
                </a:lnTo>
                <a:lnTo>
                  <a:pt x="620" y="619"/>
                </a:lnTo>
                <a:lnTo>
                  <a:pt x="620" y="453"/>
                </a:lnTo>
                <a:lnTo>
                  <a:pt x="620" y="359"/>
                </a:lnTo>
                <a:lnTo>
                  <a:pt x="620" y="358"/>
                </a:lnTo>
                <a:lnTo>
                  <a:pt x="620" y="331"/>
                </a:lnTo>
                <a:lnTo>
                  <a:pt x="620" y="322"/>
                </a:lnTo>
                <a:lnTo>
                  <a:pt x="620" y="314"/>
                </a:lnTo>
                <a:lnTo>
                  <a:pt x="620" y="313"/>
                </a:lnTo>
                <a:lnTo>
                  <a:pt x="620" y="308"/>
                </a:lnTo>
                <a:lnTo>
                  <a:pt x="620" y="277"/>
                </a:lnTo>
                <a:lnTo>
                  <a:pt x="620" y="266"/>
                </a:lnTo>
                <a:lnTo>
                  <a:pt x="620" y="261"/>
                </a:lnTo>
                <a:lnTo>
                  <a:pt x="620" y="246"/>
                </a:lnTo>
                <a:lnTo>
                  <a:pt x="620" y="246"/>
                </a:lnTo>
                <a:lnTo>
                  <a:pt x="620" y="234"/>
                </a:lnTo>
                <a:lnTo>
                  <a:pt x="620" y="214"/>
                </a:lnTo>
                <a:lnTo>
                  <a:pt x="62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  <a:alpha val="78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Freeform 90">
            <a:extLst>
              <a:ext uri="{FF2B5EF4-FFF2-40B4-BE49-F238E27FC236}">
                <a16:creationId xmlns:a16="http://schemas.microsoft.com/office/drawing/2014/main" id="{5442353F-037C-49B6-8987-6392AEE37196}"/>
              </a:ext>
            </a:extLst>
          </p:cNvPr>
          <p:cNvSpPr>
            <a:spLocks/>
          </p:cNvSpPr>
          <p:nvPr/>
        </p:nvSpPr>
        <p:spPr bwMode="auto">
          <a:xfrm>
            <a:off x="6322607" y="2556923"/>
            <a:ext cx="2988000" cy="684000"/>
          </a:xfrm>
          <a:custGeom>
            <a:avLst/>
            <a:gdLst>
              <a:gd name="T0" fmla="*/ 0 w 618"/>
              <a:gd name="T1" fmla="*/ 0 h 619"/>
              <a:gd name="T2" fmla="*/ 0 w 618"/>
              <a:gd name="T3" fmla="*/ 339 h 619"/>
              <a:gd name="T4" fmla="*/ 0 w 618"/>
              <a:gd name="T5" fmla="*/ 381 h 619"/>
              <a:gd name="T6" fmla="*/ 0 w 618"/>
              <a:gd name="T7" fmla="*/ 619 h 619"/>
              <a:gd name="T8" fmla="*/ 216 w 618"/>
              <a:gd name="T9" fmla="*/ 619 h 619"/>
              <a:gd name="T10" fmla="*/ 254 w 618"/>
              <a:gd name="T11" fmla="*/ 619 h 619"/>
              <a:gd name="T12" fmla="*/ 254 w 618"/>
              <a:gd name="T13" fmla="*/ 619 h 619"/>
              <a:gd name="T14" fmla="*/ 263 w 618"/>
              <a:gd name="T15" fmla="*/ 619 h 619"/>
              <a:gd name="T16" fmla="*/ 271 w 618"/>
              <a:gd name="T17" fmla="*/ 619 h 619"/>
              <a:gd name="T18" fmla="*/ 288 w 618"/>
              <a:gd name="T19" fmla="*/ 619 h 619"/>
              <a:gd name="T20" fmla="*/ 356 w 618"/>
              <a:gd name="T21" fmla="*/ 619 h 619"/>
              <a:gd name="T22" fmla="*/ 362 w 618"/>
              <a:gd name="T23" fmla="*/ 619 h 619"/>
              <a:gd name="T24" fmla="*/ 384 w 618"/>
              <a:gd name="T25" fmla="*/ 619 h 619"/>
              <a:gd name="T26" fmla="*/ 618 w 618"/>
              <a:gd name="T27" fmla="*/ 619 h 619"/>
              <a:gd name="T28" fmla="*/ 618 w 618"/>
              <a:gd name="T29" fmla="*/ 359 h 619"/>
              <a:gd name="T30" fmla="*/ 618 w 618"/>
              <a:gd name="T31" fmla="*/ 358 h 619"/>
              <a:gd name="T32" fmla="*/ 618 w 618"/>
              <a:gd name="T33" fmla="*/ 331 h 619"/>
              <a:gd name="T34" fmla="*/ 618 w 618"/>
              <a:gd name="T35" fmla="*/ 314 h 619"/>
              <a:gd name="T36" fmla="*/ 618 w 618"/>
              <a:gd name="T37" fmla="*/ 313 h 619"/>
              <a:gd name="T38" fmla="*/ 618 w 618"/>
              <a:gd name="T39" fmla="*/ 308 h 619"/>
              <a:gd name="T40" fmla="*/ 618 w 618"/>
              <a:gd name="T41" fmla="*/ 266 h 619"/>
              <a:gd name="T42" fmla="*/ 618 w 618"/>
              <a:gd name="T43" fmla="*/ 261 h 619"/>
              <a:gd name="T44" fmla="*/ 618 w 618"/>
              <a:gd name="T45" fmla="*/ 246 h 619"/>
              <a:gd name="T46" fmla="*/ 618 w 618"/>
              <a:gd name="T47" fmla="*/ 0 h 619"/>
              <a:gd name="T48" fmla="*/ 0 w 618"/>
              <a:gd name="T49" fmla="*/ 0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18" h="619">
                <a:moveTo>
                  <a:pt x="0" y="0"/>
                </a:moveTo>
                <a:lnTo>
                  <a:pt x="0" y="339"/>
                </a:lnTo>
                <a:lnTo>
                  <a:pt x="0" y="381"/>
                </a:lnTo>
                <a:lnTo>
                  <a:pt x="0" y="619"/>
                </a:lnTo>
                <a:lnTo>
                  <a:pt x="216" y="619"/>
                </a:lnTo>
                <a:lnTo>
                  <a:pt x="254" y="619"/>
                </a:lnTo>
                <a:lnTo>
                  <a:pt x="254" y="619"/>
                </a:lnTo>
                <a:lnTo>
                  <a:pt x="263" y="619"/>
                </a:lnTo>
                <a:lnTo>
                  <a:pt x="271" y="619"/>
                </a:lnTo>
                <a:lnTo>
                  <a:pt x="288" y="619"/>
                </a:lnTo>
                <a:lnTo>
                  <a:pt x="356" y="619"/>
                </a:lnTo>
                <a:lnTo>
                  <a:pt x="362" y="619"/>
                </a:lnTo>
                <a:lnTo>
                  <a:pt x="384" y="619"/>
                </a:lnTo>
                <a:lnTo>
                  <a:pt x="618" y="619"/>
                </a:lnTo>
                <a:lnTo>
                  <a:pt x="618" y="359"/>
                </a:lnTo>
                <a:lnTo>
                  <a:pt x="618" y="358"/>
                </a:lnTo>
                <a:lnTo>
                  <a:pt x="618" y="331"/>
                </a:lnTo>
                <a:lnTo>
                  <a:pt x="618" y="314"/>
                </a:lnTo>
                <a:lnTo>
                  <a:pt x="618" y="313"/>
                </a:lnTo>
                <a:lnTo>
                  <a:pt x="618" y="308"/>
                </a:lnTo>
                <a:lnTo>
                  <a:pt x="618" y="266"/>
                </a:lnTo>
                <a:lnTo>
                  <a:pt x="618" y="261"/>
                </a:lnTo>
                <a:lnTo>
                  <a:pt x="618" y="246"/>
                </a:lnTo>
                <a:lnTo>
                  <a:pt x="61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  <a:alpha val="73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عنوان 1">
            <a:extLst>
              <a:ext uri="{FF2B5EF4-FFF2-40B4-BE49-F238E27FC236}">
                <a16:creationId xmlns:a16="http://schemas.microsoft.com/office/drawing/2014/main" id="{A4FA6086-F821-4EC5-9B69-E77BCAE53232}"/>
              </a:ext>
            </a:extLst>
          </p:cNvPr>
          <p:cNvSpPr txBox="1">
            <a:spLocks/>
          </p:cNvSpPr>
          <p:nvPr/>
        </p:nvSpPr>
        <p:spPr>
          <a:xfrm>
            <a:off x="6832270" y="2709616"/>
            <a:ext cx="2001510" cy="45684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مشروع الكبير</a:t>
            </a:r>
          </a:p>
        </p:txBody>
      </p:sp>
      <p:sp>
        <p:nvSpPr>
          <p:cNvPr id="140" name="عنوان 1">
            <a:extLst>
              <a:ext uri="{FF2B5EF4-FFF2-40B4-BE49-F238E27FC236}">
                <a16:creationId xmlns:a16="http://schemas.microsoft.com/office/drawing/2014/main" id="{2CD35C9F-59A8-4778-9659-F2CEB8197FA6}"/>
              </a:ext>
            </a:extLst>
          </p:cNvPr>
          <p:cNvSpPr txBox="1">
            <a:spLocks/>
          </p:cNvSpPr>
          <p:nvPr/>
        </p:nvSpPr>
        <p:spPr>
          <a:xfrm>
            <a:off x="3615915" y="2709616"/>
            <a:ext cx="2001510" cy="45684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مشروع صغير</a:t>
            </a:r>
          </a:p>
        </p:txBody>
      </p:sp>
      <p:sp>
        <p:nvSpPr>
          <p:cNvPr id="141" name="Rectangle 112">
            <a:extLst>
              <a:ext uri="{FF2B5EF4-FFF2-40B4-BE49-F238E27FC236}">
                <a16:creationId xmlns:a16="http://schemas.microsoft.com/office/drawing/2014/main" id="{951F51B4-2ED5-4B60-BB54-F1472085BAF1}"/>
              </a:ext>
            </a:extLst>
          </p:cNvPr>
          <p:cNvSpPr/>
          <p:nvPr/>
        </p:nvSpPr>
        <p:spPr>
          <a:xfrm>
            <a:off x="6317568" y="4083863"/>
            <a:ext cx="2988000" cy="64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Rectangle 111">
            <a:extLst>
              <a:ext uri="{FF2B5EF4-FFF2-40B4-BE49-F238E27FC236}">
                <a16:creationId xmlns:a16="http://schemas.microsoft.com/office/drawing/2014/main" id="{61098E76-3F27-47F5-A772-277D80837AD7}"/>
              </a:ext>
            </a:extLst>
          </p:cNvPr>
          <p:cNvSpPr/>
          <p:nvPr/>
        </p:nvSpPr>
        <p:spPr>
          <a:xfrm>
            <a:off x="3032011" y="4083863"/>
            <a:ext cx="2988000" cy="64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Rectangle 112">
            <a:extLst>
              <a:ext uri="{FF2B5EF4-FFF2-40B4-BE49-F238E27FC236}">
                <a16:creationId xmlns:a16="http://schemas.microsoft.com/office/drawing/2014/main" id="{01148524-1CAD-4D70-9F2C-37BE64AA752C}"/>
              </a:ext>
            </a:extLst>
          </p:cNvPr>
          <p:cNvSpPr/>
          <p:nvPr/>
        </p:nvSpPr>
        <p:spPr>
          <a:xfrm>
            <a:off x="6317568" y="4917076"/>
            <a:ext cx="2988000" cy="64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Rectangle 111">
            <a:extLst>
              <a:ext uri="{FF2B5EF4-FFF2-40B4-BE49-F238E27FC236}">
                <a16:creationId xmlns:a16="http://schemas.microsoft.com/office/drawing/2014/main" id="{8D94FD5D-9416-416A-9B32-6FD6591C15AA}"/>
              </a:ext>
            </a:extLst>
          </p:cNvPr>
          <p:cNvSpPr/>
          <p:nvPr/>
        </p:nvSpPr>
        <p:spPr>
          <a:xfrm>
            <a:off x="3032011" y="4917076"/>
            <a:ext cx="2988000" cy="64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عنوان 1">
            <a:extLst>
              <a:ext uri="{FF2B5EF4-FFF2-40B4-BE49-F238E27FC236}">
                <a16:creationId xmlns:a16="http://schemas.microsoft.com/office/drawing/2014/main" id="{669BC41B-C59E-448C-8051-F532B16C24E4}"/>
              </a:ext>
            </a:extLst>
          </p:cNvPr>
          <p:cNvSpPr txBox="1">
            <a:spLocks/>
          </p:cNvSpPr>
          <p:nvPr/>
        </p:nvSpPr>
        <p:spPr>
          <a:xfrm>
            <a:off x="6678269" y="3465148"/>
            <a:ext cx="2001510" cy="45684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كبير</a:t>
            </a:r>
          </a:p>
        </p:txBody>
      </p:sp>
      <p:sp>
        <p:nvSpPr>
          <p:cNvPr id="146" name="عنوان 1">
            <a:extLst>
              <a:ext uri="{FF2B5EF4-FFF2-40B4-BE49-F238E27FC236}">
                <a16:creationId xmlns:a16="http://schemas.microsoft.com/office/drawing/2014/main" id="{C24F73A6-188D-4221-9F8A-57FFD3D02BA9}"/>
              </a:ext>
            </a:extLst>
          </p:cNvPr>
          <p:cNvSpPr txBox="1">
            <a:spLocks/>
          </p:cNvSpPr>
          <p:nvPr/>
        </p:nvSpPr>
        <p:spPr>
          <a:xfrm>
            <a:off x="3461914" y="3465148"/>
            <a:ext cx="2001510" cy="45684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صغير</a:t>
            </a:r>
          </a:p>
        </p:txBody>
      </p:sp>
      <p:sp>
        <p:nvSpPr>
          <p:cNvPr id="147" name="عنوان 1">
            <a:extLst>
              <a:ext uri="{FF2B5EF4-FFF2-40B4-BE49-F238E27FC236}">
                <a16:creationId xmlns:a16="http://schemas.microsoft.com/office/drawing/2014/main" id="{098D8083-310F-4F4B-A801-E04A2E70D318}"/>
              </a:ext>
            </a:extLst>
          </p:cNvPr>
          <p:cNvSpPr txBox="1">
            <a:spLocks/>
          </p:cNvSpPr>
          <p:nvPr/>
        </p:nvSpPr>
        <p:spPr>
          <a:xfrm>
            <a:off x="6678269" y="4220680"/>
            <a:ext cx="2001510" cy="45684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كبير</a:t>
            </a:r>
          </a:p>
        </p:txBody>
      </p:sp>
      <p:sp>
        <p:nvSpPr>
          <p:cNvPr id="148" name="عنوان 1">
            <a:extLst>
              <a:ext uri="{FF2B5EF4-FFF2-40B4-BE49-F238E27FC236}">
                <a16:creationId xmlns:a16="http://schemas.microsoft.com/office/drawing/2014/main" id="{0F3C2699-5438-49C9-8FF0-1A78E2658271}"/>
              </a:ext>
            </a:extLst>
          </p:cNvPr>
          <p:cNvSpPr txBox="1">
            <a:spLocks/>
          </p:cNvSpPr>
          <p:nvPr/>
        </p:nvSpPr>
        <p:spPr>
          <a:xfrm>
            <a:off x="3461914" y="4220680"/>
            <a:ext cx="2001510" cy="45684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محدود</a:t>
            </a:r>
          </a:p>
        </p:txBody>
      </p:sp>
      <p:sp>
        <p:nvSpPr>
          <p:cNvPr id="149" name="عنوان 1">
            <a:extLst>
              <a:ext uri="{FF2B5EF4-FFF2-40B4-BE49-F238E27FC236}">
                <a16:creationId xmlns:a16="http://schemas.microsoft.com/office/drawing/2014/main" id="{62ADED1B-234C-4F47-BC57-84C52D4C6EA2}"/>
              </a:ext>
            </a:extLst>
          </p:cNvPr>
          <p:cNvSpPr txBox="1">
            <a:spLocks/>
          </p:cNvSpPr>
          <p:nvPr/>
        </p:nvSpPr>
        <p:spPr>
          <a:xfrm>
            <a:off x="6678269" y="5026542"/>
            <a:ext cx="2001510" cy="45684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كبير</a:t>
            </a:r>
          </a:p>
        </p:txBody>
      </p:sp>
      <p:sp>
        <p:nvSpPr>
          <p:cNvPr id="150" name="عنوان 1">
            <a:extLst>
              <a:ext uri="{FF2B5EF4-FFF2-40B4-BE49-F238E27FC236}">
                <a16:creationId xmlns:a16="http://schemas.microsoft.com/office/drawing/2014/main" id="{33533AD2-3710-42B1-BE46-20295A362842}"/>
              </a:ext>
            </a:extLst>
          </p:cNvPr>
          <p:cNvSpPr txBox="1">
            <a:spLocks/>
          </p:cNvSpPr>
          <p:nvPr/>
        </p:nvSpPr>
        <p:spPr>
          <a:xfrm>
            <a:off x="3461914" y="5026542"/>
            <a:ext cx="2001510" cy="45684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قليل</a:t>
            </a:r>
          </a:p>
        </p:txBody>
      </p:sp>
      <p:sp>
        <p:nvSpPr>
          <p:cNvPr id="152" name="عنوان 1">
            <a:extLst>
              <a:ext uri="{FF2B5EF4-FFF2-40B4-BE49-F238E27FC236}">
                <a16:creationId xmlns:a16="http://schemas.microsoft.com/office/drawing/2014/main" id="{AFFD2D19-F68B-4E7C-B934-6E91D9C6DA76}"/>
              </a:ext>
            </a:extLst>
          </p:cNvPr>
          <p:cNvSpPr txBox="1">
            <a:spLocks/>
          </p:cNvSpPr>
          <p:nvPr/>
        </p:nvSpPr>
        <p:spPr>
          <a:xfrm>
            <a:off x="9649603" y="3465148"/>
            <a:ext cx="2001510" cy="456841"/>
          </a:xfrm>
          <a:prstGeom prst="rect">
            <a:avLst/>
          </a:prstGeom>
          <a:solidFill>
            <a:srgbClr val="92D050"/>
          </a:solidFill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رأس مال</a:t>
            </a:r>
          </a:p>
        </p:txBody>
      </p:sp>
      <p:sp>
        <p:nvSpPr>
          <p:cNvPr id="153" name="عنوان 1">
            <a:extLst>
              <a:ext uri="{FF2B5EF4-FFF2-40B4-BE49-F238E27FC236}">
                <a16:creationId xmlns:a16="http://schemas.microsoft.com/office/drawing/2014/main" id="{121F439D-E3FD-4BD5-B3BE-985CE724FB5C}"/>
              </a:ext>
            </a:extLst>
          </p:cNvPr>
          <p:cNvSpPr txBox="1">
            <a:spLocks/>
          </p:cNvSpPr>
          <p:nvPr/>
        </p:nvSpPr>
        <p:spPr>
          <a:xfrm>
            <a:off x="9649603" y="4220680"/>
            <a:ext cx="2001510" cy="456841"/>
          </a:xfrm>
          <a:prstGeom prst="rect">
            <a:avLst/>
          </a:prstGeom>
          <a:solidFill>
            <a:srgbClr val="92D050"/>
          </a:solidFill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عدد العاملين</a:t>
            </a:r>
          </a:p>
        </p:txBody>
      </p:sp>
      <p:sp>
        <p:nvSpPr>
          <p:cNvPr id="154" name="عنوان 1">
            <a:extLst>
              <a:ext uri="{FF2B5EF4-FFF2-40B4-BE49-F238E27FC236}">
                <a16:creationId xmlns:a16="http://schemas.microsoft.com/office/drawing/2014/main" id="{B242D0EF-ACDE-4D98-9AB8-56DA17C98A96}"/>
              </a:ext>
            </a:extLst>
          </p:cNvPr>
          <p:cNvSpPr txBox="1">
            <a:spLocks/>
          </p:cNvSpPr>
          <p:nvPr/>
        </p:nvSpPr>
        <p:spPr>
          <a:xfrm>
            <a:off x="9649603" y="5026542"/>
            <a:ext cx="2001510" cy="456841"/>
          </a:xfrm>
          <a:prstGeom prst="rect">
            <a:avLst/>
          </a:prstGeom>
          <a:solidFill>
            <a:srgbClr val="92D050"/>
          </a:solidFill>
        </p:spPr>
        <p:txBody>
          <a:bodyPr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حجم المبيعات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B1866C6-839E-FA14-0EBF-1CB60297A118}"/>
              </a:ext>
            </a:extLst>
          </p:cNvPr>
          <p:cNvGrpSpPr/>
          <p:nvPr/>
        </p:nvGrpSpPr>
        <p:grpSpPr>
          <a:xfrm>
            <a:off x="606005" y="970823"/>
            <a:ext cx="1334935" cy="1850015"/>
            <a:chOff x="0" y="0"/>
            <a:chExt cx="990600" cy="1247775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FAB65D-AEB8-CB8F-BD96-E460F1C5A3F8}"/>
                </a:ext>
              </a:extLst>
            </p:cNvPr>
            <p:cNvGrpSpPr/>
            <p:nvPr/>
          </p:nvGrpSpPr>
          <p:grpSpPr>
            <a:xfrm>
              <a:off x="0" y="0"/>
              <a:ext cx="990600" cy="1247775"/>
              <a:chOff x="0" y="0"/>
              <a:chExt cx="990600" cy="1247775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CBB3EF8-C9E7-6284-9766-569974D12960}"/>
                  </a:ext>
                </a:extLst>
              </p:cNvPr>
              <p:cNvSpPr/>
              <p:nvPr/>
            </p:nvSpPr>
            <p:spPr>
              <a:xfrm>
                <a:off x="0" y="0"/>
                <a:ext cx="990600" cy="1247775"/>
              </a:xfrm>
              <a:prstGeom prst="rect">
                <a:avLst/>
              </a:prstGeom>
              <a:noFill/>
              <a:ln w="127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Text Box 219">
                <a:extLst>
                  <a:ext uri="{FF2B5EF4-FFF2-40B4-BE49-F238E27FC236}">
                    <a16:creationId xmlns:a16="http://schemas.microsoft.com/office/drawing/2014/main" id="{68FA52DB-CB1F-A6CE-CF54-C3F8C97A7828}"/>
                  </a:ext>
                </a:extLst>
              </p:cNvPr>
              <p:cNvSpPr txBox="1"/>
              <p:nvPr/>
            </p:nvSpPr>
            <p:spPr>
              <a:xfrm>
                <a:off x="36621" y="54525"/>
                <a:ext cx="914400" cy="34036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 rtl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Calibri" panose="020F0502020204030204" pitchFamily="34" charset="0"/>
                  </a:rPr>
                  <a:t>مقطع فيديو</a:t>
                </a:r>
                <a:endParaRPr lang="en-US" sz="2000" dirty="0">
                  <a:effectLst/>
                  <a:latin typeface="Simplified Arabic" panose="02020603050405020304" pitchFamily="18" charset="-78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marR="0" algn="ctr" rtl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00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Calibri" panose="020F0502020204030204" pitchFamily="34" charset="0"/>
                  </a:rPr>
                  <a:t>ما هو المشروع الصغير ؟</a:t>
                </a:r>
                <a:endParaRPr lang="en-US" sz="2000" dirty="0">
                  <a:effectLst/>
                  <a:latin typeface="Simplified Arabic" panose="02020603050405020304" pitchFamily="18" charset="-78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</p:txBody>
          </p:sp>
        </p:grp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CE27CD2-8AD5-06F5-B61D-35F6A22B31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21" y="469900"/>
              <a:ext cx="792364" cy="702859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83916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rgbClr val="FFF8E3">
                <a:alpha val="32000"/>
              </a:srgbClr>
            </a:gs>
            <a:gs pos="0">
              <a:schemeClr val="bg1"/>
            </a:gs>
            <a:gs pos="99000">
              <a:schemeClr val="accent5">
                <a:lumMod val="40000"/>
                <a:lumOff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B7ABD6EA-2120-4C80-858B-26FEB113A66C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69A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69A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06</a:t>
            </a:r>
            <a:endParaRPr lang="ar-SA" sz="2400" b="1" dirty="0">
              <a:solidFill>
                <a:srgbClr val="69A1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69A12B"/>
            </a:solidFill>
          </a:ln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44753" y="993720"/>
            <a:ext cx="3440592" cy="865760"/>
            <a:chOff x="8915400" y="1222596"/>
            <a:chExt cx="3440592" cy="865760"/>
          </a:xfrm>
          <a:solidFill>
            <a:schemeClr val="accent2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69A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980525" y="1106324"/>
            <a:ext cx="2969047" cy="60678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المشروع الكبير والصغير</a:t>
            </a:r>
          </a:p>
        </p:txBody>
      </p:sp>
      <p:sp>
        <p:nvSpPr>
          <p:cNvPr id="31" name="عنوان 1">
            <a:extLst>
              <a:ext uri="{FF2B5EF4-FFF2-40B4-BE49-F238E27FC236}">
                <a16:creationId xmlns:a16="http://schemas.microsoft.com/office/drawing/2014/main" id="{506E0B2B-EF2D-4305-8E32-6BD319C5C73E}"/>
              </a:ext>
            </a:extLst>
          </p:cNvPr>
          <p:cNvSpPr txBox="1">
            <a:spLocks/>
          </p:cNvSpPr>
          <p:nvPr/>
        </p:nvSpPr>
        <p:spPr>
          <a:xfrm>
            <a:off x="2775153" y="1698157"/>
            <a:ext cx="5904896" cy="604781"/>
          </a:xfrm>
          <a:prstGeom prst="rect">
            <a:avLst/>
          </a:prstGeom>
          <a:gradFill flip="none" rotWithShape="1">
            <a:gsLst>
              <a:gs pos="71000">
                <a:srgbClr val="FBCE44">
                  <a:alpha val="69000"/>
                </a:srgbClr>
              </a:gs>
              <a:gs pos="38000">
                <a:srgbClr val="FFC000">
                  <a:alpha val="58000"/>
                </a:srgbClr>
              </a:gs>
              <a:gs pos="0">
                <a:schemeClr val="bg1">
                  <a:alpha val="0"/>
                </a:schemeClr>
              </a:gs>
              <a:gs pos="99000">
                <a:schemeClr val="bg1">
                  <a:alpha val="17000"/>
                </a:schemeClr>
              </a:gs>
            </a:gsLst>
            <a:lin ang="0" scaled="1"/>
            <a:tileRect/>
          </a:gradFill>
        </p:spPr>
        <p:txBody>
          <a:bodyPr wrap="square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rtl="1"/>
            <a:r>
              <a:rPr lang="ar-SA" sz="3600" b="1" dirty="0">
                <a:latin typeface="Simplified Arabic" pitchFamily="18" charset="-78"/>
                <a:cs typeface="AL-Mohanad Bold" pitchFamily="2" charset="-78"/>
              </a:rPr>
              <a:t>خصائص المشروع الصغير</a:t>
            </a:r>
          </a:p>
        </p:txBody>
      </p:sp>
      <p:sp>
        <p:nvSpPr>
          <p:cNvPr id="32" name="عنوان فرعي 2">
            <a:extLst>
              <a:ext uri="{FF2B5EF4-FFF2-40B4-BE49-F238E27FC236}">
                <a16:creationId xmlns:a16="http://schemas.microsoft.com/office/drawing/2014/main" id="{25774F7F-A6A2-4340-B40D-6DB551B33379}"/>
              </a:ext>
            </a:extLst>
          </p:cNvPr>
          <p:cNvSpPr txBox="1">
            <a:spLocks/>
          </p:cNvSpPr>
          <p:nvPr/>
        </p:nvSpPr>
        <p:spPr>
          <a:xfrm>
            <a:off x="9449812" y="4436556"/>
            <a:ext cx="1945314" cy="4339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ar-SA" sz="2400" dirty="0">
                <a:latin typeface="Simplified Arabic" pitchFamily="18" charset="-78"/>
                <a:cs typeface="AL-Mohanad Bold" pitchFamily="2" charset="-78"/>
              </a:rPr>
              <a:t>سهولة التأسيس</a:t>
            </a:r>
          </a:p>
        </p:txBody>
      </p:sp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5AFF8383-A24B-4731-B0EB-02CBC715AD30}"/>
              </a:ext>
            </a:extLst>
          </p:cNvPr>
          <p:cNvGrpSpPr/>
          <p:nvPr/>
        </p:nvGrpSpPr>
        <p:grpSpPr>
          <a:xfrm>
            <a:off x="9913481" y="2866354"/>
            <a:ext cx="1181459" cy="1125292"/>
            <a:chOff x="9913481" y="2866354"/>
            <a:chExt cx="1181459" cy="1125292"/>
          </a:xfrm>
        </p:grpSpPr>
        <p:grpSp>
          <p:nvGrpSpPr>
            <p:cNvPr id="34" name="Group 32">
              <a:extLst>
                <a:ext uri="{FF2B5EF4-FFF2-40B4-BE49-F238E27FC236}">
                  <a16:creationId xmlns:a16="http://schemas.microsoft.com/office/drawing/2014/main" id="{C1D12403-54A1-45DA-B0F8-7DF018E1494C}"/>
                </a:ext>
              </a:extLst>
            </p:cNvPr>
            <p:cNvGrpSpPr/>
            <p:nvPr/>
          </p:nvGrpSpPr>
          <p:grpSpPr>
            <a:xfrm flipH="1">
              <a:off x="9913481" y="2866354"/>
              <a:ext cx="1181459" cy="1125292"/>
              <a:chOff x="18432464" y="4494214"/>
              <a:chExt cx="935039" cy="890588"/>
            </a:xfrm>
          </p:grpSpPr>
          <p:sp>
            <p:nvSpPr>
              <p:cNvPr id="59" name="Freeform 333">
                <a:extLst>
                  <a:ext uri="{FF2B5EF4-FFF2-40B4-BE49-F238E27FC236}">
                    <a16:creationId xmlns:a16="http://schemas.microsoft.com/office/drawing/2014/main" id="{2720FA9B-16A4-4898-92DD-3A46D7E30C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2465" y="4494214"/>
                <a:ext cx="935038" cy="890588"/>
              </a:xfrm>
              <a:custGeom>
                <a:avLst/>
                <a:gdLst>
                  <a:gd name="T0" fmla="*/ 589 w 589"/>
                  <a:gd name="T1" fmla="*/ 215 h 561"/>
                  <a:gd name="T2" fmla="*/ 386 w 589"/>
                  <a:gd name="T3" fmla="*/ 184 h 561"/>
                  <a:gd name="T4" fmla="*/ 294 w 589"/>
                  <a:gd name="T5" fmla="*/ 0 h 561"/>
                  <a:gd name="T6" fmla="*/ 202 w 589"/>
                  <a:gd name="T7" fmla="*/ 184 h 561"/>
                  <a:gd name="T8" fmla="*/ 0 w 589"/>
                  <a:gd name="T9" fmla="*/ 215 h 561"/>
                  <a:gd name="T10" fmla="*/ 148 w 589"/>
                  <a:gd name="T11" fmla="*/ 359 h 561"/>
                  <a:gd name="T12" fmla="*/ 113 w 589"/>
                  <a:gd name="T13" fmla="*/ 561 h 561"/>
                  <a:gd name="T14" fmla="*/ 294 w 589"/>
                  <a:gd name="T15" fmla="*/ 465 h 561"/>
                  <a:gd name="T16" fmla="*/ 476 w 589"/>
                  <a:gd name="T17" fmla="*/ 561 h 561"/>
                  <a:gd name="T18" fmla="*/ 440 w 589"/>
                  <a:gd name="T19" fmla="*/ 359 h 561"/>
                  <a:gd name="T20" fmla="*/ 589 w 589"/>
                  <a:gd name="T21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9" h="561">
                    <a:moveTo>
                      <a:pt x="589" y="215"/>
                    </a:moveTo>
                    <a:lnTo>
                      <a:pt x="386" y="184"/>
                    </a:lnTo>
                    <a:lnTo>
                      <a:pt x="294" y="0"/>
                    </a:lnTo>
                    <a:lnTo>
                      <a:pt x="202" y="184"/>
                    </a:lnTo>
                    <a:lnTo>
                      <a:pt x="0" y="215"/>
                    </a:lnTo>
                    <a:lnTo>
                      <a:pt x="148" y="359"/>
                    </a:lnTo>
                    <a:lnTo>
                      <a:pt x="113" y="561"/>
                    </a:lnTo>
                    <a:lnTo>
                      <a:pt x="294" y="465"/>
                    </a:lnTo>
                    <a:lnTo>
                      <a:pt x="476" y="561"/>
                    </a:lnTo>
                    <a:lnTo>
                      <a:pt x="440" y="359"/>
                    </a:lnTo>
                    <a:lnTo>
                      <a:pt x="589" y="215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dirty="0"/>
              </a:p>
            </p:txBody>
          </p:sp>
          <p:sp>
            <p:nvSpPr>
              <p:cNvPr id="60" name="Freeform 334">
                <a:extLst>
                  <a:ext uri="{FF2B5EF4-FFF2-40B4-BE49-F238E27FC236}">
                    <a16:creationId xmlns:a16="http://schemas.microsoft.com/office/drawing/2014/main" id="{D1ED375A-5C3A-48BF-B553-B79B5091AA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2464" y="4494214"/>
                <a:ext cx="935038" cy="890588"/>
              </a:xfrm>
              <a:custGeom>
                <a:avLst/>
                <a:gdLst>
                  <a:gd name="T0" fmla="*/ 589 w 589"/>
                  <a:gd name="T1" fmla="*/ 215 h 561"/>
                  <a:gd name="T2" fmla="*/ 386 w 589"/>
                  <a:gd name="T3" fmla="*/ 184 h 561"/>
                  <a:gd name="T4" fmla="*/ 294 w 589"/>
                  <a:gd name="T5" fmla="*/ 0 h 561"/>
                  <a:gd name="T6" fmla="*/ 240 w 589"/>
                  <a:gd name="T7" fmla="*/ 205 h 561"/>
                  <a:gd name="T8" fmla="*/ 0 w 589"/>
                  <a:gd name="T9" fmla="*/ 215 h 561"/>
                  <a:gd name="T10" fmla="*/ 179 w 589"/>
                  <a:gd name="T11" fmla="*/ 387 h 561"/>
                  <a:gd name="T12" fmla="*/ 113 w 589"/>
                  <a:gd name="T13" fmla="*/ 561 h 561"/>
                  <a:gd name="T14" fmla="*/ 294 w 589"/>
                  <a:gd name="T15" fmla="*/ 465 h 561"/>
                  <a:gd name="T16" fmla="*/ 476 w 589"/>
                  <a:gd name="T17" fmla="*/ 561 h 561"/>
                  <a:gd name="T18" fmla="*/ 440 w 589"/>
                  <a:gd name="T19" fmla="*/ 359 h 561"/>
                  <a:gd name="T20" fmla="*/ 589 w 589"/>
                  <a:gd name="T21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9" h="561">
                    <a:moveTo>
                      <a:pt x="589" y="215"/>
                    </a:moveTo>
                    <a:lnTo>
                      <a:pt x="386" y="184"/>
                    </a:lnTo>
                    <a:lnTo>
                      <a:pt x="294" y="0"/>
                    </a:lnTo>
                    <a:lnTo>
                      <a:pt x="240" y="205"/>
                    </a:lnTo>
                    <a:lnTo>
                      <a:pt x="0" y="215"/>
                    </a:lnTo>
                    <a:lnTo>
                      <a:pt x="179" y="387"/>
                    </a:lnTo>
                    <a:lnTo>
                      <a:pt x="113" y="561"/>
                    </a:lnTo>
                    <a:lnTo>
                      <a:pt x="294" y="465"/>
                    </a:lnTo>
                    <a:lnTo>
                      <a:pt x="476" y="561"/>
                    </a:lnTo>
                    <a:lnTo>
                      <a:pt x="440" y="359"/>
                    </a:lnTo>
                    <a:lnTo>
                      <a:pt x="589" y="21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  <p:sp>
            <p:nvSpPr>
              <p:cNvPr id="61" name="Freeform 335">
                <a:extLst>
                  <a:ext uri="{FF2B5EF4-FFF2-40B4-BE49-F238E27FC236}">
                    <a16:creationId xmlns:a16="http://schemas.microsoft.com/office/drawing/2014/main" id="{AAA6C54D-95E6-4F76-B8E2-EDAF25D731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99189" y="4494214"/>
                <a:ext cx="468313" cy="890588"/>
              </a:xfrm>
              <a:custGeom>
                <a:avLst/>
                <a:gdLst>
                  <a:gd name="T0" fmla="*/ 295 w 295"/>
                  <a:gd name="T1" fmla="*/ 215 h 561"/>
                  <a:gd name="T2" fmla="*/ 92 w 295"/>
                  <a:gd name="T3" fmla="*/ 184 h 561"/>
                  <a:gd name="T4" fmla="*/ 0 w 295"/>
                  <a:gd name="T5" fmla="*/ 0 h 561"/>
                  <a:gd name="T6" fmla="*/ 0 w 295"/>
                  <a:gd name="T7" fmla="*/ 465 h 561"/>
                  <a:gd name="T8" fmla="*/ 182 w 295"/>
                  <a:gd name="T9" fmla="*/ 561 h 561"/>
                  <a:gd name="T10" fmla="*/ 146 w 295"/>
                  <a:gd name="T11" fmla="*/ 359 h 561"/>
                  <a:gd name="T12" fmla="*/ 295 w 295"/>
                  <a:gd name="T13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" h="561">
                    <a:moveTo>
                      <a:pt x="295" y="215"/>
                    </a:moveTo>
                    <a:lnTo>
                      <a:pt x="92" y="184"/>
                    </a:lnTo>
                    <a:lnTo>
                      <a:pt x="0" y="0"/>
                    </a:lnTo>
                    <a:lnTo>
                      <a:pt x="0" y="465"/>
                    </a:lnTo>
                    <a:lnTo>
                      <a:pt x="182" y="561"/>
                    </a:lnTo>
                    <a:lnTo>
                      <a:pt x="146" y="359"/>
                    </a:lnTo>
                    <a:lnTo>
                      <a:pt x="295" y="215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</p:grpSp>
        <p:sp>
          <p:nvSpPr>
            <p:cNvPr id="35" name="TextBox 39">
              <a:extLst>
                <a:ext uri="{FF2B5EF4-FFF2-40B4-BE49-F238E27FC236}">
                  <a16:creationId xmlns:a16="http://schemas.microsoft.com/office/drawing/2014/main" id="{C81509FA-6E7C-4DA5-82C6-DBE8E5B2DE5A}"/>
                </a:ext>
              </a:extLst>
            </p:cNvPr>
            <p:cNvSpPr txBox="1">
              <a:spLocks noChangeAspect="1"/>
            </p:cNvSpPr>
            <p:nvPr/>
          </p:nvSpPr>
          <p:spPr>
            <a:xfrm flipH="1">
              <a:off x="10323041" y="3296074"/>
              <a:ext cx="362339" cy="362338"/>
            </a:xfrm>
            <a:prstGeom prst="ellipse">
              <a:avLst/>
            </a:prstGeom>
            <a:solidFill>
              <a:schemeClr val="bg1">
                <a:lumMod val="95000"/>
                <a:alpha val="75000"/>
              </a:schemeClr>
            </a:solidFill>
            <a:ln w="9525">
              <a:noFill/>
              <a:prstDash val="dash"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sz="2800" spc="-300" dirty="0">
                  <a:latin typeface="+mj-lt"/>
                </a:rPr>
                <a:t>01</a:t>
              </a:r>
              <a:endParaRPr lang="ru-RU" sz="2800" spc="-300" dirty="0">
                <a:latin typeface="+mj-lt"/>
              </a:endParaRPr>
            </a:p>
          </p:txBody>
        </p:sp>
      </p:grpSp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F3380185-ED5D-4BDE-B021-4A2B21BEDACA}"/>
              </a:ext>
            </a:extLst>
          </p:cNvPr>
          <p:cNvGrpSpPr/>
          <p:nvPr/>
        </p:nvGrpSpPr>
        <p:grpSpPr>
          <a:xfrm>
            <a:off x="7709963" y="3490469"/>
            <a:ext cx="1181457" cy="1125292"/>
            <a:chOff x="7709963" y="2866354"/>
            <a:chExt cx="1181457" cy="1125292"/>
          </a:xfrm>
        </p:grpSpPr>
        <p:grpSp>
          <p:nvGrpSpPr>
            <p:cNvPr id="36" name="Group 42">
              <a:extLst>
                <a:ext uri="{FF2B5EF4-FFF2-40B4-BE49-F238E27FC236}">
                  <a16:creationId xmlns:a16="http://schemas.microsoft.com/office/drawing/2014/main" id="{37A1C79B-F8B3-4F07-9D6C-BA8CAE03D4CC}"/>
                </a:ext>
              </a:extLst>
            </p:cNvPr>
            <p:cNvGrpSpPr/>
            <p:nvPr/>
          </p:nvGrpSpPr>
          <p:grpSpPr>
            <a:xfrm flipH="1">
              <a:off x="7709963" y="2866354"/>
              <a:ext cx="1181457" cy="1125292"/>
              <a:chOff x="18432464" y="4494214"/>
              <a:chExt cx="935038" cy="890588"/>
            </a:xfrm>
          </p:grpSpPr>
          <p:sp>
            <p:nvSpPr>
              <p:cNvPr id="56" name="Freeform 333">
                <a:extLst>
                  <a:ext uri="{FF2B5EF4-FFF2-40B4-BE49-F238E27FC236}">
                    <a16:creationId xmlns:a16="http://schemas.microsoft.com/office/drawing/2014/main" id="{24C0C957-923A-4A41-AF62-B90AD8F8E6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2464" y="4494214"/>
                <a:ext cx="935038" cy="890588"/>
              </a:xfrm>
              <a:custGeom>
                <a:avLst/>
                <a:gdLst>
                  <a:gd name="T0" fmla="*/ 589 w 589"/>
                  <a:gd name="T1" fmla="*/ 215 h 561"/>
                  <a:gd name="T2" fmla="*/ 386 w 589"/>
                  <a:gd name="T3" fmla="*/ 184 h 561"/>
                  <a:gd name="T4" fmla="*/ 294 w 589"/>
                  <a:gd name="T5" fmla="*/ 0 h 561"/>
                  <a:gd name="T6" fmla="*/ 202 w 589"/>
                  <a:gd name="T7" fmla="*/ 184 h 561"/>
                  <a:gd name="T8" fmla="*/ 0 w 589"/>
                  <a:gd name="T9" fmla="*/ 215 h 561"/>
                  <a:gd name="T10" fmla="*/ 148 w 589"/>
                  <a:gd name="T11" fmla="*/ 359 h 561"/>
                  <a:gd name="T12" fmla="*/ 113 w 589"/>
                  <a:gd name="T13" fmla="*/ 561 h 561"/>
                  <a:gd name="T14" fmla="*/ 294 w 589"/>
                  <a:gd name="T15" fmla="*/ 465 h 561"/>
                  <a:gd name="T16" fmla="*/ 476 w 589"/>
                  <a:gd name="T17" fmla="*/ 561 h 561"/>
                  <a:gd name="T18" fmla="*/ 440 w 589"/>
                  <a:gd name="T19" fmla="*/ 359 h 561"/>
                  <a:gd name="T20" fmla="*/ 589 w 589"/>
                  <a:gd name="T21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9" h="561">
                    <a:moveTo>
                      <a:pt x="589" y="215"/>
                    </a:moveTo>
                    <a:lnTo>
                      <a:pt x="386" y="184"/>
                    </a:lnTo>
                    <a:lnTo>
                      <a:pt x="294" y="0"/>
                    </a:lnTo>
                    <a:lnTo>
                      <a:pt x="202" y="184"/>
                    </a:lnTo>
                    <a:lnTo>
                      <a:pt x="0" y="215"/>
                    </a:lnTo>
                    <a:lnTo>
                      <a:pt x="148" y="359"/>
                    </a:lnTo>
                    <a:lnTo>
                      <a:pt x="113" y="561"/>
                    </a:lnTo>
                    <a:lnTo>
                      <a:pt x="294" y="465"/>
                    </a:lnTo>
                    <a:lnTo>
                      <a:pt x="476" y="561"/>
                    </a:lnTo>
                    <a:lnTo>
                      <a:pt x="440" y="359"/>
                    </a:lnTo>
                    <a:lnTo>
                      <a:pt x="589" y="21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  <p:sp>
            <p:nvSpPr>
              <p:cNvPr id="57" name="Freeform 334">
                <a:extLst>
                  <a:ext uri="{FF2B5EF4-FFF2-40B4-BE49-F238E27FC236}">
                    <a16:creationId xmlns:a16="http://schemas.microsoft.com/office/drawing/2014/main" id="{9A004444-0146-441B-BE09-7B6F9E6D47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2464" y="4494214"/>
                <a:ext cx="935038" cy="890588"/>
              </a:xfrm>
              <a:custGeom>
                <a:avLst/>
                <a:gdLst>
                  <a:gd name="T0" fmla="*/ 589 w 589"/>
                  <a:gd name="T1" fmla="*/ 215 h 561"/>
                  <a:gd name="T2" fmla="*/ 386 w 589"/>
                  <a:gd name="T3" fmla="*/ 184 h 561"/>
                  <a:gd name="T4" fmla="*/ 294 w 589"/>
                  <a:gd name="T5" fmla="*/ 0 h 561"/>
                  <a:gd name="T6" fmla="*/ 240 w 589"/>
                  <a:gd name="T7" fmla="*/ 205 h 561"/>
                  <a:gd name="T8" fmla="*/ 0 w 589"/>
                  <a:gd name="T9" fmla="*/ 215 h 561"/>
                  <a:gd name="T10" fmla="*/ 179 w 589"/>
                  <a:gd name="T11" fmla="*/ 387 h 561"/>
                  <a:gd name="T12" fmla="*/ 113 w 589"/>
                  <a:gd name="T13" fmla="*/ 561 h 561"/>
                  <a:gd name="T14" fmla="*/ 294 w 589"/>
                  <a:gd name="T15" fmla="*/ 465 h 561"/>
                  <a:gd name="T16" fmla="*/ 476 w 589"/>
                  <a:gd name="T17" fmla="*/ 561 h 561"/>
                  <a:gd name="T18" fmla="*/ 440 w 589"/>
                  <a:gd name="T19" fmla="*/ 359 h 561"/>
                  <a:gd name="T20" fmla="*/ 589 w 589"/>
                  <a:gd name="T21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9" h="561">
                    <a:moveTo>
                      <a:pt x="589" y="215"/>
                    </a:moveTo>
                    <a:lnTo>
                      <a:pt x="386" y="184"/>
                    </a:lnTo>
                    <a:lnTo>
                      <a:pt x="294" y="0"/>
                    </a:lnTo>
                    <a:lnTo>
                      <a:pt x="240" y="205"/>
                    </a:lnTo>
                    <a:lnTo>
                      <a:pt x="0" y="215"/>
                    </a:lnTo>
                    <a:lnTo>
                      <a:pt x="179" y="387"/>
                    </a:lnTo>
                    <a:lnTo>
                      <a:pt x="113" y="561"/>
                    </a:lnTo>
                    <a:lnTo>
                      <a:pt x="294" y="465"/>
                    </a:lnTo>
                    <a:lnTo>
                      <a:pt x="476" y="561"/>
                    </a:lnTo>
                    <a:lnTo>
                      <a:pt x="440" y="359"/>
                    </a:lnTo>
                    <a:lnTo>
                      <a:pt x="589" y="21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  <p:sp>
            <p:nvSpPr>
              <p:cNvPr id="58" name="Freeform 335">
                <a:extLst>
                  <a:ext uri="{FF2B5EF4-FFF2-40B4-BE49-F238E27FC236}">
                    <a16:creationId xmlns:a16="http://schemas.microsoft.com/office/drawing/2014/main" id="{D053AC95-C09D-41C6-BA77-6966618A5D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99189" y="4494214"/>
                <a:ext cx="468313" cy="890588"/>
              </a:xfrm>
              <a:custGeom>
                <a:avLst/>
                <a:gdLst>
                  <a:gd name="T0" fmla="*/ 295 w 295"/>
                  <a:gd name="T1" fmla="*/ 215 h 561"/>
                  <a:gd name="T2" fmla="*/ 92 w 295"/>
                  <a:gd name="T3" fmla="*/ 184 h 561"/>
                  <a:gd name="T4" fmla="*/ 0 w 295"/>
                  <a:gd name="T5" fmla="*/ 0 h 561"/>
                  <a:gd name="T6" fmla="*/ 0 w 295"/>
                  <a:gd name="T7" fmla="*/ 465 h 561"/>
                  <a:gd name="T8" fmla="*/ 182 w 295"/>
                  <a:gd name="T9" fmla="*/ 561 h 561"/>
                  <a:gd name="T10" fmla="*/ 146 w 295"/>
                  <a:gd name="T11" fmla="*/ 359 h 561"/>
                  <a:gd name="T12" fmla="*/ 295 w 295"/>
                  <a:gd name="T13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" h="561">
                    <a:moveTo>
                      <a:pt x="295" y="215"/>
                    </a:moveTo>
                    <a:lnTo>
                      <a:pt x="92" y="184"/>
                    </a:lnTo>
                    <a:lnTo>
                      <a:pt x="0" y="0"/>
                    </a:lnTo>
                    <a:lnTo>
                      <a:pt x="0" y="465"/>
                    </a:lnTo>
                    <a:lnTo>
                      <a:pt x="182" y="561"/>
                    </a:lnTo>
                    <a:lnTo>
                      <a:pt x="146" y="359"/>
                    </a:lnTo>
                    <a:lnTo>
                      <a:pt x="295" y="215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</p:grpSp>
        <p:sp>
          <p:nvSpPr>
            <p:cNvPr id="37" name="TextBox 46">
              <a:extLst>
                <a:ext uri="{FF2B5EF4-FFF2-40B4-BE49-F238E27FC236}">
                  <a16:creationId xmlns:a16="http://schemas.microsoft.com/office/drawing/2014/main" id="{35AFA68B-4229-4A76-95FD-E3B2378108AF}"/>
                </a:ext>
              </a:extLst>
            </p:cNvPr>
            <p:cNvSpPr txBox="1">
              <a:spLocks noChangeAspect="1"/>
            </p:cNvSpPr>
            <p:nvPr/>
          </p:nvSpPr>
          <p:spPr>
            <a:xfrm flipH="1">
              <a:off x="8119522" y="3296074"/>
              <a:ext cx="362339" cy="362338"/>
            </a:xfrm>
            <a:prstGeom prst="ellipse">
              <a:avLst/>
            </a:prstGeom>
            <a:solidFill>
              <a:schemeClr val="bg1">
                <a:lumMod val="95000"/>
                <a:alpha val="75000"/>
              </a:schemeClr>
            </a:solidFill>
            <a:ln w="9525">
              <a:noFill/>
              <a:prstDash val="dash"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sz="2800" spc="-300" dirty="0">
                  <a:latin typeface="+mj-lt"/>
                </a:rPr>
                <a:t>02</a:t>
              </a:r>
              <a:endParaRPr lang="ru-RU" sz="2800" spc="-300" dirty="0">
                <a:latin typeface="+mj-lt"/>
              </a:endParaRPr>
            </a:p>
          </p:txBody>
        </p:sp>
      </p:grpSp>
      <p:grpSp>
        <p:nvGrpSpPr>
          <p:cNvPr id="10" name="مجموعة 9">
            <a:extLst>
              <a:ext uri="{FF2B5EF4-FFF2-40B4-BE49-F238E27FC236}">
                <a16:creationId xmlns:a16="http://schemas.microsoft.com/office/drawing/2014/main" id="{64684A05-2DCA-4983-B996-2D0AA7B0962F}"/>
              </a:ext>
            </a:extLst>
          </p:cNvPr>
          <p:cNvGrpSpPr/>
          <p:nvPr/>
        </p:nvGrpSpPr>
        <p:grpSpPr>
          <a:xfrm>
            <a:off x="5503840" y="2866354"/>
            <a:ext cx="1181457" cy="1125292"/>
            <a:chOff x="5503840" y="2866354"/>
            <a:chExt cx="1181457" cy="1125292"/>
          </a:xfrm>
        </p:grpSpPr>
        <p:grpSp>
          <p:nvGrpSpPr>
            <p:cNvPr id="38" name="Group 47">
              <a:extLst>
                <a:ext uri="{FF2B5EF4-FFF2-40B4-BE49-F238E27FC236}">
                  <a16:creationId xmlns:a16="http://schemas.microsoft.com/office/drawing/2014/main" id="{908914E7-BAC4-4778-9A54-ED2A265AB242}"/>
                </a:ext>
              </a:extLst>
            </p:cNvPr>
            <p:cNvGrpSpPr/>
            <p:nvPr/>
          </p:nvGrpSpPr>
          <p:grpSpPr>
            <a:xfrm flipH="1">
              <a:off x="5503840" y="2866354"/>
              <a:ext cx="1181457" cy="1125292"/>
              <a:chOff x="18432464" y="4494214"/>
              <a:chExt cx="935038" cy="890588"/>
            </a:xfrm>
          </p:grpSpPr>
          <p:sp>
            <p:nvSpPr>
              <p:cNvPr id="51" name="Freeform 333">
                <a:extLst>
                  <a:ext uri="{FF2B5EF4-FFF2-40B4-BE49-F238E27FC236}">
                    <a16:creationId xmlns:a16="http://schemas.microsoft.com/office/drawing/2014/main" id="{F65AEB2B-A1AC-41AA-A1BD-19526F9326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2464" y="4494214"/>
                <a:ext cx="935038" cy="890588"/>
              </a:xfrm>
              <a:custGeom>
                <a:avLst/>
                <a:gdLst>
                  <a:gd name="T0" fmla="*/ 589 w 589"/>
                  <a:gd name="T1" fmla="*/ 215 h 561"/>
                  <a:gd name="T2" fmla="*/ 386 w 589"/>
                  <a:gd name="T3" fmla="*/ 184 h 561"/>
                  <a:gd name="T4" fmla="*/ 294 w 589"/>
                  <a:gd name="T5" fmla="*/ 0 h 561"/>
                  <a:gd name="T6" fmla="*/ 202 w 589"/>
                  <a:gd name="T7" fmla="*/ 184 h 561"/>
                  <a:gd name="T8" fmla="*/ 0 w 589"/>
                  <a:gd name="T9" fmla="*/ 215 h 561"/>
                  <a:gd name="T10" fmla="*/ 148 w 589"/>
                  <a:gd name="T11" fmla="*/ 359 h 561"/>
                  <a:gd name="T12" fmla="*/ 113 w 589"/>
                  <a:gd name="T13" fmla="*/ 561 h 561"/>
                  <a:gd name="T14" fmla="*/ 294 w 589"/>
                  <a:gd name="T15" fmla="*/ 465 h 561"/>
                  <a:gd name="T16" fmla="*/ 476 w 589"/>
                  <a:gd name="T17" fmla="*/ 561 h 561"/>
                  <a:gd name="T18" fmla="*/ 440 w 589"/>
                  <a:gd name="T19" fmla="*/ 359 h 561"/>
                  <a:gd name="T20" fmla="*/ 589 w 589"/>
                  <a:gd name="T21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9" h="561">
                    <a:moveTo>
                      <a:pt x="589" y="215"/>
                    </a:moveTo>
                    <a:lnTo>
                      <a:pt x="386" y="184"/>
                    </a:lnTo>
                    <a:lnTo>
                      <a:pt x="294" y="0"/>
                    </a:lnTo>
                    <a:lnTo>
                      <a:pt x="202" y="184"/>
                    </a:lnTo>
                    <a:lnTo>
                      <a:pt x="0" y="215"/>
                    </a:lnTo>
                    <a:lnTo>
                      <a:pt x="148" y="359"/>
                    </a:lnTo>
                    <a:lnTo>
                      <a:pt x="113" y="561"/>
                    </a:lnTo>
                    <a:lnTo>
                      <a:pt x="294" y="465"/>
                    </a:lnTo>
                    <a:lnTo>
                      <a:pt x="476" y="561"/>
                    </a:lnTo>
                    <a:lnTo>
                      <a:pt x="440" y="359"/>
                    </a:lnTo>
                    <a:lnTo>
                      <a:pt x="589" y="215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  <p:sp>
            <p:nvSpPr>
              <p:cNvPr id="54" name="Freeform 334">
                <a:extLst>
                  <a:ext uri="{FF2B5EF4-FFF2-40B4-BE49-F238E27FC236}">
                    <a16:creationId xmlns:a16="http://schemas.microsoft.com/office/drawing/2014/main" id="{97CB2BAD-8341-4621-BAB9-3FC5FBDF78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2464" y="4494214"/>
                <a:ext cx="935038" cy="890588"/>
              </a:xfrm>
              <a:custGeom>
                <a:avLst/>
                <a:gdLst>
                  <a:gd name="T0" fmla="*/ 589 w 589"/>
                  <a:gd name="T1" fmla="*/ 215 h 561"/>
                  <a:gd name="T2" fmla="*/ 386 w 589"/>
                  <a:gd name="T3" fmla="*/ 184 h 561"/>
                  <a:gd name="T4" fmla="*/ 294 w 589"/>
                  <a:gd name="T5" fmla="*/ 0 h 561"/>
                  <a:gd name="T6" fmla="*/ 240 w 589"/>
                  <a:gd name="T7" fmla="*/ 205 h 561"/>
                  <a:gd name="T8" fmla="*/ 0 w 589"/>
                  <a:gd name="T9" fmla="*/ 215 h 561"/>
                  <a:gd name="T10" fmla="*/ 179 w 589"/>
                  <a:gd name="T11" fmla="*/ 387 h 561"/>
                  <a:gd name="T12" fmla="*/ 113 w 589"/>
                  <a:gd name="T13" fmla="*/ 561 h 561"/>
                  <a:gd name="T14" fmla="*/ 294 w 589"/>
                  <a:gd name="T15" fmla="*/ 465 h 561"/>
                  <a:gd name="T16" fmla="*/ 476 w 589"/>
                  <a:gd name="T17" fmla="*/ 561 h 561"/>
                  <a:gd name="T18" fmla="*/ 440 w 589"/>
                  <a:gd name="T19" fmla="*/ 359 h 561"/>
                  <a:gd name="T20" fmla="*/ 589 w 589"/>
                  <a:gd name="T21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9" h="561">
                    <a:moveTo>
                      <a:pt x="589" y="215"/>
                    </a:moveTo>
                    <a:lnTo>
                      <a:pt x="386" y="184"/>
                    </a:lnTo>
                    <a:lnTo>
                      <a:pt x="294" y="0"/>
                    </a:lnTo>
                    <a:lnTo>
                      <a:pt x="240" y="205"/>
                    </a:lnTo>
                    <a:lnTo>
                      <a:pt x="0" y="215"/>
                    </a:lnTo>
                    <a:lnTo>
                      <a:pt x="179" y="387"/>
                    </a:lnTo>
                    <a:lnTo>
                      <a:pt x="113" y="561"/>
                    </a:lnTo>
                    <a:lnTo>
                      <a:pt x="294" y="465"/>
                    </a:lnTo>
                    <a:lnTo>
                      <a:pt x="476" y="561"/>
                    </a:lnTo>
                    <a:lnTo>
                      <a:pt x="440" y="359"/>
                    </a:lnTo>
                    <a:lnTo>
                      <a:pt x="589" y="215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  <p:sp>
            <p:nvSpPr>
              <p:cNvPr id="55" name="Freeform 335">
                <a:extLst>
                  <a:ext uri="{FF2B5EF4-FFF2-40B4-BE49-F238E27FC236}">
                    <a16:creationId xmlns:a16="http://schemas.microsoft.com/office/drawing/2014/main" id="{9A1726A0-F7C1-4B4D-BBD5-1E607C34E6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99189" y="4494214"/>
                <a:ext cx="468313" cy="890588"/>
              </a:xfrm>
              <a:custGeom>
                <a:avLst/>
                <a:gdLst>
                  <a:gd name="T0" fmla="*/ 295 w 295"/>
                  <a:gd name="T1" fmla="*/ 215 h 561"/>
                  <a:gd name="T2" fmla="*/ 92 w 295"/>
                  <a:gd name="T3" fmla="*/ 184 h 561"/>
                  <a:gd name="T4" fmla="*/ 0 w 295"/>
                  <a:gd name="T5" fmla="*/ 0 h 561"/>
                  <a:gd name="T6" fmla="*/ 0 w 295"/>
                  <a:gd name="T7" fmla="*/ 465 h 561"/>
                  <a:gd name="T8" fmla="*/ 182 w 295"/>
                  <a:gd name="T9" fmla="*/ 561 h 561"/>
                  <a:gd name="T10" fmla="*/ 146 w 295"/>
                  <a:gd name="T11" fmla="*/ 359 h 561"/>
                  <a:gd name="T12" fmla="*/ 295 w 295"/>
                  <a:gd name="T13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" h="561">
                    <a:moveTo>
                      <a:pt x="295" y="215"/>
                    </a:moveTo>
                    <a:lnTo>
                      <a:pt x="92" y="184"/>
                    </a:lnTo>
                    <a:lnTo>
                      <a:pt x="0" y="0"/>
                    </a:lnTo>
                    <a:lnTo>
                      <a:pt x="0" y="465"/>
                    </a:lnTo>
                    <a:lnTo>
                      <a:pt x="182" y="561"/>
                    </a:lnTo>
                    <a:lnTo>
                      <a:pt x="146" y="359"/>
                    </a:lnTo>
                    <a:lnTo>
                      <a:pt x="295" y="215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</p:grpSp>
        <p:sp>
          <p:nvSpPr>
            <p:cNvPr id="39" name="TextBox 51">
              <a:extLst>
                <a:ext uri="{FF2B5EF4-FFF2-40B4-BE49-F238E27FC236}">
                  <a16:creationId xmlns:a16="http://schemas.microsoft.com/office/drawing/2014/main" id="{EC1DEAC1-1C52-4A9A-9ECD-180AC29117D9}"/>
                </a:ext>
              </a:extLst>
            </p:cNvPr>
            <p:cNvSpPr txBox="1">
              <a:spLocks noChangeAspect="1"/>
            </p:cNvSpPr>
            <p:nvPr/>
          </p:nvSpPr>
          <p:spPr>
            <a:xfrm flipH="1">
              <a:off x="5913400" y="3296074"/>
              <a:ext cx="362339" cy="362338"/>
            </a:xfrm>
            <a:prstGeom prst="ellipse">
              <a:avLst/>
            </a:prstGeom>
            <a:solidFill>
              <a:schemeClr val="bg1">
                <a:lumMod val="95000"/>
                <a:alpha val="75000"/>
              </a:schemeClr>
            </a:solidFill>
            <a:ln w="9525">
              <a:noFill/>
              <a:prstDash val="dash"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sz="2800" spc="-300" dirty="0">
                  <a:latin typeface="+mj-lt"/>
                </a:rPr>
                <a:t>03</a:t>
              </a:r>
              <a:endParaRPr lang="ru-RU" sz="2800" spc="-300" dirty="0">
                <a:latin typeface="+mj-lt"/>
              </a:endParaRPr>
            </a:p>
          </p:txBody>
        </p:sp>
      </p:grpSp>
      <p:grpSp>
        <p:nvGrpSpPr>
          <p:cNvPr id="11" name="مجموعة 10">
            <a:extLst>
              <a:ext uri="{FF2B5EF4-FFF2-40B4-BE49-F238E27FC236}">
                <a16:creationId xmlns:a16="http://schemas.microsoft.com/office/drawing/2014/main" id="{133F84C1-58B9-4E50-8395-AB4C62BEC37E}"/>
              </a:ext>
            </a:extLst>
          </p:cNvPr>
          <p:cNvGrpSpPr/>
          <p:nvPr/>
        </p:nvGrpSpPr>
        <p:grpSpPr>
          <a:xfrm>
            <a:off x="3292613" y="3490469"/>
            <a:ext cx="1181457" cy="1125292"/>
            <a:chOff x="3292613" y="2866354"/>
            <a:chExt cx="1181457" cy="1125292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78260555-22DE-4D4D-A4FF-5A6D87631D62}"/>
                </a:ext>
              </a:extLst>
            </p:cNvPr>
            <p:cNvGrpSpPr/>
            <p:nvPr/>
          </p:nvGrpSpPr>
          <p:grpSpPr>
            <a:xfrm flipH="1">
              <a:off x="3292613" y="2866354"/>
              <a:ext cx="1181457" cy="1125292"/>
              <a:chOff x="18432464" y="4494214"/>
              <a:chExt cx="935038" cy="890588"/>
            </a:xfrm>
          </p:grpSpPr>
          <p:sp>
            <p:nvSpPr>
              <p:cNvPr id="48" name="Freeform 333">
                <a:extLst>
                  <a:ext uri="{FF2B5EF4-FFF2-40B4-BE49-F238E27FC236}">
                    <a16:creationId xmlns:a16="http://schemas.microsoft.com/office/drawing/2014/main" id="{2C319489-6F52-4DE0-A162-524E51B08C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2464" y="4494214"/>
                <a:ext cx="935038" cy="890588"/>
              </a:xfrm>
              <a:custGeom>
                <a:avLst/>
                <a:gdLst>
                  <a:gd name="T0" fmla="*/ 589 w 589"/>
                  <a:gd name="T1" fmla="*/ 215 h 561"/>
                  <a:gd name="T2" fmla="*/ 386 w 589"/>
                  <a:gd name="T3" fmla="*/ 184 h 561"/>
                  <a:gd name="T4" fmla="*/ 294 w 589"/>
                  <a:gd name="T5" fmla="*/ 0 h 561"/>
                  <a:gd name="T6" fmla="*/ 202 w 589"/>
                  <a:gd name="T7" fmla="*/ 184 h 561"/>
                  <a:gd name="T8" fmla="*/ 0 w 589"/>
                  <a:gd name="T9" fmla="*/ 215 h 561"/>
                  <a:gd name="T10" fmla="*/ 148 w 589"/>
                  <a:gd name="T11" fmla="*/ 359 h 561"/>
                  <a:gd name="T12" fmla="*/ 113 w 589"/>
                  <a:gd name="T13" fmla="*/ 561 h 561"/>
                  <a:gd name="T14" fmla="*/ 294 w 589"/>
                  <a:gd name="T15" fmla="*/ 465 h 561"/>
                  <a:gd name="T16" fmla="*/ 476 w 589"/>
                  <a:gd name="T17" fmla="*/ 561 h 561"/>
                  <a:gd name="T18" fmla="*/ 440 w 589"/>
                  <a:gd name="T19" fmla="*/ 359 h 561"/>
                  <a:gd name="T20" fmla="*/ 589 w 589"/>
                  <a:gd name="T21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9" h="561">
                    <a:moveTo>
                      <a:pt x="589" y="215"/>
                    </a:moveTo>
                    <a:lnTo>
                      <a:pt x="386" y="184"/>
                    </a:lnTo>
                    <a:lnTo>
                      <a:pt x="294" y="0"/>
                    </a:lnTo>
                    <a:lnTo>
                      <a:pt x="202" y="184"/>
                    </a:lnTo>
                    <a:lnTo>
                      <a:pt x="0" y="215"/>
                    </a:lnTo>
                    <a:lnTo>
                      <a:pt x="148" y="359"/>
                    </a:lnTo>
                    <a:lnTo>
                      <a:pt x="113" y="561"/>
                    </a:lnTo>
                    <a:lnTo>
                      <a:pt x="294" y="465"/>
                    </a:lnTo>
                    <a:lnTo>
                      <a:pt x="476" y="561"/>
                    </a:lnTo>
                    <a:lnTo>
                      <a:pt x="440" y="359"/>
                    </a:lnTo>
                    <a:lnTo>
                      <a:pt x="589" y="215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dirty="0"/>
              </a:p>
            </p:txBody>
          </p:sp>
          <p:sp>
            <p:nvSpPr>
              <p:cNvPr id="49" name="Freeform 334">
                <a:extLst>
                  <a:ext uri="{FF2B5EF4-FFF2-40B4-BE49-F238E27FC236}">
                    <a16:creationId xmlns:a16="http://schemas.microsoft.com/office/drawing/2014/main" id="{9978A2EB-6C30-4FD1-B9D7-A980143E20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2464" y="4494214"/>
                <a:ext cx="935038" cy="890588"/>
              </a:xfrm>
              <a:custGeom>
                <a:avLst/>
                <a:gdLst>
                  <a:gd name="T0" fmla="*/ 589 w 589"/>
                  <a:gd name="T1" fmla="*/ 215 h 561"/>
                  <a:gd name="T2" fmla="*/ 386 w 589"/>
                  <a:gd name="T3" fmla="*/ 184 h 561"/>
                  <a:gd name="T4" fmla="*/ 294 w 589"/>
                  <a:gd name="T5" fmla="*/ 0 h 561"/>
                  <a:gd name="T6" fmla="*/ 240 w 589"/>
                  <a:gd name="T7" fmla="*/ 205 h 561"/>
                  <a:gd name="T8" fmla="*/ 0 w 589"/>
                  <a:gd name="T9" fmla="*/ 215 h 561"/>
                  <a:gd name="T10" fmla="*/ 179 w 589"/>
                  <a:gd name="T11" fmla="*/ 387 h 561"/>
                  <a:gd name="T12" fmla="*/ 113 w 589"/>
                  <a:gd name="T13" fmla="*/ 561 h 561"/>
                  <a:gd name="T14" fmla="*/ 294 w 589"/>
                  <a:gd name="T15" fmla="*/ 465 h 561"/>
                  <a:gd name="T16" fmla="*/ 476 w 589"/>
                  <a:gd name="T17" fmla="*/ 561 h 561"/>
                  <a:gd name="T18" fmla="*/ 440 w 589"/>
                  <a:gd name="T19" fmla="*/ 359 h 561"/>
                  <a:gd name="T20" fmla="*/ 589 w 589"/>
                  <a:gd name="T21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9" h="561">
                    <a:moveTo>
                      <a:pt x="589" y="215"/>
                    </a:moveTo>
                    <a:lnTo>
                      <a:pt x="386" y="184"/>
                    </a:lnTo>
                    <a:lnTo>
                      <a:pt x="294" y="0"/>
                    </a:lnTo>
                    <a:lnTo>
                      <a:pt x="240" y="205"/>
                    </a:lnTo>
                    <a:lnTo>
                      <a:pt x="0" y="215"/>
                    </a:lnTo>
                    <a:lnTo>
                      <a:pt x="179" y="387"/>
                    </a:lnTo>
                    <a:lnTo>
                      <a:pt x="113" y="561"/>
                    </a:lnTo>
                    <a:lnTo>
                      <a:pt x="294" y="465"/>
                    </a:lnTo>
                    <a:lnTo>
                      <a:pt x="476" y="561"/>
                    </a:lnTo>
                    <a:lnTo>
                      <a:pt x="440" y="359"/>
                    </a:lnTo>
                    <a:lnTo>
                      <a:pt x="589" y="215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  <p:sp>
            <p:nvSpPr>
              <p:cNvPr id="50" name="Freeform 335">
                <a:extLst>
                  <a:ext uri="{FF2B5EF4-FFF2-40B4-BE49-F238E27FC236}">
                    <a16:creationId xmlns:a16="http://schemas.microsoft.com/office/drawing/2014/main" id="{1B5193D1-165A-4656-B0DC-0F8FB17EE4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99189" y="4494214"/>
                <a:ext cx="468313" cy="890588"/>
              </a:xfrm>
              <a:custGeom>
                <a:avLst/>
                <a:gdLst>
                  <a:gd name="T0" fmla="*/ 295 w 295"/>
                  <a:gd name="T1" fmla="*/ 215 h 561"/>
                  <a:gd name="T2" fmla="*/ 92 w 295"/>
                  <a:gd name="T3" fmla="*/ 184 h 561"/>
                  <a:gd name="T4" fmla="*/ 0 w 295"/>
                  <a:gd name="T5" fmla="*/ 0 h 561"/>
                  <a:gd name="T6" fmla="*/ 0 w 295"/>
                  <a:gd name="T7" fmla="*/ 465 h 561"/>
                  <a:gd name="T8" fmla="*/ 182 w 295"/>
                  <a:gd name="T9" fmla="*/ 561 h 561"/>
                  <a:gd name="T10" fmla="*/ 146 w 295"/>
                  <a:gd name="T11" fmla="*/ 359 h 561"/>
                  <a:gd name="T12" fmla="*/ 295 w 295"/>
                  <a:gd name="T13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" h="561">
                    <a:moveTo>
                      <a:pt x="295" y="215"/>
                    </a:moveTo>
                    <a:lnTo>
                      <a:pt x="92" y="184"/>
                    </a:lnTo>
                    <a:lnTo>
                      <a:pt x="0" y="0"/>
                    </a:lnTo>
                    <a:lnTo>
                      <a:pt x="0" y="465"/>
                    </a:lnTo>
                    <a:lnTo>
                      <a:pt x="182" y="561"/>
                    </a:lnTo>
                    <a:lnTo>
                      <a:pt x="146" y="359"/>
                    </a:lnTo>
                    <a:lnTo>
                      <a:pt x="295" y="215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</p:grpSp>
        <p:sp>
          <p:nvSpPr>
            <p:cNvPr id="41" name="TextBox 53">
              <a:extLst>
                <a:ext uri="{FF2B5EF4-FFF2-40B4-BE49-F238E27FC236}">
                  <a16:creationId xmlns:a16="http://schemas.microsoft.com/office/drawing/2014/main" id="{A7A8061C-2727-4231-8979-F9DE53629A58}"/>
                </a:ext>
              </a:extLst>
            </p:cNvPr>
            <p:cNvSpPr txBox="1">
              <a:spLocks noChangeAspect="1"/>
            </p:cNvSpPr>
            <p:nvPr/>
          </p:nvSpPr>
          <p:spPr>
            <a:xfrm flipH="1">
              <a:off x="3702172" y="3296074"/>
              <a:ext cx="362339" cy="362338"/>
            </a:xfrm>
            <a:prstGeom prst="ellipse">
              <a:avLst/>
            </a:prstGeom>
            <a:solidFill>
              <a:schemeClr val="bg1">
                <a:lumMod val="95000"/>
                <a:alpha val="75000"/>
              </a:schemeClr>
            </a:solidFill>
            <a:ln w="9525">
              <a:noFill/>
              <a:prstDash val="dash"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sz="2800" spc="-300" dirty="0">
                  <a:latin typeface="+mj-lt"/>
                </a:rPr>
                <a:t>04</a:t>
              </a:r>
              <a:endParaRPr lang="ru-RU" sz="2800" spc="-300" dirty="0">
                <a:latin typeface="+mj-lt"/>
              </a:endParaRPr>
            </a:p>
          </p:txBody>
        </p:sp>
      </p:grpSp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B5EAD478-BC58-4C3F-B7D5-EF8A36C09CFE}"/>
              </a:ext>
            </a:extLst>
          </p:cNvPr>
          <p:cNvGrpSpPr/>
          <p:nvPr/>
        </p:nvGrpSpPr>
        <p:grpSpPr>
          <a:xfrm>
            <a:off x="1097060" y="2866354"/>
            <a:ext cx="1181457" cy="1125292"/>
            <a:chOff x="1097060" y="2866354"/>
            <a:chExt cx="1181457" cy="1125292"/>
          </a:xfrm>
        </p:grpSpPr>
        <p:grpSp>
          <p:nvGrpSpPr>
            <p:cNvPr id="42" name="Group 64">
              <a:extLst>
                <a:ext uri="{FF2B5EF4-FFF2-40B4-BE49-F238E27FC236}">
                  <a16:creationId xmlns:a16="http://schemas.microsoft.com/office/drawing/2014/main" id="{99B52933-205E-49D1-B7DD-F9C6F29BF106}"/>
                </a:ext>
              </a:extLst>
            </p:cNvPr>
            <p:cNvGrpSpPr/>
            <p:nvPr/>
          </p:nvGrpSpPr>
          <p:grpSpPr>
            <a:xfrm flipH="1">
              <a:off x="1097060" y="2866354"/>
              <a:ext cx="1181457" cy="1125292"/>
              <a:chOff x="18432464" y="4494214"/>
              <a:chExt cx="935038" cy="890588"/>
            </a:xfrm>
          </p:grpSpPr>
          <p:sp>
            <p:nvSpPr>
              <p:cNvPr id="44" name="Freeform 333">
                <a:extLst>
                  <a:ext uri="{FF2B5EF4-FFF2-40B4-BE49-F238E27FC236}">
                    <a16:creationId xmlns:a16="http://schemas.microsoft.com/office/drawing/2014/main" id="{7CC49749-5315-4E22-A676-8A20D3E08B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2464" y="4494214"/>
                <a:ext cx="935038" cy="890588"/>
              </a:xfrm>
              <a:custGeom>
                <a:avLst/>
                <a:gdLst>
                  <a:gd name="T0" fmla="*/ 589 w 589"/>
                  <a:gd name="T1" fmla="*/ 215 h 561"/>
                  <a:gd name="T2" fmla="*/ 386 w 589"/>
                  <a:gd name="T3" fmla="*/ 184 h 561"/>
                  <a:gd name="T4" fmla="*/ 294 w 589"/>
                  <a:gd name="T5" fmla="*/ 0 h 561"/>
                  <a:gd name="T6" fmla="*/ 202 w 589"/>
                  <a:gd name="T7" fmla="*/ 184 h 561"/>
                  <a:gd name="T8" fmla="*/ 0 w 589"/>
                  <a:gd name="T9" fmla="*/ 215 h 561"/>
                  <a:gd name="T10" fmla="*/ 148 w 589"/>
                  <a:gd name="T11" fmla="*/ 359 h 561"/>
                  <a:gd name="T12" fmla="*/ 113 w 589"/>
                  <a:gd name="T13" fmla="*/ 561 h 561"/>
                  <a:gd name="T14" fmla="*/ 294 w 589"/>
                  <a:gd name="T15" fmla="*/ 465 h 561"/>
                  <a:gd name="T16" fmla="*/ 476 w 589"/>
                  <a:gd name="T17" fmla="*/ 561 h 561"/>
                  <a:gd name="T18" fmla="*/ 440 w 589"/>
                  <a:gd name="T19" fmla="*/ 359 h 561"/>
                  <a:gd name="T20" fmla="*/ 589 w 589"/>
                  <a:gd name="T21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9" h="561">
                    <a:moveTo>
                      <a:pt x="589" y="215"/>
                    </a:moveTo>
                    <a:lnTo>
                      <a:pt x="386" y="184"/>
                    </a:lnTo>
                    <a:lnTo>
                      <a:pt x="294" y="0"/>
                    </a:lnTo>
                    <a:lnTo>
                      <a:pt x="202" y="184"/>
                    </a:lnTo>
                    <a:lnTo>
                      <a:pt x="0" y="215"/>
                    </a:lnTo>
                    <a:lnTo>
                      <a:pt x="148" y="359"/>
                    </a:lnTo>
                    <a:lnTo>
                      <a:pt x="113" y="561"/>
                    </a:lnTo>
                    <a:lnTo>
                      <a:pt x="294" y="465"/>
                    </a:lnTo>
                    <a:lnTo>
                      <a:pt x="476" y="561"/>
                    </a:lnTo>
                    <a:lnTo>
                      <a:pt x="440" y="359"/>
                    </a:lnTo>
                    <a:lnTo>
                      <a:pt x="589" y="215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dirty="0"/>
              </a:p>
            </p:txBody>
          </p:sp>
          <p:sp>
            <p:nvSpPr>
              <p:cNvPr id="46" name="Freeform 334">
                <a:extLst>
                  <a:ext uri="{FF2B5EF4-FFF2-40B4-BE49-F238E27FC236}">
                    <a16:creationId xmlns:a16="http://schemas.microsoft.com/office/drawing/2014/main" id="{93110ABE-1A95-4D07-8A4F-C51E87EE86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2464" y="4494214"/>
                <a:ext cx="935038" cy="890588"/>
              </a:xfrm>
              <a:custGeom>
                <a:avLst/>
                <a:gdLst>
                  <a:gd name="T0" fmla="*/ 589 w 589"/>
                  <a:gd name="T1" fmla="*/ 215 h 561"/>
                  <a:gd name="T2" fmla="*/ 386 w 589"/>
                  <a:gd name="T3" fmla="*/ 184 h 561"/>
                  <a:gd name="T4" fmla="*/ 294 w 589"/>
                  <a:gd name="T5" fmla="*/ 0 h 561"/>
                  <a:gd name="T6" fmla="*/ 240 w 589"/>
                  <a:gd name="T7" fmla="*/ 205 h 561"/>
                  <a:gd name="T8" fmla="*/ 0 w 589"/>
                  <a:gd name="T9" fmla="*/ 215 h 561"/>
                  <a:gd name="T10" fmla="*/ 179 w 589"/>
                  <a:gd name="T11" fmla="*/ 387 h 561"/>
                  <a:gd name="T12" fmla="*/ 113 w 589"/>
                  <a:gd name="T13" fmla="*/ 561 h 561"/>
                  <a:gd name="T14" fmla="*/ 294 w 589"/>
                  <a:gd name="T15" fmla="*/ 465 h 561"/>
                  <a:gd name="T16" fmla="*/ 476 w 589"/>
                  <a:gd name="T17" fmla="*/ 561 h 561"/>
                  <a:gd name="T18" fmla="*/ 440 w 589"/>
                  <a:gd name="T19" fmla="*/ 359 h 561"/>
                  <a:gd name="T20" fmla="*/ 589 w 589"/>
                  <a:gd name="T21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9" h="561">
                    <a:moveTo>
                      <a:pt x="589" y="215"/>
                    </a:moveTo>
                    <a:lnTo>
                      <a:pt x="386" y="184"/>
                    </a:lnTo>
                    <a:lnTo>
                      <a:pt x="294" y="0"/>
                    </a:lnTo>
                    <a:lnTo>
                      <a:pt x="240" y="205"/>
                    </a:lnTo>
                    <a:lnTo>
                      <a:pt x="0" y="215"/>
                    </a:lnTo>
                    <a:lnTo>
                      <a:pt x="179" y="387"/>
                    </a:lnTo>
                    <a:lnTo>
                      <a:pt x="113" y="561"/>
                    </a:lnTo>
                    <a:lnTo>
                      <a:pt x="294" y="465"/>
                    </a:lnTo>
                    <a:lnTo>
                      <a:pt x="476" y="561"/>
                    </a:lnTo>
                    <a:lnTo>
                      <a:pt x="440" y="359"/>
                    </a:lnTo>
                    <a:lnTo>
                      <a:pt x="589" y="21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  <p:sp>
            <p:nvSpPr>
              <p:cNvPr id="47" name="Freeform 335">
                <a:extLst>
                  <a:ext uri="{FF2B5EF4-FFF2-40B4-BE49-F238E27FC236}">
                    <a16:creationId xmlns:a16="http://schemas.microsoft.com/office/drawing/2014/main" id="{5D4F8D6F-2F37-457F-BB5A-2774CA477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99189" y="4494214"/>
                <a:ext cx="468313" cy="890588"/>
              </a:xfrm>
              <a:custGeom>
                <a:avLst/>
                <a:gdLst>
                  <a:gd name="T0" fmla="*/ 295 w 295"/>
                  <a:gd name="T1" fmla="*/ 215 h 561"/>
                  <a:gd name="T2" fmla="*/ 92 w 295"/>
                  <a:gd name="T3" fmla="*/ 184 h 561"/>
                  <a:gd name="T4" fmla="*/ 0 w 295"/>
                  <a:gd name="T5" fmla="*/ 0 h 561"/>
                  <a:gd name="T6" fmla="*/ 0 w 295"/>
                  <a:gd name="T7" fmla="*/ 465 h 561"/>
                  <a:gd name="T8" fmla="*/ 182 w 295"/>
                  <a:gd name="T9" fmla="*/ 561 h 561"/>
                  <a:gd name="T10" fmla="*/ 146 w 295"/>
                  <a:gd name="T11" fmla="*/ 359 h 561"/>
                  <a:gd name="T12" fmla="*/ 295 w 295"/>
                  <a:gd name="T13" fmla="*/ 215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" h="561">
                    <a:moveTo>
                      <a:pt x="295" y="215"/>
                    </a:moveTo>
                    <a:lnTo>
                      <a:pt x="92" y="184"/>
                    </a:lnTo>
                    <a:lnTo>
                      <a:pt x="0" y="0"/>
                    </a:lnTo>
                    <a:lnTo>
                      <a:pt x="0" y="465"/>
                    </a:lnTo>
                    <a:lnTo>
                      <a:pt x="182" y="561"/>
                    </a:lnTo>
                    <a:lnTo>
                      <a:pt x="146" y="359"/>
                    </a:lnTo>
                    <a:lnTo>
                      <a:pt x="295" y="215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/>
              </a:p>
            </p:txBody>
          </p:sp>
        </p:grpSp>
        <p:sp>
          <p:nvSpPr>
            <p:cNvPr id="43" name="TextBox 68">
              <a:extLst>
                <a:ext uri="{FF2B5EF4-FFF2-40B4-BE49-F238E27FC236}">
                  <a16:creationId xmlns:a16="http://schemas.microsoft.com/office/drawing/2014/main" id="{1B945AB8-E8BC-41DB-93C7-3A78872E1BD6}"/>
                </a:ext>
              </a:extLst>
            </p:cNvPr>
            <p:cNvSpPr txBox="1">
              <a:spLocks noChangeAspect="1"/>
            </p:cNvSpPr>
            <p:nvPr/>
          </p:nvSpPr>
          <p:spPr>
            <a:xfrm flipH="1">
              <a:off x="1506619" y="3296074"/>
              <a:ext cx="362339" cy="362338"/>
            </a:xfrm>
            <a:prstGeom prst="ellipse">
              <a:avLst/>
            </a:prstGeom>
            <a:solidFill>
              <a:schemeClr val="bg1">
                <a:lumMod val="95000"/>
                <a:alpha val="75000"/>
              </a:schemeClr>
            </a:solidFill>
            <a:ln w="9525">
              <a:noFill/>
              <a:prstDash val="dash"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sz="2800" spc="-300" dirty="0">
                  <a:latin typeface="+mj-lt"/>
                </a:rPr>
                <a:t>05</a:t>
              </a:r>
              <a:endParaRPr lang="ru-RU" sz="2800" spc="-300" dirty="0">
                <a:latin typeface="+mj-lt"/>
              </a:endParaRPr>
            </a:p>
          </p:txBody>
        </p:sp>
      </p:grpSp>
      <p:sp>
        <p:nvSpPr>
          <p:cNvPr id="63" name="عنوان فرعي 2">
            <a:extLst>
              <a:ext uri="{FF2B5EF4-FFF2-40B4-BE49-F238E27FC236}">
                <a16:creationId xmlns:a16="http://schemas.microsoft.com/office/drawing/2014/main" id="{29D7C357-441B-4E2D-85A4-55EDA81A4731}"/>
              </a:ext>
            </a:extLst>
          </p:cNvPr>
          <p:cNvSpPr txBox="1">
            <a:spLocks/>
          </p:cNvSpPr>
          <p:nvPr/>
        </p:nvSpPr>
        <p:spPr>
          <a:xfrm>
            <a:off x="7373967" y="5060671"/>
            <a:ext cx="1740408" cy="4339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ar-SA" sz="2400" dirty="0">
                <a:latin typeface="Simplified Arabic" pitchFamily="18" charset="-78"/>
                <a:cs typeface="AL-Mohanad Bold" pitchFamily="2" charset="-78"/>
              </a:rPr>
              <a:t>الملكية المحلية</a:t>
            </a:r>
          </a:p>
        </p:txBody>
      </p:sp>
      <p:sp>
        <p:nvSpPr>
          <p:cNvPr id="64" name="عنوان فرعي 2">
            <a:extLst>
              <a:ext uri="{FF2B5EF4-FFF2-40B4-BE49-F238E27FC236}">
                <a16:creationId xmlns:a16="http://schemas.microsoft.com/office/drawing/2014/main" id="{2C17EA0A-981F-496D-8AB5-ED49812615DA}"/>
              </a:ext>
            </a:extLst>
          </p:cNvPr>
          <p:cNvSpPr txBox="1">
            <a:spLocks/>
          </p:cNvSpPr>
          <p:nvPr/>
        </p:nvSpPr>
        <p:spPr>
          <a:xfrm>
            <a:off x="5390171" y="4436556"/>
            <a:ext cx="1812723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dirty="0">
                <a:latin typeface="Simplified Arabic" pitchFamily="18" charset="-78"/>
                <a:cs typeface="AL-Mohanad Bold" pitchFamily="2" charset="-78"/>
              </a:rPr>
              <a:t>معرفة</a:t>
            </a:r>
          </a:p>
          <a:p>
            <a:pPr marL="0" indent="0" algn="ctr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dirty="0">
                <a:latin typeface="Simplified Arabic" pitchFamily="18" charset="-78"/>
                <a:cs typeface="AL-Mohanad Bold" pitchFamily="2" charset="-78"/>
              </a:rPr>
              <a:t>العملاء والسوق</a:t>
            </a:r>
          </a:p>
        </p:txBody>
      </p:sp>
      <p:sp>
        <p:nvSpPr>
          <p:cNvPr id="65" name="عنوان فرعي 2">
            <a:extLst>
              <a:ext uri="{FF2B5EF4-FFF2-40B4-BE49-F238E27FC236}">
                <a16:creationId xmlns:a16="http://schemas.microsoft.com/office/drawing/2014/main" id="{B57AE98C-2C24-406F-A75E-07B8DFB94DCD}"/>
              </a:ext>
            </a:extLst>
          </p:cNvPr>
          <p:cNvSpPr txBox="1">
            <a:spLocks/>
          </p:cNvSpPr>
          <p:nvPr/>
        </p:nvSpPr>
        <p:spPr>
          <a:xfrm>
            <a:off x="2841624" y="5060671"/>
            <a:ext cx="2087682" cy="89460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ar-SA" sz="2400" dirty="0">
                <a:latin typeface="Simplified Arabic" pitchFamily="18" charset="-78"/>
                <a:cs typeface="AL-Mohanad Bold" pitchFamily="2" charset="-78"/>
              </a:rPr>
              <a:t>قوة </a:t>
            </a:r>
          </a:p>
          <a:p>
            <a:pPr marL="0" indent="0" algn="ctr" rtl="1">
              <a:buNone/>
            </a:pPr>
            <a:r>
              <a:rPr lang="ar-SA" sz="2400" dirty="0">
                <a:latin typeface="Simplified Arabic" pitchFamily="18" charset="-78"/>
                <a:cs typeface="AL-Mohanad Bold" pitchFamily="2" charset="-78"/>
              </a:rPr>
              <a:t>العلاقات بالمجتمع</a:t>
            </a:r>
          </a:p>
        </p:txBody>
      </p:sp>
      <p:sp>
        <p:nvSpPr>
          <p:cNvPr id="66" name="عنوان فرعي 2">
            <a:extLst>
              <a:ext uri="{FF2B5EF4-FFF2-40B4-BE49-F238E27FC236}">
                <a16:creationId xmlns:a16="http://schemas.microsoft.com/office/drawing/2014/main" id="{94D0376A-258C-4096-AEEA-CE6DB8BAA03B}"/>
              </a:ext>
            </a:extLst>
          </p:cNvPr>
          <p:cNvSpPr txBox="1">
            <a:spLocks/>
          </p:cNvSpPr>
          <p:nvPr/>
        </p:nvSpPr>
        <p:spPr>
          <a:xfrm>
            <a:off x="289651" y="4436556"/>
            <a:ext cx="2071115" cy="89460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ar-SA" sz="2400" dirty="0">
                <a:latin typeface="Simplified Arabic" pitchFamily="18" charset="-78"/>
                <a:cs typeface="AL-Mohanad Bold" pitchFamily="2" charset="-78"/>
              </a:rPr>
              <a:t>مرونة الإدارة </a:t>
            </a:r>
          </a:p>
          <a:p>
            <a:pPr marL="0" indent="0" algn="ctr" rtl="1">
              <a:buNone/>
            </a:pPr>
            <a:r>
              <a:rPr lang="ar-SA" sz="2400" dirty="0">
                <a:latin typeface="Simplified Arabic" pitchFamily="18" charset="-78"/>
                <a:cs typeface="AL-Mohanad Bold" pitchFamily="2" charset="-78"/>
              </a:rPr>
              <a:t>وسهولة الأنشطة</a:t>
            </a:r>
          </a:p>
        </p:txBody>
      </p:sp>
    </p:spTree>
    <p:extLst>
      <p:ext uri="{BB962C8B-B14F-4D97-AF65-F5344CB8AC3E}">
        <p14:creationId xmlns:p14="http://schemas.microsoft.com/office/powerpoint/2010/main" val="4268050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rgbClr val="FFF8E3">
                <a:alpha val="32000"/>
              </a:srgbClr>
            </a:gs>
            <a:gs pos="0">
              <a:schemeClr val="bg1"/>
            </a:gs>
            <a:gs pos="99000">
              <a:schemeClr val="accent5">
                <a:lumMod val="40000"/>
                <a:lumOff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71F1103B-CED0-42B8-9E28-D1002E829A93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69A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69A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</a:t>
            </a:r>
            <a:endParaRPr lang="ar-SA" sz="2400" b="1" dirty="0">
              <a:solidFill>
                <a:srgbClr val="69A1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69A12B"/>
            </a:solidFill>
          </a:ln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44753" y="993720"/>
            <a:ext cx="3440592" cy="865760"/>
            <a:chOff x="8915400" y="1222596"/>
            <a:chExt cx="3440592" cy="865760"/>
          </a:xfrm>
          <a:solidFill>
            <a:schemeClr val="accent2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69A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980525" y="1106324"/>
            <a:ext cx="2969047" cy="60678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عوامل نجاح المشروع</a:t>
            </a:r>
          </a:p>
        </p:txBody>
      </p:sp>
      <p:sp>
        <p:nvSpPr>
          <p:cNvPr id="68" name="Freeform 4">
            <a:extLst>
              <a:ext uri="{FF2B5EF4-FFF2-40B4-BE49-F238E27FC236}">
                <a16:creationId xmlns:a16="http://schemas.microsoft.com/office/drawing/2014/main" id="{8B75B0B2-468D-4F9E-BCCD-B19C057D953E}"/>
              </a:ext>
            </a:extLst>
          </p:cNvPr>
          <p:cNvSpPr/>
          <p:nvPr/>
        </p:nvSpPr>
        <p:spPr>
          <a:xfrm rot="5400000">
            <a:off x="6424535" y="3253629"/>
            <a:ext cx="1077020" cy="2857548"/>
          </a:xfrm>
          <a:custGeom>
            <a:avLst/>
            <a:gdLst>
              <a:gd name="connsiteX0" fmla="*/ 0 w 1077020"/>
              <a:gd name="connsiteY0" fmla="*/ 559496 h 2857548"/>
              <a:gd name="connsiteX1" fmla="*/ 538510 w 1077020"/>
              <a:gd name="connsiteY1" fmla="*/ 0 h 2857548"/>
              <a:gd name="connsiteX2" fmla="*/ 1077020 w 1077020"/>
              <a:gd name="connsiteY2" fmla="*/ 559496 h 2857548"/>
              <a:gd name="connsiteX3" fmla="*/ 930860 w 1077020"/>
              <a:gd name="connsiteY3" fmla="*/ 559496 h 2857548"/>
              <a:gd name="connsiteX4" fmla="*/ 930860 w 1077020"/>
              <a:gd name="connsiteY4" fmla="*/ 2857548 h 2857548"/>
              <a:gd name="connsiteX5" fmla="*/ 146160 w 1077020"/>
              <a:gd name="connsiteY5" fmla="*/ 2857548 h 2857548"/>
              <a:gd name="connsiteX6" fmla="*/ 146160 w 1077020"/>
              <a:gd name="connsiteY6" fmla="*/ 559496 h 2857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7020" h="2857548">
                <a:moveTo>
                  <a:pt x="0" y="559496"/>
                </a:moveTo>
                <a:lnTo>
                  <a:pt x="538510" y="0"/>
                </a:lnTo>
                <a:lnTo>
                  <a:pt x="1077020" y="559496"/>
                </a:lnTo>
                <a:lnTo>
                  <a:pt x="930860" y="559496"/>
                </a:lnTo>
                <a:lnTo>
                  <a:pt x="930860" y="2857548"/>
                </a:lnTo>
                <a:lnTo>
                  <a:pt x="146160" y="2857548"/>
                </a:lnTo>
                <a:lnTo>
                  <a:pt x="146160" y="559496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9" name="Freeform 5">
            <a:extLst>
              <a:ext uri="{FF2B5EF4-FFF2-40B4-BE49-F238E27FC236}">
                <a16:creationId xmlns:a16="http://schemas.microsoft.com/office/drawing/2014/main" id="{8190DA42-1AFB-435A-9346-F7FBC97E31AE}"/>
              </a:ext>
            </a:extLst>
          </p:cNvPr>
          <p:cNvSpPr/>
          <p:nvPr/>
        </p:nvSpPr>
        <p:spPr>
          <a:xfrm rot="5400000">
            <a:off x="5701281" y="2216548"/>
            <a:ext cx="1077020" cy="2857548"/>
          </a:xfrm>
          <a:custGeom>
            <a:avLst/>
            <a:gdLst>
              <a:gd name="connsiteX0" fmla="*/ 0 w 1077020"/>
              <a:gd name="connsiteY0" fmla="*/ 559496 h 2857548"/>
              <a:gd name="connsiteX1" fmla="*/ 538510 w 1077020"/>
              <a:gd name="connsiteY1" fmla="*/ 0 h 2857548"/>
              <a:gd name="connsiteX2" fmla="*/ 1077020 w 1077020"/>
              <a:gd name="connsiteY2" fmla="*/ 559496 h 2857548"/>
              <a:gd name="connsiteX3" fmla="*/ 930860 w 1077020"/>
              <a:gd name="connsiteY3" fmla="*/ 559496 h 2857548"/>
              <a:gd name="connsiteX4" fmla="*/ 930860 w 1077020"/>
              <a:gd name="connsiteY4" fmla="*/ 2857548 h 2857548"/>
              <a:gd name="connsiteX5" fmla="*/ 146160 w 1077020"/>
              <a:gd name="connsiteY5" fmla="*/ 2857548 h 2857548"/>
              <a:gd name="connsiteX6" fmla="*/ 146160 w 1077020"/>
              <a:gd name="connsiteY6" fmla="*/ 559496 h 2857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7020" h="2857548">
                <a:moveTo>
                  <a:pt x="0" y="559496"/>
                </a:moveTo>
                <a:lnTo>
                  <a:pt x="538510" y="0"/>
                </a:lnTo>
                <a:lnTo>
                  <a:pt x="1077020" y="559496"/>
                </a:lnTo>
                <a:lnTo>
                  <a:pt x="930860" y="559496"/>
                </a:lnTo>
                <a:lnTo>
                  <a:pt x="930860" y="2857548"/>
                </a:lnTo>
                <a:lnTo>
                  <a:pt x="146160" y="2857548"/>
                </a:lnTo>
                <a:lnTo>
                  <a:pt x="146160" y="559496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0" name="Freeform 6">
            <a:extLst>
              <a:ext uri="{FF2B5EF4-FFF2-40B4-BE49-F238E27FC236}">
                <a16:creationId xmlns:a16="http://schemas.microsoft.com/office/drawing/2014/main" id="{C0B4E091-57BE-4917-94CC-B1E80A0C8B8F}"/>
              </a:ext>
            </a:extLst>
          </p:cNvPr>
          <p:cNvSpPr/>
          <p:nvPr/>
        </p:nvSpPr>
        <p:spPr>
          <a:xfrm rot="5400000">
            <a:off x="4978027" y="1193557"/>
            <a:ext cx="1077020" cy="2857548"/>
          </a:xfrm>
          <a:custGeom>
            <a:avLst/>
            <a:gdLst>
              <a:gd name="connsiteX0" fmla="*/ 0 w 1077020"/>
              <a:gd name="connsiteY0" fmla="*/ 559496 h 2857548"/>
              <a:gd name="connsiteX1" fmla="*/ 538510 w 1077020"/>
              <a:gd name="connsiteY1" fmla="*/ 0 h 2857548"/>
              <a:gd name="connsiteX2" fmla="*/ 1077020 w 1077020"/>
              <a:gd name="connsiteY2" fmla="*/ 559496 h 2857548"/>
              <a:gd name="connsiteX3" fmla="*/ 930860 w 1077020"/>
              <a:gd name="connsiteY3" fmla="*/ 559496 h 2857548"/>
              <a:gd name="connsiteX4" fmla="*/ 930860 w 1077020"/>
              <a:gd name="connsiteY4" fmla="*/ 2857548 h 2857548"/>
              <a:gd name="connsiteX5" fmla="*/ 146160 w 1077020"/>
              <a:gd name="connsiteY5" fmla="*/ 2857548 h 2857548"/>
              <a:gd name="connsiteX6" fmla="*/ 146160 w 1077020"/>
              <a:gd name="connsiteY6" fmla="*/ 559496 h 2857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7020" h="2857548">
                <a:moveTo>
                  <a:pt x="0" y="559496"/>
                </a:moveTo>
                <a:lnTo>
                  <a:pt x="538510" y="0"/>
                </a:lnTo>
                <a:lnTo>
                  <a:pt x="1077020" y="559496"/>
                </a:lnTo>
                <a:lnTo>
                  <a:pt x="930860" y="559496"/>
                </a:lnTo>
                <a:lnTo>
                  <a:pt x="930860" y="2857548"/>
                </a:lnTo>
                <a:lnTo>
                  <a:pt x="146160" y="2857548"/>
                </a:lnTo>
                <a:lnTo>
                  <a:pt x="146160" y="559496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71" name="Group 7">
            <a:extLst>
              <a:ext uri="{FF2B5EF4-FFF2-40B4-BE49-F238E27FC236}">
                <a16:creationId xmlns:a16="http://schemas.microsoft.com/office/drawing/2014/main" id="{10141D4F-5E10-4E4A-B285-AA2CB0627ED1}"/>
              </a:ext>
            </a:extLst>
          </p:cNvPr>
          <p:cNvGrpSpPr/>
          <p:nvPr/>
        </p:nvGrpSpPr>
        <p:grpSpPr>
          <a:xfrm>
            <a:off x="1881615" y="3828760"/>
            <a:ext cx="4415481" cy="2025902"/>
            <a:chOff x="3888259" y="3642564"/>
            <a:chExt cx="4415481" cy="2025902"/>
          </a:xfrm>
        </p:grpSpPr>
        <p:sp>
          <p:nvSpPr>
            <p:cNvPr id="72" name="Freeform 8">
              <a:extLst>
                <a:ext uri="{FF2B5EF4-FFF2-40B4-BE49-F238E27FC236}">
                  <a16:creationId xmlns:a16="http://schemas.microsoft.com/office/drawing/2014/main" id="{EFF6BFCF-C670-4365-BA94-4B79DCA19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8624" y="3642564"/>
              <a:ext cx="3014751" cy="1002461"/>
            </a:xfrm>
            <a:custGeom>
              <a:avLst/>
              <a:gdLst>
                <a:gd name="T0" fmla="*/ 0 w 947"/>
                <a:gd name="T1" fmla="*/ 198 h 430"/>
                <a:gd name="T2" fmla="*/ 473 w 947"/>
                <a:gd name="T3" fmla="*/ 0 h 430"/>
                <a:gd name="T4" fmla="*/ 947 w 947"/>
                <a:gd name="T5" fmla="*/ 198 h 430"/>
                <a:gd name="T6" fmla="*/ 473 w 947"/>
                <a:gd name="T7" fmla="*/ 430 h 430"/>
                <a:gd name="T8" fmla="*/ 0 w 947"/>
                <a:gd name="T9" fmla="*/ 198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7" h="430">
                  <a:moveTo>
                    <a:pt x="0" y="198"/>
                  </a:moveTo>
                  <a:lnTo>
                    <a:pt x="473" y="0"/>
                  </a:lnTo>
                  <a:lnTo>
                    <a:pt x="947" y="198"/>
                  </a:lnTo>
                  <a:lnTo>
                    <a:pt x="473" y="430"/>
                  </a:lnTo>
                  <a:lnTo>
                    <a:pt x="0" y="198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08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" name="Freeform 9">
              <a:extLst>
                <a:ext uri="{FF2B5EF4-FFF2-40B4-BE49-F238E27FC236}">
                  <a16:creationId xmlns:a16="http://schemas.microsoft.com/office/drawing/2014/main" id="{C6C0BAB2-7963-48C0-A732-60F0297C5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4407" y="4104162"/>
              <a:ext cx="2209333" cy="1564304"/>
            </a:xfrm>
            <a:custGeom>
              <a:avLst/>
              <a:gdLst>
                <a:gd name="T0" fmla="*/ 0 w 694"/>
                <a:gd name="T1" fmla="*/ 671 h 671"/>
                <a:gd name="T2" fmla="*/ 694 w 694"/>
                <a:gd name="T3" fmla="*/ 329 h 671"/>
                <a:gd name="T4" fmla="*/ 474 w 694"/>
                <a:gd name="T5" fmla="*/ 0 h 671"/>
                <a:gd name="T6" fmla="*/ 0 w 694"/>
                <a:gd name="T7" fmla="*/ 232 h 671"/>
                <a:gd name="T8" fmla="*/ 0 w 694"/>
                <a:gd name="T9" fmla="*/ 671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4" h="671">
                  <a:moveTo>
                    <a:pt x="0" y="671"/>
                  </a:moveTo>
                  <a:lnTo>
                    <a:pt x="694" y="329"/>
                  </a:lnTo>
                  <a:lnTo>
                    <a:pt x="474" y="0"/>
                  </a:lnTo>
                  <a:lnTo>
                    <a:pt x="0" y="232"/>
                  </a:lnTo>
                  <a:lnTo>
                    <a:pt x="0" y="671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" name="Freeform 10">
              <a:extLst>
                <a:ext uri="{FF2B5EF4-FFF2-40B4-BE49-F238E27FC236}">
                  <a16:creationId xmlns:a16="http://schemas.microsoft.com/office/drawing/2014/main" id="{EFB17327-AB98-46FA-8CF8-7C2077143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8259" y="4104162"/>
              <a:ext cx="2206148" cy="1564304"/>
            </a:xfrm>
            <a:custGeom>
              <a:avLst/>
              <a:gdLst>
                <a:gd name="T0" fmla="*/ 693 w 693"/>
                <a:gd name="T1" fmla="*/ 232 h 671"/>
                <a:gd name="T2" fmla="*/ 220 w 693"/>
                <a:gd name="T3" fmla="*/ 0 h 671"/>
                <a:gd name="T4" fmla="*/ 0 w 693"/>
                <a:gd name="T5" fmla="*/ 329 h 671"/>
                <a:gd name="T6" fmla="*/ 693 w 693"/>
                <a:gd name="T7" fmla="*/ 671 h 671"/>
                <a:gd name="T8" fmla="*/ 693 w 693"/>
                <a:gd name="T9" fmla="*/ 232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3" h="671">
                  <a:moveTo>
                    <a:pt x="693" y="232"/>
                  </a:moveTo>
                  <a:lnTo>
                    <a:pt x="220" y="0"/>
                  </a:lnTo>
                  <a:lnTo>
                    <a:pt x="0" y="329"/>
                  </a:lnTo>
                  <a:lnTo>
                    <a:pt x="693" y="671"/>
                  </a:lnTo>
                  <a:lnTo>
                    <a:pt x="693" y="232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5" name="Group 11">
            <a:extLst>
              <a:ext uri="{FF2B5EF4-FFF2-40B4-BE49-F238E27FC236}">
                <a16:creationId xmlns:a16="http://schemas.microsoft.com/office/drawing/2014/main" id="{4ADD8194-E3AD-4297-A04D-3A2E586F1D83}"/>
              </a:ext>
            </a:extLst>
          </p:cNvPr>
          <p:cNvGrpSpPr/>
          <p:nvPr/>
        </p:nvGrpSpPr>
        <p:grpSpPr>
          <a:xfrm>
            <a:off x="2636098" y="3024153"/>
            <a:ext cx="2906513" cy="1524671"/>
            <a:chOff x="4642742" y="2837957"/>
            <a:chExt cx="2906513" cy="1524671"/>
          </a:xfrm>
        </p:grpSpPr>
        <p:sp>
          <p:nvSpPr>
            <p:cNvPr id="76" name="Freeform 12">
              <a:extLst>
                <a:ext uri="{FF2B5EF4-FFF2-40B4-BE49-F238E27FC236}">
                  <a16:creationId xmlns:a16="http://schemas.microsoft.com/office/drawing/2014/main" id="{1BB595FC-A61F-4E9D-8C3A-DD20BD36E7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3107" y="2837957"/>
              <a:ext cx="1505783" cy="501230"/>
            </a:xfrm>
            <a:custGeom>
              <a:avLst/>
              <a:gdLst>
                <a:gd name="T0" fmla="*/ 0 w 473"/>
                <a:gd name="T1" fmla="*/ 97 h 215"/>
                <a:gd name="T2" fmla="*/ 236 w 473"/>
                <a:gd name="T3" fmla="*/ 0 h 215"/>
                <a:gd name="T4" fmla="*/ 473 w 473"/>
                <a:gd name="T5" fmla="*/ 97 h 215"/>
                <a:gd name="T6" fmla="*/ 236 w 473"/>
                <a:gd name="T7" fmla="*/ 215 h 215"/>
                <a:gd name="T8" fmla="*/ 0 w 473"/>
                <a:gd name="T9" fmla="*/ 97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3" h="215">
                  <a:moveTo>
                    <a:pt x="0" y="97"/>
                  </a:moveTo>
                  <a:lnTo>
                    <a:pt x="236" y="0"/>
                  </a:lnTo>
                  <a:lnTo>
                    <a:pt x="473" y="97"/>
                  </a:lnTo>
                  <a:lnTo>
                    <a:pt x="236" y="215"/>
                  </a:lnTo>
                  <a:lnTo>
                    <a:pt x="0" y="97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7" name="Freeform 13">
              <a:extLst>
                <a:ext uri="{FF2B5EF4-FFF2-40B4-BE49-F238E27FC236}">
                  <a16:creationId xmlns:a16="http://schemas.microsoft.com/office/drawing/2014/main" id="{CED8D69E-FCDC-46F4-A7C8-56E2451002B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4407" y="3064093"/>
              <a:ext cx="1454848" cy="1298535"/>
            </a:xfrm>
            <a:custGeom>
              <a:avLst/>
              <a:gdLst>
                <a:gd name="T0" fmla="*/ 0 w 457"/>
                <a:gd name="T1" fmla="*/ 557 h 557"/>
                <a:gd name="T2" fmla="*/ 457 w 457"/>
                <a:gd name="T3" fmla="*/ 333 h 557"/>
                <a:gd name="T4" fmla="*/ 237 w 457"/>
                <a:gd name="T5" fmla="*/ 0 h 557"/>
                <a:gd name="T6" fmla="*/ 0 w 457"/>
                <a:gd name="T7" fmla="*/ 118 h 557"/>
                <a:gd name="T8" fmla="*/ 0 w 457"/>
                <a:gd name="T9" fmla="*/ 557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7" h="557">
                  <a:moveTo>
                    <a:pt x="0" y="557"/>
                  </a:moveTo>
                  <a:lnTo>
                    <a:pt x="457" y="333"/>
                  </a:lnTo>
                  <a:lnTo>
                    <a:pt x="237" y="0"/>
                  </a:lnTo>
                  <a:lnTo>
                    <a:pt x="0" y="118"/>
                  </a:lnTo>
                  <a:lnTo>
                    <a:pt x="0" y="557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8" name="Freeform 14">
              <a:extLst>
                <a:ext uri="{FF2B5EF4-FFF2-40B4-BE49-F238E27FC236}">
                  <a16:creationId xmlns:a16="http://schemas.microsoft.com/office/drawing/2014/main" id="{C6EFE1DF-0B91-47FC-8582-884F99613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2742" y="3064093"/>
              <a:ext cx="1451665" cy="1298535"/>
            </a:xfrm>
            <a:custGeom>
              <a:avLst/>
              <a:gdLst>
                <a:gd name="T0" fmla="*/ 456 w 456"/>
                <a:gd name="T1" fmla="*/ 118 h 557"/>
                <a:gd name="T2" fmla="*/ 220 w 456"/>
                <a:gd name="T3" fmla="*/ 0 h 557"/>
                <a:gd name="T4" fmla="*/ 0 w 456"/>
                <a:gd name="T5" fmla="*/ 333 h 557"/>
                <a:gd name="T6" fmla="*/ 456 w 456"/>
                <a:gd name="T7" fmla="*/ 557 h 557"/>
                <a:gd name="T8" fmla="*/ 456 w 456"/>
                <a:gd name="T9" fmla="*/ 118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6" h="557">
                  <a:moveTo>
                    <a:pt x="456" y="118"/>
                  </a:moveTo>
                  <a:lnTo>
                    <a:pt x="220" y="0"/>
                  </a:lnTo>
                  <a:lnTo>
                    <a:pt x="0" y="333"/>
                  </a:lnTo>
                  <a:lnTo>
                    <a:pt x="456" y="557"/>
                  </a:lnTo>
                  <a:lnTo>
                    <a:pt x="456" y="118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9" name="Group 15">
            <a:extLst>
              <a:ext uri="{FF2B5EF4-FFF2-40B4-BE49-F238E27FC236}">
                <a16:creationId xmlns:a16="http://schemas.microsoft.com/office/drawing/2014/main" id="{B1A11326-5DCE-4BC7-A61D-DE97AD3FC1F4}"/>
              </a:ext>
            </a:extLst>
          </p:cNvPr>
          <p:cNvGrpSpPr/>
          <p:nvPr/>
        </p:nvGrpSpPr>
        <p:grpSpPr>
          <a:xfrm>
            <a:off x="3390583" y="2239453"/>
            <a:ext cx="1397545" cy="1032767"/>
            <a:chOff x="5397227" y="2053257"/>
            <a:chExt cx="1397545" cy="1032767"/>
          </a:xfrm>
        </p:grpSpPr>
        <p:sp>
          <p:nvSpPr>
            <p:cNvPr id="80" name="Freeform 16">
              <a:extLst>
                <a:ext uri="{FF2B5EF4-FFF2-40B4-BE49-F238E27FC236}">
                  <a16:creationId xmlns:a16="http://schemas.microsoft.com/office/drawing/2014/main" id="{C0810FBD-6088-4609-BBC1-E2E618BDB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4407" y="2053257"/>
              <a:ext cx="700365" cy="1032767"/>
            </a:xfrm>
            <a:custGeom>
              <a:avLst/>
              <a:gdLst>
                <a:gd name="T0" fmla="*/ 0 w 220"/>
                <a:gd name="T1" fmla="*/ 443 h 443"/>
                <a:gd name="T2" fmla="*/ 220 w 220"/>
                <a:gd name="T3" fmla="*/ 333 h 443"/>
                <a:gd name="T4" fmla="*/ 0 w 220"/>
                <a:gd name="T5" fmla="*/ 0 h 443"/>
                <a:gd name="T6" fmla="*/ 0 w 220"/>
                <a:gd name="T7" fmla="*/ 4 h 443"/>
                <a:gd name="T8" fmla="*/ 0 w 220"/>
                <a:gd name="T9" fmla="*/ 44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0" h="443">
                  <a:moveTo>
                    <a:pt x="0" y="443"/>
                  </a:moveTo>
                  <a:lnTo>
                    <a:pt x="220" y="333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443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3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17">
              <a:extLst>
                <a:ext uri="{FF2B5EF4-FFF2-40B4-BE49-F238E27FC236}">
                  <a16:creationId xmlns:a16="http://schemas.microsoft.com/office/drawing/2014/main" id="{C9CADFD5-BF5C-448C-91FB-E90E0E2B4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7227" y="2053257"/>
              <a:ext cx="697180" cy="1032767"/>
            </a:xfrm>
            <a:custGeom>
              <a:avLst/>
              <a:gdLst>
                <a:gd name="T0" fmla="*/ 219 w 219"/>
                <a:gd name="T1" fmla="*/ 4 h 443"/>
                <a:gd name="T2" fmla="*/ 219 w 219"/>
                <a:gd name="T3" fmla="*/ 0 h 443"/>
                <a:gd name="T4" fmla="*/ 0 w 219"/>
                <a:gd name="T5" fmla="*/ 333 h 443"/>
                <a:gd name="T6" fmla="*/ 219 w 219"/>
                <a:gd name="T7" fmla="*/ 443 h 443"/>
                <a:gd name="T8" fmla="*/ 219 w 219"/>
                <a:gd name="T9" fmla="*/ 4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9" h="443">
                  <a:moveTo>
                    <a:pt x="219" y="4"/>
                  </a:moveTo>
                  <a:lnTo>
                    <a:pt x="219" y="0"/>
                  </a:lnTo>
                  <a:lnTo>
                    <a:pt x="0" y="333"/>
                  </a:lnTo>
                  <a:lnTo>
                    <a:pt x="219" y="443"/>
                  </a:lnTo>
                  <a:lnTo>
                    <a:pt x="219" y="4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85" name="TextBox 22">
            <a:extLst>
              <a:ext uri="{FF2B5EF4-FFF2-40B4-BE49-F238E27FC236}">
                <a16:creationId xmlns:a16="http://schemas.microsoft.com/office/drawing/2014/main" id="{B6E083DE-404E-42AC-A5F2-F6DC54CA6B6F}"/>
              </a:ext>
            </a:extLst>
          </p:cNvPr>
          <p:cNvSpPr txBox="1"/>
          <p:nvPr/>
        </p:nvSpPr>
        <p:spPr>
          <a:xfrm>
            <a:off x="7227186" y="2200745"/>
            <a:ext cx="1380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3600" dirty="0">
                <a:latin typeface="Simplified Arabic" panose="02020603050405020304" pitchFamily="18" charset="-78"/>
                <a:cs typeface="AL-Mohanad Bold" pitchFamily="2" charset="-78"/>
              </a:rPr>
              <a:t>شخصية</a:t>
            </a:r>
            <a:endParaRPr lang="id-ID" sz="3600" dirty="0">
              <a:latin typeface="Simplified Arabic" panose="02020603050405020304" pitchFamily="18" charset="-78"/>
              <a:cs typeface="AL-Mohanad Bold" pitchFamily="2" charset="-78"/>
            </a:endParaRPr>
          </a:p>
        </p:txBody>
      </p:sp>
      <p:sp>
        <p:nvSpPr>
          <p:cNvPr id="86" name="TextBox 22">
            <a:extLst>
              <a:ext uri="{FF2B5EF4-FFF2-40B4-BE49-F238E27FC236}">
                <a16:creationId xmlns:a16="http://schemas.microsoft.com/office/drawing/2014/main" id="{D52EAB89-E992-4071-B0D5-FE8C1F85CA2C}"/>
              </a:ext>
            </a:extLst>
          </p:cNvPr>
          <p:cNvSpPr txBox="1"/>
          <p:nvPr/>
        </p:nvSpPr>
        <p:spPr>
          <a:xfrm>
            <a:off x="8111764" y="3339995"/>
            <a:ext cx="108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3600" dirty="0">
                <a:latin typeface="Simplified Arabic" panose="02020603050405020304" pitchFamily="18" charset="-78"/>
                <a:cs typeface="AL-Mohanad Bold" pitchFamily="2" charset="-78"/>
              </a:rPr>
              <a:t>المنشأة</a:t>
            </a:r>
            <a:endParaRPr lang="id-ID" sz="3600" dirty="0">
              <a:latin typeface="Simplified Arabic" panose="02020603050405020304" pitchFamily="18" charset="-78"/>
              <a:cs typeface="AL-Mohanad Bold" pitchFamily="2" charset="-78"/>
            </a:endParaRPr>
          </a:p>
        </p:txBody>
      </p:sp>
      <p:sp>
        <p:nvSpPr>
          <p:cNvPr id="87" name="TextBox 22">
            <a:extLst>
              <a:ext uri="{FF2B5EF4-FFF2-40B4-BE49-F238E27FC236}">
                <a16:creationId xmlns:a16="http://schemas.microsoft.com/office/drawing/2014/main" id="{97D39391-45D6-4D9A-9EBF-AE971FCF0321}"/>
              </a:ext>
            </a:extLst>
          </p:cNvPr>
          <p:cNvSpPr txBox="1"/>
          <p:nvPr/>
        </p:nvSpPr>
        <p:spPr>
          <a:xfrm>
            <a:off x="8890182" y="4296911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3600" dirty="0">
                <a:latin typeface="Simplified Arabic" panose="02020603050405020304" pitchFamily="18" charset="-78"/>
                <a:cs typeface="AL-Mohanad Bold" pitchFamily="2" charset="-78"/>
              </a:rPr>
              <a:t>البيئة</a:t>
            </a:r>
            <a:endParaRPr lang="id-ID" sz="3600" dirty="0">
              <a:latin typeface="Simplified Arabic" panose="02020603050405020304" pitchFamily="18" charset="-78"/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9778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rgbClr val="FFF8E3">
                <a:alpha val="32000"/>
              </a:srgbClr>
            </a:gs>
            <a:gs pos="0">
              <a:schemeClr val="bg1"/>
            </a:gs>
            <a:gs pos="99000">
              <a:schemeClr val="accent5">
                <a:lumMod val="40000"/>
                <a:lumOff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951089FC-B4D5-4258-9486-77F9BFB51BE5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69A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69A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</a:t>
            </a:r>
            <a:endParaRPr lang="ar-SA" sz="2400" b="1" dirty="0">
              <a:solidFill>
                <a:srgbClr val="69A1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69A12B"/>
            </a:solidFill>
          </a:ln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44753" y="993720"/>
            <a:ext cx="3440592" cy="865760"/>
            <a:chOff x="8915400" y="1222596"/>
            <a:chExt cx="3440592" cy="865760"/>
          </a:xfrm>
          <a:solidFill>
            <a:schemeClr val="accent2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69A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980525" y="1106324"/>
            <a:ext cx="2969047" cy="60678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المشروع الكبير والصغير</a:t>
            </a:r>
          </a:p>
        </p:txBody>
      </p:sp>
      <p:sp>
        <p:nvSpPr>
          <p:cNvPr id="31" name="عنوان 1">
            <a:extLst>
              <a:ext uri="{FF2B5EF4-FFF2-40B4-BE49-F238E27FC236}">
                <a16:creationId xmlns:a16="http://schemas.microsoft.com/office/drawing/2014/main" id="{506E0B2B-EF2D-4305-8E32-6BD319C5C73E}"/>
              </a:ext>
            </a:extLst>
          </p:cNvPr>
          <p:cNvSpPr txBox="1">
            <a:spLocks/>
          </p:cNvSpPr>
          <p:nvPr/>
        </p:nvSpPr>
        <p:spPr>
          <a:xfrm>
            <a:off x="2839856" y="1074921"/>
            <a:ext cx="5904896" cy="547842"/>
          </a:xfrm>
          <a:prstGeom prst="rect">
            <a:avLst/>
          </a:prstGeom>
          <a:gradFill flip="none" rotWithShape="1">
            <a:gsLst>
              <a:gs pos="71000">
                <a:srgbClr val="FBCE44">
                  <a:alpha val="69000"/>
                </a:srgbClr>
              </a:gs>
              <a:gs pos="38000">
                <a:srgbClr val="FFC000">
                  <a:alpha val="58000"/>
                </a:srgbClr>
              </a:gs>
              <a:gs pos="0">
                <a:schemeClr val="bg1">
                  <a:alpha val="0"/>
                </a:schemeClr>
              </a:gs>
              <a:gs pos="99000">
                <a:schemeClr val="bg1">
                  <a:alpha val="17000"/>
                </a:schemeClr>
              </a:gs>
            </a:gsLst>
            <a:lin ang="0" scaled="1"/>
            <a:tileRect/>
          </a:gradFill>
        </p:spPr>
        <p:txBody>
          <a:bodyPr wrap="square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rtl="1"/>
            <a:r>
              <a:rPr lang="ar-SA" sz="3200" b="1" dirty="0">
                <a:latin typeface="Simplified Arabic" pitchFamily="18" charset="-78"/>
                <a:cs typeface="AL-Mohanad Bold" pitchFamily="2" charset="-78"/>
              </a:rPr>
              <a:t>كيف يمكن أن تتجنب الفشل؟</a:t>
            </a:r>
          </a:p>
        </p:txBody>
      </p:sp>
      <p:grpSp>
        <p:nvGrpSpPr>
          <p:cNvPr id="20" name="مجموعة 19">
            <a:extLst>
              <a:ext uri="{FF2B5EF4-FFF2-40B4-BE49-F238E27FC236}">
                <a16:creationId xmlns:a16="http://schemas.microsoft.com/office/drawing/2014/main" id="{897C3154-108A-4279-9EE1-4D9F421D56F0}"/>
              </a:ext>
            </a:extLst>
          </p:cNvPr>
          <p:cNvGrpSpPr/>
          <p:nvPr/>
        </p:nvGrpSpPr>
        <p:grpSpPr>
          <a:xfrm>
            <a:off x="4004907" y="1764632"/>
            <a:ext cx="4205935" cy="5110287"/>
            <a:chOff x="4004907" y="1764632"/>
            <a:chExt cx="4205935" cy="5110287"/>
          </a:xfrm>
        </p:grpSpPr>
        <p:sp>
          <p:nvSpPr>
            <p:cNvPr id="68" name="Freeform 88">
              <a:extLst>
                <a:ext uri="{FF2B5EF4-FFF2-40B4-BE49-F238E27FC236}">
                  <a16:creationId xmlns:a16="http://schemas.microsoft.com/office/drawing/2014/main" id="{195CF84C-8E18-4091-8B1F-2FA409A90A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2750" y="1764632"/>
              <a:ext cx="227814" cy="5110287"/>
            </a:xfrm>
            <a:custGeom>
              <a:avLst/>
              <a:gdLst>
                <a:gd name="T0" fmla="*/ 0 w 53"/>
                <a:gd name="T1" fmla="*/ 905 h 908"/>
                <a:gd name="T2" fmla="*/ 28 w 53"/>
                <a:gd name="T3" fmla="*/ 908 h 908"/>
                <a:gd name="T4" fmla="*/ 53 w 53"/>
                <a:gd name="T5" fmla="*/ 905 h 908"/>
                <a:gd name="T6" fmla="*/ 53 w 53"/>
                <a:gd name="T7" fmla="*/ 6 h 908"/>
                <a:gd name="T8" fmla="*/ 25 w 53"/>
                <a:gd name="T9" fmla="*/ 0 h 908"/>
                <a:gd name="T10" fmla="*/ 0 w 53"/>
                <a:gd name="T11" fmla="*/ 6 h 908"/>
                <a:gd name="T12" fmla="*/ 0 w 53"/>
                <a:gd name="T13" fmla="*/ 905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908">
                  <a:moveTo>
                    <a:pt x="0" y="905"/>
                  </a:moveTo>
                  <a:cubicBezTo>
                    <a:pt x="0" y="905"/>
                    <a:pt x="12" y="908"/>
                    <a:pt x="28" y="908"/>
                  </a:cubicBezTo>
                  <a:cubicBezTo>
                    <a:pt x="43" y="908"/>
                    <a:pt x="53" y="905"/>
                    <a:pt x="53" y="905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53" y="6"/>
                    <a:pt x="42" y="0"/>
                    <a:pt x="25" y="0"/>
                  </a:cubicBezTo>
                  <a:cubicBezTo>
                    <a:pt x="9" y="0"/>
                    <a:pt x="0" y="6"/>
                    <a:pt x="0" y="6"/>
                  </a:cubicBezTo>
                  <a:lnTo>
                    <a:pt x="0" y="905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8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" name="Freeform 89">
              <a:extLst>
                <a:ext uri="{FF2B5EF4-FFF2-40B4-BE49-F238E27FC236}">
                  <a16:creationId xmlns:a16="http://schemas.microsoft.com/office/drawing/2014/main" id="{45491B7D-7A70-4167-8EF7-4ED0E6A41C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4780" y="2085644"/>
              <a:ext cx="317559" cy="605779"/>
            </a:xfrm>
            <a:custGeom>
              <a:avLst/>
              <a:gdLst>
                <a:gd name="T0" fmla="*/ 0 w 68"/>
                <a:gd name="T1" fmla="*/ 128 h 130"/>
                <a:gd name="T2" fmla="*/ 36 w 68"/>
                <a:gd name="T3" fmla="*/ 130 h 130"/>
                <a:gd name="T4" fmla="*/ 68 w 68"/>
                <a:gd name="T5" fmla="*/ 128 h 130"/>
                <a:gd name="T6" fmla="*/ 68 w 68"/>
                <a:gd name="T7" fmla="*/ 5 h 130"/>
                <a:gd name="T8" fmla="*/ 33 w 68"/>
                <a:gd name="T9" fmla="*/ 0 h 130"/>
                <a:gd name="T10" fmla="*/ 0 w 68"/>
                <a:gd name="T11" fmla="*/ 5 h 130"/>
                <a:gd name="T12" fmla="*/ 0 w 68"/>
                <a:gd name="T13" fmla="*/ 128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30">
                  <a:moveTo>
                    <a:pt x="0" y="128"/>
                  </a:moveTo>
                  <a:cubicBezTo>
                    <a:pt x="0" y="128"/>
                    <a:pt x="16" y="130"/>
                    <a:pt x="36" y="130"/>
                  </a:cubicBezTo>
                  <a:cubicBezTo>
                    <a:pt x="55" y="130"/>
                    <a:pt x="68" y="128"/>
                    <a:pt x="68" y="128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54" y="0"/>
                    <a:pt x="33" y="0"/>
                  </a:cubicBezTo>
                  <a:cubicBezTo>
                    <a:pt x="12" y="0"/>
                    <a:pt x="0" y="5"/>
                    <a:pt x="0" y="5"/>
                  </a:cubicBezTo>
                  <a:lnTo>
                    <a:pt x="0" y="12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" name="Freeform 92">
              <a:extLst>
                <a:ext uri="{FF2B5EF4-FFF2-40B4-BE49-F238E27FC236}">
                  <a16:creationId xmlns:a16="http://schemas.microsoft.com/office/drawing/2014/main" id="{13D41B38-11FD-47CF-A60A-830F5EFA61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0563" y="2085644"/>
              <a:ext cx="2000279" cy="704153"/>
            </a:xfrm>
            <a:custGeom>
              <a:avLst/>
              <a:gdLst>
                <a:gd name="T0" fmla="*/ 913 w 1159"/>
                <a:gd name="T1" fmla="*/ 0 h 408"/>
                <a:gd name="T2" fmla="*/ 0 w 1159"/>
                <a:gd name="T3" fmla="*/ 70 h 408"/>
                <a:gd name="T4" fmla="*/ 0 w 1159"/>
                <a:gd name="T5" fmla="*/ 324 h 408"/>
                <a:gd name="T6" fmla="*/ 913 w 1159"/>
                <a:gd name="T7" fmla="*/ 408 h 408"/>
                <a:gd name="T8" fmla="*/ 1159 w 1159"/>
                <a:gd name="T9" fmla="*/ 216 h 408"/>
                <a:gd name="T10" fmla="*/ 1159 w 1159"/>
                <a:gd name="T11" fmla="*/ 195 h 408"/>
                <a:gd name="T12" fmla="*/ 913 w 1159"/>
                <a:gd name="T13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9" h="408">
                  <a:moveTo>
                    <a:pt x="913" y="0"/>
                  </a:moveTo>
                  <a:lnTo>
                    <a:pt x="0" y="70"/>
                  </a:lnTo>
                  <a:lnTo>
                    <a:pt x="0" y="324"/>
                  </a:lnTo>
                  <a:lnTo>
                    <a:pt x="913" y="408"/>
                  </a:lnTo>
                  <a:lnTo>
                    <a:pt x="1159" y="216"/>
                  </a:lnTo>
                  <a:lnTo>
                    <a:pt x="1159" y="195"/>
                  </a:lnTo>
                  <a:lnTo>
                    <a:pt x="91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" name="Freeform 93">
              <a:extLst>
                <a:ext uri="{FF2B5EF4-FFF2-40B4-BE49-F238E27FC236}">
                  <a16:creationId xmlns:a16="http://schemas.microsoft.com/office/drawing/2014/main" id="{2EBF66E5-82DC-441D-B119-6EA120204F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0563" y="2052852"/>
              <a:ext cx="2000279" cy="704153"/>
            </a:xfrm>
            <a:custGeom>
              <a:avLst/>
              <a:gdLst>
                <a:gd name="T0" fmla="*/ 905 w 1159"/>
                <a:gd name="T1" fmla="*/ 0 h 408"/>
                <a:gd name="T2" fmla="*/ 0 w 1159"/>
                <a:gd name="T3" fmla="*/ 68 h 408"/>
                <a:gd name="T4" fmla="*/ 0 w 1159"/>
                <a:gd name="T5" fmla="*/ 324 h 408"/>
                <a:gd name="T6" fmla="*/ 905 w 1159"/>
                <a:gd name="T7" fmla="*/ 408 h 408"/>
                <a:gd name="T8" fmla="*/ 1159 w 1159"/>
                <a:gd name="T9" fmla="*/ 214 h 408"/>
                <a:gd name="T10" fmla="*/ 905 w 1159"/>
                <a:gd name="T11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9" h="408">
                  <a:moveTo>
                    <a:pt x="905" y="0"/>
                  </a:moveTo>
                  <a:lnTo>
                    <a:pt x="0" y="68"/>
                  </a:lnTo>
                  <a:lnTo>
                    <a:pt x="0" y="324"/>
                  </a:lnTo>
                  <a:lnTo>
                    <a:pt x="905" y="408"/>
                  </a:lnTo>
                  <a:lnTo>
                    <a:pt x="1159" y="214"/>
                  </a:lnTo>
                  <a:lnTo>
                    <a:pt x="9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" name="TextBox 17">
              <a:extLst>
                <a:ext uri="{FF2B5EF4-FFF2-40B4-BE49-F238E27FC236}">
                  <a16:creationId xmlns:a16="http://schemas.microsoft.com/office/drawing/2014/main" id="{6F3D0F5E-3659-4DF1-AC27-76E2DD44520E}"/>
                </a:ext>
              </a:extLst>
            </p:cNvPr>
            <p:cNvSpPr txBox="1"/>
            <p:nvPr/>
          </p:nvSpPr>
          <p:spPr>
            <a:xfrm>
              <a:off x="7552892" y="2200523"/>
              <a:ext cx="4395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leway" panose="020B0003030101060003" pitchFamily="34" charset="0"/>
                </a:rPr>
                <a:t>01</a:t>
              </a:r>
            </a:p>
          </p:txBody>
        </p:sp>
        <p:sp>
          <p:nvSpPr>
            <p:cNvPr id="79" name="Freeform 90">
              <a:extLst>
                <a:ext uri="{FF2B5EF4-FFF2-40B4-BE49-F238E27FC236}">
                  <a16:creationId xmlns:a16="http://schemas.microsoft.com/office/drawing/2014/main" id="{AB85FF9F-C07B-4150-A8AD-036B9C93B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4780" y="2855380"/>
              <a:ext cx="317559" cy="605779"/>
            </a:xfrm>
            <a:custGeom>
              <a:avLst/>
              <a:gdLst>
                <a:gd name="T0" fmla="*/ 0 w 68"/>
                <a:gd name="T1" fmla="*/ 128 h 130"/>
                <a:gd name="T2" fmla="*/ 36 w 68"/>
                <a:gd name="T3" fmla="*/ 130 h 130"/>
                <a:gd name="T4" fmla="*/ 68 w 68"/>
                <a:gd name="T5" fmla="*/ 128 h 130"/>
                <a:gd name="T6" fmla="*/ 68 w 68"/>
                <a:gd name="T7" fmla="*/ 5 h 130"/>
                <a:gd name="T8" fmla="*/ 33 w 68"/>
                <a:gd name="T9" fmla="*/ 0 h 130"/>
                <a:gd name="T10" fmla="*/ 0 w 68"/>
                <a:gd name="T11" fmla="*/ 5 h 130"/>
                <a:gd name="T12" fmla="*/ 0 w 68"/>
                <a:gd name="T13" fmla="*/ 128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30">
                  <a:moveTo>
                    <a:pt x="0" y="128"/>
                  </a:moveTo>
                  <a:cubicBezTo>
                    <a:pt x="0" y="128"/>
                    <a:pt x="16" y="130"/>
                    <a:pt x="36" y="130"/>
                  </a:cubicBezTo>
                  <a:cubicBezTo>
                    <a:pt x="55" y="130"/>
                    <a:pt x="68" y="128"/>
                    <a:pt x="68" y="128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54" y="0"/>
                    <a:pt x="33" y="0"/>
                  </a:cubicBezTo>
                  <a:cubicBezTo>
                    <a:pt x="12" y="0"/>
                    <a:pt x="0" y="5"/>
                    <a:pt x="0" y="5"/>
                  </a:cubicBezTo>
                  <a:lnTo>
                    <a:pt x="0" y="12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Freeform 96">
              <a:extLst>
                <a:ext uri="{FF2B5EF4-FFF2-40B4-BE49-F238E27FC236}">
                  <a16:creationId xmlns:a16="http://schemas.microsoft.com/office/drawing/2014/main" id="{E52F93AF-FC6A-4658-9BFA-C64102DE0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907" y="2836395"/>
              <a:ext cx="2000279" cy="704153"/>
            </a:xfrm>
            <a:custGeom>
              <a:avLst/>
              <a:gdLst>
                <a:gd name="T0" fmla="*/ 246 w 1159"/>
                <a:gd name="T1" fmla="*/ 0 h 408"/>
                <a:gd name="T2" fmla="*/ 1159 w 1159"/>
                <a:gd name="T3" fmla="*/ 70 h 408"/>
                <a:gd name="T4" fmla="*/ 1159 w 1159"/>
                <a:gd name="T5" fmla="*/ 324 h 408"/>
                <a:gd name="T6" fmla="*/ 246 w 1159"/>
                <a:gd name="T7" fmla="*/ 408 h 408"/>
                <a:gd name="T8" fmla="*/ 0 w 1159"/>
                <a:gd name="T9" fmla="*/ 216 h 408"/>
                <a:gd name="T10" fmla="*/ 0 w 1159"/>
                <a:gd name="T11" fmla="*/ 197 h 408"/>
                <a:gd name="T12" fmla="*/ 246 w 1159"/>
                <a:gd name="T13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9" h="408">
                  <a:moveTo>
                    <a:pt x="246" y="0"/>
                  </a:moveTo>
                  <a:lnTo>
                    <a:pt x="1159" y="70"/>
                  </a:lnTo>
                  <a:lnTo>
                    <a:pt x="1159" y="324"/>
                  </a:lnTo>
                  <a:lnTo>
                    <a:pt x="246" y="408"/>
                  </a:lnTo>
                  <a:lnTo>
                    <a:pt x="0" y="216"/>
                  </a:lnTo>
                  <a:lnTo>
                    <a:pt x="0" y="197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97">
              <a:extLst>
                <a:ext uri="{FF2B5EF4-FFF2-40B4-BE49-F238E27FC236}">
                  <a16:creationId xmlns:a16="http://schemas.microsoft.com/office/drawing/2014/main" id="{06949F96-68CD-4034-9ECD-09861B002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907" y="2803604"/>
              <a:ext cx="2000279" cy="704153"/>
            </a:xfrm>
            <a:custGeom>
              <a:avLst/>
              <a:gdLst>
                <a:gd name="T0" fmla="*/ 251 w 1159"/>
                <a:gd name="T1" fmla="*/ 0 h 408"/>
                <a:gd name="T2" fmla="*/ 1159 w 1159"/>
                <a:gd name="T3" fmla="*/ 70 h 408"/>
                <a:gd name="T4" fmla="*/ 1159 w 1159"/>
                <a:gd name="T5" fmla="*/ 324 h 408"/>
                <a:gd name="T6" fmla="*/ 251 w 1159"/>
                <a:gd name="T7" fmla="*/ 408 h 408"/>
                <a:gd name="T8" fmla="*/ 0 w 1159"/>
                <a:gd name="T9" fmla="*/ 216 h 408"/>
                <a:gd name="T10" fmla="*/ 251 w 1159"/>
                <a:gd name="T11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9" h="408">
                  <a:moveTo>
                    <a:pt x="251" y="0"/>
                  </a:moveTo>
                  <a:lnTo>
                    <a:pt x="1159" y="70"/>
                  </a:lnTo>
                  <a:lnTo>
                    <a:pt x="1159" y="324"/>
                  </a:lnTo>
                  <a:lnTo>
                    <a:pt x="251" y="408"/>
                  </a:lnTo>
                  <a:lnTo>
                    <a:pt x="0" y="216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82" name="TextBox 26">
              <a:extLst>
                <a:ext uri="{FF2B5EF4-FFF2-40B4-BE49-F238E27FC236}">
                  <a16:creationId xmlns:a16="http://schemas.microsoft.com/office/drawing/2014/main" id="{32015769-6487-4365-AB74-8E684DB8EE02}"/>
                </a:ext>
              </a:extLst>
            </p:cNvPr>
            <p:cNvSpPr txBox="1"/>
            <p:nvPr/>
          </p:nvSpPr>
          <p:spPr>
            <a:xfrm>
              <a:off x="4181376" y="2981975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leway" panose="020B0003030101060003" pitchFamily="34" charset="0"/>
                </a:rPr>
                <a:t>02</a:t>
              </a:r>
              <a:endParaRPr lang="id-ID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" panose="020B0003030101060003" pitchFamily="34" charset="0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D372B9F2-F7DE-45CB-9B8F-3763ACA7F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4780" y="3633745"/>
              <a:ext cx="317559" cy="605779"/>
            </a:xfrm>
            <a:custGeom>
              <a:avLst/>
              <a:gdLst>
                <a:gd name="T0" fmla="*/ 0 w 68"/>
                <a:gd name="T1" fmla="*/ 128 h 130"/>
                <a:gd name="T2" fmla="*/ 36 w 68"/>
                <a:gd name="T3" fmla="*/ 130 h 130"/>
                <a:gd name="T4" fmla="*/ 68 w 68"/>
                <a:gd name="T5" fmla="*/ 128 h 130"/>
                <a:gd name="T6" fmla="*/ 68 w 68"/>
                <a:gd name="T7" fmla="*/ 4 h 130"/>
                <a:gd name="T8" fmla="*/ 33 w 68"/>
                <a:gd name="T9" fmla="*/ 0 h 130"/>
                <a:gd name="T10" fmla="*/ 0 w 68"/>
                <a:gd name="T11" fmla="*/ 4 h 130"/>
                <a:gd name="T12" fmla="*/ 0 w 68"/>
                <a:gd name="T13" fmla="*/ 128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30">
                  <a:moveTo>
                    <a:pt x="0" y="128"/>
                  </a:moveTo>
                  <a:cubicBezTo>
                    <a:pt x="0" y="128"/>
                    <a:pt x="16" y="130"/>
                    <a:pt x="36" y="130"/>
                  </a:cubicBezTo>
                  <a:cubicBezTo>
                    <a:pt x="55" y="130"/>
                    <a:pt x="68" y="128"/>
                    <a:pt x="68" y="128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68" y="4"/>
                    <a:pt x="54" y="0"/>
                    <a:pt x="33" y="0"/>
                  </a:cubicBezTo>
                  <a:cubicBezTo>
                    <a:pt x="12" y="0"/>
                    <a:pt x="0" y="4"/>
                    <a:pt x="0" y="4"/>
                  </a:cubicBezTo>
                  <a:lnTo>
                    <a:pt x="0" y="12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3" name="Freeform 94">
              <a:extLst>
                <a:ext uri="{FF2B5EF4-FFF2-40B4-BE49-F238E27FC236}">
                  <a16:creationId xmlns:a16="http://schemas.microsoft.com/office/drawing/2014/main" id="{DE881C76-FBA4-4D34-ACF9-7030086CD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0563" y="3652730"/>
              <a:ext cx="2000279" cy="702428"/>
            </a:xfrm>
            <a:custGeom>
              <a:avLst/>
              <a:gdLst>
                <a:gd name="T0" fmla="*/ 913 w 1159"/>
                <a:gd name="T1" fmla="*/ 0 h 407"/>
                <a:gd name="T2" fmla="*/ 0 w 1159"/>
                <a:gd name="T3" fmla="*/ 70 h 407"/>
                <a:gd name="T4" fmla="*/ 0 w 1159"/>
                <a:gd name="T5" fmla="*/ 324 h 407"/>
                <a:gd name="T6" fmla="*/ 913 w 1159"/>
                <a:gd name="T7" fmla="*/ 407 h 407"/>
                <a:gd name="T8" fmla="*/ 1159 w 1159"/>
                <a:gd name="T9" fmla="*/ 216 h 407"/>
                <a:gd name="T10" fmla="*/ 1159 w 1159"/>
                <a:gd name="T11" fmla="*/ 194 h 407"/>
                <a:gd name="T12" fmla="*/ 913 w 1159"/>
                <a:gd name="T13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9" h="407">
                  <a:moveTo>
                    <a:pt x="913" y="0"/>
                  </a:moveTo>
                  <a:lnTo>
                    <a:pt x="0" y="70"/>
                  </a:lnTo>
                  <a:lnTo>
                    <a:pt x="0" y="324"/>
                  </a:lnTo>
                  <a:lnTo>
                    <a:pt x="913" y="407"/>
                  </a:lnTo>
                  <a:lnTo>
                    <a:pt x="1159" y="216"/>
                  </a:lnTo>
                  <a:lnTo>
                    <a:pt x="1159" y="194"/>
                  </a:lnTo>
                  <a:lnTo>
                    <a:pt x="913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4" name="Freeform 95">
              <a:extLst>
                <a:ext uri="{FF2B5EF4-FFF2-40B4-BE49-F238E27FC236}">
                  <a16:creationId xmlns:a16="http://schemas.microsoft.com/office/drawing/2014/main" id="{C5D924E7-40D2-4A80-8E29-56EB0B53CB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0563" y="3619938"/>
              <a:ext cx="2000279" cy="702428"/>
            </a:xfrm>
            <a:custGeom>
              <a:avLst/>
              <a:gdLst>
                <a:gd name="T0" fmla="*/ 905 w 1159"/>
                <a:gd name="T1" fmla="*/ 0 h 407"/>
                <a:gd name="T2" fmla="*/ 0 w 1159"/>
                <a:gd name="T3" fmla="*/ 67 h 407"/>
                <a:gd name="T4" fmla="*/ 0 w 1159"/>
                <a:gd name="T5" fmla="*/ 324 h 407"/>
                <a:gd name="T6" fmla="*/ 905 w 1159"/>
                <a:gd name="T7" fmla="*/ 407 h 407"/>
                <a:gd name="T8" fmla="*/ 1159 w 1159"/>
                <a:gd name="T9" fmla="*/ 213 h 407"/>
                <a:gd name="T10" fmla="*/ 905 w 1159"/>
                <a:gd name="T11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9" h="407">
                  <a:moveTo>
                    <a:pt x="905" y="0"/>
                  </a:moveTo>
                  <a:lnTo>
                    <a:pt x="0" y="67"/>
                  </a:lnTo>
                  <a:lnTo>
                    <a:pt x="0" y="324"/>
                  </a:lnTo>
                  <a:lnTo>
                    <a:pt x="905" y="407"/>
                  </a:lnTo>
                  <a:lnTo>
                    <a:pt x="1159" y="213"/>
                  </a:lnTo>
                  <a:lnTo>
                    <a:pt x="9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5" name="TextBox 39">
              <a:extLst>
                <a:ext uri="{FF2B5EF4-FFF2-40B4-BE49-F238E27FC236}">
                  <a16:creationId xmlns:a16="http://schemas.microsoft.com/office/drawing/2014/main" id="{02389D5B-B43F-4654-9A07-51F6FCE92D2D}"/>
                </a:ext>
              </a:extLst>
            </p:cNvPr>
            <p:cNvSpPr txBox="1"/>
            <p:nvPr/>
          </p:nvSpPr>
          <p:spPr>
            <a:xfrm>
              <a:off x="7572348" y="3761413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leway" panose="020B0003030101060003" pitchFamily="34" charset="0"/>
                </a:rPr>
                <a:t>03</a:t>
              </a:r>
              <a:endParaRPr lang="id-ID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" panose="020B0003030101060003" pitchFamily="34" charset="0"/>
              </a:endParaRPr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AB3B9FDF-EB90-4590-AADA-FB819798F6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4780" y="4439725"/>
              <a:ext cx="317559" cy="605779"/>
            </a:xfrm>
            <a:custGeom>
              <a:avLst/>
              <a:gdLst>
                <a:gd name="T0" fmla="*/ 0 w 68"/>
                <a:gd name="T1" fmla="*/ 128 h 130"/>
                <a:gd name="T2" fmla="*/ 36 w 68"/>
                <a:gd name="T3" fmla="*/ 130 h 130"/>
                <a:gd name="T4" fmla="*/ 68 w 68"/>
                <a:gd name="T5" fmla="*/ 128 h 130"/>
                <a:gd name="T6" fmla="*/ 68 w 68"/>
                <a:gd name="T7" fmla="*/ 5 h 130"/>
                <a:gd name="T8" fmla="*/ 33 w 68"/>
                <a:gd name="T9" fmla="*/ 0 h 130"/>
                <a:gd name="T10" fmla="*/ 0 w 68"/>
                <a:gd name="T11" fmla="*/ 5 h 130"/>
                <a:gd name="T12" fmla="*/ 0 w 68"/>
                <a:gd name="T13" fmla="*/ 128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30">
                  <a:moveTo>
                    <a:pt x="0" y="128"/>
                  </a:moveTo>
                  <a:cubicBezTo>
                    <a:pt x="0" y="128"/>
                    <a:pt x="16" y="130"/>
                    <a:pt x="36" y="130"/>
                  </a:cubicBezTo>
                  <a:cubicBezTo>
                    <a:pt x="55" y="130"/>
                    <a:pt x="68" y="128"/>
                    <a:pt x="68" y="128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54" y="0"/>
                    <a:pt x="33" y="0"/>
                  </a:cubicBezTo>
                  <a:cubicBezTo>
                    <a:pt x="12" y="0"/>
                    <a:pt x="0" y="5"/>
                    <a:pt x="0" y="5"/>
                  </a:cubicBezTo>
                  <a:lnTo>
                    <a:pt x="0" y="12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05BB1EFB-B309-4F0A-B4C8-34B90134C6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907" y="4420739"/>
              <a:ext cx="2000279" cy="704153"/>
            </a:xfrm>
            <a:custGeom>
              <a:avLst/>
              <a:gdLst>
                <a:gd name="T0" fmla="*/ 246 w 1159"/>
                <a:gd name="T1" fmla="*/ 0 h 408"/>
                <a:gd name="T2" fmla="*/ 1159 w 1159"/>
                <a:gd name="T3" fmla="*/ 70 h 408"/>
                <a:gd name="T4" fmla="*/ 1159 w 1159"/>
                <a:gd name="T5" fmla="*/ 324 h 408"/>
                <a:gd name="T6" fmla="*/ 246 w 1159"/>
                <a:gd name="T7" fmla="*/ 408 h 408"/>
                <a:gd name="T8" fmla="*/ 0 w 1159"/>
                <a:gd name="T9" fmla="*/ 216 h 408"/>
                <a:gd name="T10" fmla="*/ 0 w 1159"/>
                <a:gd name="T11" fmla="*/ 197 h 408"/>
                <a:gd name="T12" fmla="*/ 246 w 1159"/>
                <a:gd name="T13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9" h="408">
                  <a:moveTo>
                    <a:pt x="246" y="0"/>
                  </a:moveTo>
                  <a:lnTo>
                    <a:pt x="1159" y="70"/>
                  </a:lnTo>
                  <a:lnTo>
                    <a:pt x="1159" y="324"/>
                  </a:lnTo>
                  <a:lnTo>
                    <a:pt x="246" y="408"/>
                  </a:lnTo>
                  <a:lnTo>
                    <a:pt x="0" y="216"/>
                  </a:lnTo>
                  <a:lnTo>
                    <a:pt x="0" y="197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F7368C19-A4B1-49CB-A102-E0EC0CBEA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907" y="4387949"/>
              <a:ext cx="2000279" cy="704153"/>
            </a:xfrm>
            <a:custGeom>
              <a:avLst/>
              <a:gdLst>
                <a:gd name="T0" fmla="*/ 251 w 1159"/>
                <a:gd name="T1" fmla="*/ 0 h 408"/>
                <a:gd name="T2" fmla="*/ 1159 w 1159"/>
                <a:gd name="T3" fmla="*/ 70 h 408"/>
                <a:gd name="T4" fmla="*/ 1159 w 1159"/>
                <a:gd name="T5" fmla="*/ 324 h 408"/>
                <a:gd name="T6" fmla="*/ 251 w 1159"/>
                <a:gd name="T7" fmla="*/ 408 h 408"/>
                <a:gd name="T8" fmla="*/ 0 w 1159"/>
                <a:gd name="T9" fmla="*/ 216 h 408"/>
                <a:gd name="T10" fmla="*/ 251 w 1159"/>
                <a:gd name="T11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9" h="408">
                  <a:moveTo>
                    <a:pt x="251" y="0"/>
                  </a:moveTo>
                  <a:lnTo>
                    <a:pt x="1159" y="70"/>
                  </a:lnTo>
                  <a:lnTo>
                    <a:pt x="1159" y="324"/>
                  </a:lnTo>
                  <a:lnTo>
                    <a:pt x="251" y="408"/>
                  </a:lnTo>
                  <a:lnTo>
                    <a:pt x="0" y="216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3" name="TextBox 47">
              <a:extLst>
                <a:ext uri="{FF2B5EF4-FFF2-40B4-BE49-F238E27FC236}">
                  <a16:creationId xmlns:a16="http://schemas.microsoft.com/office/drawing/2014/main" id="{30EE4735-15C7-4608-88E3-CF214946F0E0}"/>
                </a:ext>
              </a:extLst>
            </p:cNvPr>
            <p:cNvSpPr txBox="1"/>
            <p:nvPr/>
          </p:nvSpPr>
          <p:spPr>
            <a:xfrm>
              <a:off x="4199228" y="4542865"/>
              <a:ext cx="4571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id-ID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leway" panose="020B0003030101060003" pitchFamily="34" charset="0"/>
                </a:rPr>
                <a:t>04</a:t>
              </a:r>
            </a:p>
          </p:txBody>
        </p:sp>
        <p:sp>
          <p:nvSpPr>
            <p:cNvPr id="111" name="Freeform 91">
              <a:extLst>
                <a:ext uri="{FF2B5EF4-FFF2-40B4-BE49-F238E27FC236}">
                  <a16:creationId xmlns:a16="http://schemas.microsoft.com/office/drawing/2014/main" id="{8F2A4CEC-D22B-4C9B-B5D3-49869A6690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4780" y="5185349"/>
              <a:ext cx="317559" cy="605779"/>
            </a:xfrm>
            <a:custGeom>
              <a:avLst/>
              <a:gdLst>
                <a:gd name="T0" fmla="*/ 0 w 68"/>
                <a:gd name="T1" fmla="*/ 128 h 130"/>
                <a:gd name="T2" fmla="*/ 36 w 68"/>
                <a:gd name="T3" fmla="*/ 130 h 130"/>
                <a:gd name="T4" fmla="*/ 68 w 68"/>
                <a:gd name="T5" fmla="*/ 128 h 130"/>
                <a:gd name="T6" fmla="*/ 68 w 68"/>
                <a:gd name="T7" fmla="*/ 4 h 130"/>
                <a:gd name="T8" fmla="*/ 33 w 68"/>
                <a:gd name="T9" fmla="*/ 0 h 130"/>
                <a:gd name="T10" fmla="*/ 0 w 68"/>
                <a:gd name="T11" fmla="*/ 4 h 130"/>
                <a:gd name="T12" fmla="*/ 0 w 68"/>
                <a:gd name="T13" fmla="*/ 128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30">
                  <a:moveTo>
                    <a:pt x="0" y="128"/>
                  </a:moveTo>
                  <a:cubicBezTo>
                    <a:pt x="0" y="128"/>
                    <a:pt x="16" y="130"/>
                    <a:pt x="36" y="130"/>
                  </a:cubicBezTo>
                  <a:cubicBezTo>
                    <a:pt x="55" y="130"/>
                    <a:pt x="68" y="128"/>
                    <a:pt x="68" y="128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68" y="4"/>
                    <a:pt x="54" y="0"/>
                    <a:pt x="33" y="0"/>
                  </a:cubicBezTo>
                  <a:cubicBezTo>
                    <a:pt x="12" y="0"/>
                    <a:pt x="0" y="4"/>
                    <a:pt x="0" y="4"/>
                  </a:cubicBezTo>
                  <a:lnTo>
                    <a:pt x="0" y="12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2" name="Freeform 94">
              <a:extLst>
                <a:ext uri="{FF2B5EF4-FFF2-40B4-BE49-F238E27FC236}">
                  <a16:creationId xmlns:a16="http://schemas.microsoft.com/office/drawing/2014/main" id="{EEAF96A2-479C-4472-B5CF-35AA6D5AA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0563" y="5204334"/>
              <a:ext cx="2000279" cy="702428"/>
            </a:xfrm>
            <a:custGeom>
              <a:avLst/>
              <a:gdLst>
                <a:gd name="T0" fmla="*/ 913 w 1159"/>
                <a:gd name="T1" fmla="*/ 0 h 407"/>
                <a:gd name="T2" fmla="*/ 0 w 1159"/>
                <a:gd name="T3" fmla="*/ 70 h 407"/>
                <a:gd name="T4" fmla="*/ 0 w 1159"/>
                <a:gd name="T5" fmla="*/ 324 h 407"/>
                <a:gd name="T6" fmla="*/ 913 w 1159"/>
                <a:gd name="T7" fmla="*/ 407 h 407"/>
                <a:gd name="T8" fmla="*/ 1159 w 1159"/>
                <a:gd name="T9" fmla="*/ 216 h 407"/>
                <a:gd name="T10" fmla="*/ 1159 w 1159"/>
                <a:gd name="T11" fmla="*/ 194 h 407"/>
                <a:gd name="T12" fmla="*/ 913 w 1159"/>
                <a:gd name="T13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9" h="407">
                  <a:moveTo>
                    <a:pt x="913" y="0"/>
                  </a:moveTo>
                  <a:lnTo>
                    <a:pt x="0" y="70"/>
                  </a:lnTo>
                  <a:lnTo>
                    <a:pt x="0" y="324"/>
                  </a:lnTo>
                  <a:lnTo>
                    <a:pt x="913" y="407"/>
                  </a:lnTo>
                  <a:lnTo>
                    <a:pt x="1159" y="216"/>
                  </a:lnTo>
                  <a:lnTo>
                    <a:pt x="1159" y="194"/>
                  </a:lnTo>
                  <a:lnTo>
                    <a:pt x="913" y="0"/>
                  </a:lnTo>
                  <a:close/>
                </a:path>
              </a:pathLst>
            </a:custGeom>
            <a:solidFill>
              <a:srgbClr val="00ADE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3" name="Freeform 95">
              <a:extLst>
                <a:ext uri="{FF2B5EF4-FFF2-40B4-BE49-F238E27FC236}">
                  <a16:creationId xmlns:a16="http://schemas.microsoft.com/office/drawing/2014/main" id="{AF69EADF-674D-4BC7-9FC4-B59ACF10B0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0563" y="5171542"/>
              <a:ext cx="2000279" cy="702428"/>
            </a:xfrm>
            <a:custGeom>
              <a:avLst/>
              <a:gdLst>
                <a:gd name="T0" fmla="*/ 905 w 1159"/>
                <a:gd name="T1" fmla="*/ 0 h 407"/>
                <a:gd name="T2" fmla="*/ 0 w 1159"/>
                <a:gd name="T3" fmla="*/ 67 h 407"/>
                <a:gd name="T4" fmla="*/ 0 w 1159"/>
                <a:gd name="T5" fmla="*/ 324 h 407"/>
                <a:gd name="T6" fmla="*/ 905 w 1159"/>
                <a:gd name="T7" fmla="*/ 407 h 407"/>
                <a:gd name="T8" fmla="*/ 1159 w 1159"/>
                <a:gd name="T9" fmla="*/ 213 h 407"/>
                <a:gd name="T10" fmla="*/ 905 w 1159"/>
                <a:gd name="T11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9" h="407">
                  <a:moveTo>
                    <a:pt x="905" y="0"/>
                  </a:moveTo>
                  <a:lnTo>
                    <a:pt x="0" y="67"/>
                  </a:lnTo>
                  <a:lnTo>
                    <a:pt x="0" y="324"/>
                  </a:lnTo>
                  <a:lnTo>
                    <a:pt x="905" y="407"/>
                  </a:lnTo>
                  <a:lnTo>
                    <a:pt x="1159" y="213"/>
                  </a:lnTo>
                  <a:lnTo>
                    <a:pt x="90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4" name="TextBox 39">
              <a:extLst>
                <a:ext uri="{FF2B5EF4-FFF2-40B4-BE49-F238E27FC236}">
                  <a16:creationId xmlns:a16="http://schemas.microsoft.com/office/drawing/2014/main" id="{DA723E4C-F2FB-48C3-A469-D8A9CEEB700B}"/>
                </a:ext>
              </a:extLst>
            </p:cNvPr>
            <p:cNvSpPr txBox="1"/>
            <p:nvPr/>
          </p:nvSpPr>
          <p:spPr>
            <a:xfrm>
              <a:off x="7572348" y="5313017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leway" panose="020B0003030101060003" pitchFamily="34" charset="0"/>
                </a:rPr>
                <a:t>05</a:t>
              </a:r>
              <a:endParaRPr lang="id-ID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" panose="020B0003030101060003" pitchFamily="34" charset="0"/>
              </a:endParaRPr>
            </a:p>
          </p:txBody>
        </p:sp>
        <p:sp>
          <p:nvSpPr>
            <p:cNvPr id="119" name="Freeform 98">
              <a:extLst>
                <a:ext uri="{FF2B5EF4-FFF2-40B4-BE49-F238E27FC236}">
                  <a16:creationId xmlns:a16="http://schemas.microsoft.com/office/drawing/2014/main" id="{6C4E2AE1-D29F-4623-BB5E-3F6A3170F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4780" y="5991329"/>
              <a:ext cx="317559" cy="605779"/>
            </a:xfrm>
            <a:custGeom>
              <a:avLst/>
              <a:gdLst>
                <a:gd name="T0" fmla="*/ 0 w 68"/>
                <a:gd name="T1" fmla="*/ 128 h 130"/>
                <a:gd name="T2" fmla="*/ 36 w 68"/>
                <a:gd name="T3" fmla="*/ 130 h 130"/>
                <a:gd name="T4" fmla="*/ 68 w 68"/>
                <a:gd name="T5" fmla="*/ 128 h 130"/>
                <a:gd name="T6" fmla="*/ 68 w 68"/>
                <a:gd name="T7" fmla="*/ 5 h 130"/>
                <a:gd name="T8" fmla="*/ 33 w 68"/>
                <a:gd name="T9" fmla="*/ 0 h 130"/>
                <a:gd name="T10" fmla="*/ 0 w 68"/>
                <a:gd name="T11" fmla="*/ 5 h 130"/>
                <a:gd name="T12" fmla="*/ 0 w 68"/>
                <a:gd name="T13" fmla="*/ 128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30">
                  <a:moveTo>
                    <a:pt x="0" y="128"/>
                  </a:moveTo>
                  <a:cubicBezTo>
                    <a:pt x="0" y="128"/>
                    <a:pt x="16" y="130"/>
                    <a:pt x="36" y="130"/>
                  </a:cubicBezTo>
                  <a:cubicBezTo>
                    <a:pt x="55" y="130"/>
                    <a:pt x="68" y="128"/>
                    <a:pt x="68" y="128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54" y="0"/>
                    <a:pt x="33" y="0"/>
                  </a:cubicBezTo>
                  <a:cubicBezTo>
                    <a:pt x="12" y="0"/>
                    <a:pt x="0" y="5"/>
                    <a:pt x="0" y="5"/>
                  </a:cubicBezTo>
                  <a:lnTo>
                    <a:pt x="0" y="12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0" name="Freeform 99">
              <a:extLst>
                <a:ext uri="{FF2B5EF4-FFF2-40B4-BE49-F238E27FC236}">
                  <a16:creationId xmlns:a16="http://schemas.microsoft.com/office/drawing/2014/main" id="{DAC7B9C6-CA03-4DD5-8273-1BC2F7E22E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907" y="5972343"/>
              <a:ext cx="2000279" cy="704153"/>
            </a:xfrm>
            <a:custGeom>
              <a:avLst/>
              <a:gdLst>
                <a:gd name="T0" fmla="*/ 246 w 1159"/>
                <a:gd name="T1" fmla="*/ 0 h 408"/>
                <a:gd name="T2" fmla="*/ 1159 w 1159"/>
                <a:gd name="T3" fmla="*/ 70 h 408"/>
                <a:gd name="T4" fmla="*/ 1159 w 1159"/>
                <a:gd name="T5" fmla="*/ 324 h 408"/>
                <a:gd name="T6" fmla="*/ 246 w 1159"/>
                <a:gd name="T7" fmla="*/ 408 h 408"/>
                <a:gd name="T8" fmla="*/ 0 w 1159"/>
                <a:gd name="T9" fmla="*/ 216 h 408"/>
                <a:gd name="T10" fmla="*/ 0 w 1159"/>
                <a:gd name="T11" fmla="*/ 197 h 408"/>
                <a:gd name="T12" fmla="*/ 246 w 1159"/>
                <a:gd name="T13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9" h="408">
                  <a:moveTo>
                    <a:pt x="246" y="0"/>
                  </a:moveTo>
                  <a:lnTo>
                    <a:pt x="1159" y="70"/>
                  </a:lnTo>
                  <a:lnTo>
                    <a:pt x="1159" y="324"/>
                  </a:lnTo>
                  <a:lnTo>
                    <a:pt x="246" y="408"/>
                  </a:lnTo>
                  <a:lnTo>
                    <a:pt x="0" y="216"/>
                  </a:lnTo>
                  <a:lnTo>
                    <a:pt x="0" y="197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F6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1" name="Freeform 100">
              <a:extLst>
                <a:ext uri="{FF2B5EF4-FFF2-40B4-BE49-F238E27FC236}">
                  <a16:creationId xmlns:a16="http://schemas.microsoft.com/office/drawing/2014/main" id="{54EB737A-D32A-4961-816F-A26175620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907" y="5939553"/>
              <a:ext cx="2000279" cy="704153"/>
            </a:xfrm>
            <a:custGeom>
              <a:avLst/>
              <a:gdLst>
                <a:gd name="T0" fmla="*/ 251 w 1159"/>
                <a:gd name="T1" fmla="*/ 0 h 408"/>
                <a:gd name="T2" fmla="*/ 1159 w 1159"/>
                <a:gd name="T3" fmla="*/ 70 h 408"/>
                <a:gd name="T4" fmla="*/ 1159 w 1159"/>
                <a:gd name="T5" fmla="*/ 324 h 408"/>
                <a:gd name="T6" fmla="*/ 251 w 1159"/>
                <a:gd name="T7" fmla="*/ 408 h 408"/>
                <a:gd name="T8" fmla="*/ 0 w 1159"/>
                <a:gd name="T9" fmla="*/ 216 h 408"/>
                <a:gd name="T10" fmla="*/ 251 w 1159"/>
                <a:gd name="T11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9" h="408">
                  <a:moveTo>
                    <a:pt x="251" y="0"/>
                  </a:moveTo>
                  <a:lnTo>
                    <a:pt x="1159" y="70"/>
                  </a:lnTo>
                  <a:lnTo>
                    <a:pt x="1159" y="324"/>
                  </a:lnTo>
                  <a:lnTo>
                    <a:pt x="251" y="408"/>
                  </a:lnTo>
                  <a:lnTo>
                    <a:pt x="0" y="216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2" name="TextBox 47">
              <a:extLst>
                <a:ext uri="{FF2B5EF4-FFF2-40B4-BE49-F238E27FC236}">
                  <a16:creationId xmlns:a16="http://schemas.microsoft.com/office/drawing/2014/main" id="{537509C3-0135-4810-9CC0-006A4D46C4EB}"/>
                </a:ext>
              </a:extLst>
            </p:cNvPr>
            <p:cNvSpPr txBox="1"/>
            <p:nvPr/>
          </p:nvSpPr>
          <p:spPr>
            <a:xfrm>
              <a:off x="4191212" y="6094469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leway" panose="020B0003030101060003" pitchFamily="34" charset="0"/>
                </a:rPr>
                <a:t>06</a:t>
              </a:r>
              <a:endParaRPr lang="id-ID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" panose="020B0003030101060003" pitchFamily="34" charset="0"/>
              </a:endParaRPr>
            </a:p>
          </p:txBody>
        </p:sp>
      </p:grp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26CCC9A0-353C-47A1-96A3-94479DF93305}"/>
              </a:ext>
            </a:extLst>
          </p:cNvPr>
          <p:cNvSpPr/>
          <p:nvPr/>
        </p:nvSpPr>
        <p:spPr>
          <a:xfrm>
            <a:off x="8332014" y="2171540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/>
            <a:r>
              <a:rPr lang="ar-SA" sz="2400" b="1" dirty="0">
                <a:latin typeface="Simplified Arabic" panose="02020603050405020304" pitchFamily="18" charset="-78"/>
                <a:cs typeface="AL-Mohanad Bold" pitchFamily="2" charset="-78"/>
              </a:rPr>
              <a:t>افهم مشروعك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A089952A-C088-48DD-B818-79D7E16056A9}"/>
              </a:ext>
            </a:extLst>
          </p:cNvPr>
          <p:cNvSpPr/>
          <p:nvPr/>
        </p:nvSpPr>
        <p:spPr>
          <a:xfrm>
            <a:off x="8723146" y="3651818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/>
            <a:r>
              <a:rPr lang="ar-SA" sz="2400" b="1" dirty="0">
                <a:latin typeface="Simplified Arabic" panose="02020603050405020304" pitchFamily="18" charset="-78"/>
                <a:cs typeface="AL-Mohanad Bold" pitchFamily="2" charset="-78"/>
              </a:rPr>
              <a:t>خطة عمل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C4B3026-0F6E-4127-8996-B7FB654C13AC}"/>
              </a:ext>
            </a:extLst>
          </p:cNvPr>
          <p:cNvSpPr/>
          <p:nvPr/>
        </p:nvSpPr>
        <p:spPr>
          <a:xfrm>
            <a:off x="8517962" y="5287444"/>
            <a:ext cx="1388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/>
            <a:r>
              <a:rPr lang="ar-SA" sz="2400" b="1" dirty="0">
                <a:latin typeface="Simplified Arabic" panose="02020603050405020304" pitchFamily="18" charset="-78"/>
                <a:cs typeface="AL-Mohanad Bold" pitchFamily="2" charset="-78"/>
              </a:rPr>
              <a:t>إدارة التمويل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EBA14E53-02EB-4D5A-B708-167C53A0F631}"/>
              </a:ext>
            </a:extLst>
          </p:cNvPr>
          <p:cNvSpPr/>
          <p:nvPr/>
        </p:nvSpPr>
        <p:spPr>
          <a:xfrm>
            <a:off x="2295853" y="2967335"/>
            <a:ext cx="1492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/>
            <a:r>
              <a:rPr lang="ar-SA" sz="2400" b="1" dirty="0">
                <a:latin typeface="Simplified Arabic" panose="02020603050405020304" pitchFamily="18" charset="-78"/>
                <a:cs typeface="AL-Mohanad Bold" pitchFamily="2" charset="-78"/>
              </a:rPr>
              <a:t>اهتم بنفسك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041D040C-55A4-4A8D-AD79-6A6144091EFD}"/>
              </a:ext>
            </a:extLst>
          </p:cNvPr>
          <p:cNvSpPr/>
          <p:nvPr/>
        </p:nvSpPr>
        <p:spPr>
          <a:xfrm>
            <a:off x="1948001" y="4581821"/>
            <a:ext cx="1656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/>
            <a:r>
              <a:rPr lang="ar-SA" sz="2400" b="1" dirty="0">
                <a:latin typeface="Simplified Arabic" panose="02020603050405020304" pitchFamily="18" charset="-78"/>
                <a:cs typeface="AL-Mohanad Bold" pitchFamily="2" charset="-78"/>
              </a:rPr>
              <a:t>إدارة الأشخاص</a:t>
            </a: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4C5D3FAE-3F09-4631-896A-8C3674308C6D}"/>
              </a:ext>
            </a:extLst>
          </p:cNvPr>
          <p:cNvSpPr/>
          <p:nvPr/>
        </p:nvSpPr>
        <p:spPr>
          <a:xfrm>
            <a:off x="1661063" y="6045086"/>
            <a:ext cx="1943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/>
            <a:r>
              <a:rPr lang="ar-SA" sz="2400" b="1" dirty="0">
                <a:latin typeface="Simplified Arabic" panose="02020603050405020304" pitchFamily="18" charset="-78"/>
                <a:cs typeface="AL-Mohanad Bold" pitchFamily="2" charset="-78"/>
              </a:rPr>
              <a:t>فهم القوائم المالية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397DED7-13D4-2012-6A78-14F2160449FB}"/>
              </a:ext>
            </a:extLst>
          </p:cNvPr>
          <p:cNvGrpSpPr/>
          <p:nvPr/>
        </p:nvGrpSpPr>
        <p:grpSpPr>
          <a:xfrm>
            <a:off x="342058" y="1000557"/>
            <a:ext cx="1551949" cy="1983100"/>
            <a:chOff x="0" y="0"/>
            <a:chExt cx="990600" cy="124777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C1C30AE-54D2-632F-414F-A4E2DB076D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" y="477520"/>
              <a:ext cx="640080" cy="64008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98BB6FD-220E-EDD4-9822-9C14E8E119CE}"/>
                </a:ext>
              </a:extLst>
            </p:cNvPr>
            <p:cNvGrpSpPr/>
            <p:nvPr/>
          </p:nvGrpSpPr>
          <p:grpSpPr>
            <a:xfrm>
              <a:off x="0" y="0"/>
              <a:ext cx="990600" cy="1247775"/>
              <a:chOff x="0" y="0"/>
              <a:chExt cx="990600" cy="1247775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68B134C-D8E8-47B3-2184-514143E78C44}"/>
                  </a:ext>
                </a:extLst>
              </p:cNvPr>
              <p:cNvSpPr/>
              <p:nvPr/>
            </p:nvSpPr>
            <p:spPr>
              <a:xfrm>
                <a:off x="0" y="0"/>
                <a:ext cx="990600" cy="1247775"/>
              </a:xfrm>
              <a:prstGeom prst="rect">
                <a:avLst/>
              </a:prstGeom>
              <a:noFill/>
              <a:ln w="127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" name="Text Box 219">
                <a:extLst>
                  <a:ext uri="{FF2B5EF4-FFF2-40B4-BE49-F238E27FC236}">
                    <a16:creationId xmlns:a16="http://schemas.microsoft.com/office/drawing/2014/main" id="{DE7BB7BC-8BB4-E883-AE6B-2DE149AFE0F6}"/>
                  </a:ext>
                </a:extLst>
              </p:cNvPr>
              <p:cNvSpPr txBox="1"/>
              <p:nvPr/>
            </p:nvSpPr>
            <p:spPr>
              <a:xfrm>
                <a:off x="45720" y="91440"/>
                <a:ext cx="914400" cy="34036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 rtl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05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Calibri" panose="020F0502020204030204" pitchFamily="34" charset="0"/>
                  </a:rPr>
                  <a:t>مقطع فيديو</a:t>
                </a:r>
                <a:endParaRPr lang="en-US" sz="2400" dirty="0">
                  <a:effectLst/>
                  <a:latin typeface="Simplified Arabic" panose="02020603050405020304" pitchFamily="18" charset="-78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marR="0" algn="ctr" rtl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050" dirty="0">
                    <a:effectLst/>
                    <a:latin typeface="Simplified Arabic" panose="02020603050405020304" pitchFamily="18" charset="-78"/>
                    <a:ea typeface="Calibri" panose="020F0502020204030204" pitchFamily="34" charset="0"/>
                    <a:cs typeface="Calibri" panose="020F0502020204030204" pitchFamily="34" charset="0"/>
                  </a:rPr>
                  <a:t>كيف تتجنب الفشل ؟</a:t>
                </a:r>
                <a:endParaRPr lang="en-US" sz="2400" dirty="0">
                  <a:effectLst/>
                  <a:latin typeface="Simplified Arabic" panose="02020603050405020304" pitchFamily="18" charset="-78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06568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0F0"/>
      </a:accent1>
      <a:accent2>
        <a:srgbClr val="92D050"/>
      </a:accent2>
      <a:accent3>
        <a:srgbClr val="FFC000"/>
      </a:accent3>
      <a:accent4>
        <a:srgbClr val="FF6600"/>
      </a:accent4>
      <a:accent5>
        <a:srgbClr val="FFC000"/>
      </a:accent5>
      <a:accent6>
        <a:srgbClr val="6600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15374</TotalTime>
  <Words>256</Words>
  <Application>Microsoft Office PowerPoint</Application>
  <PresentationFormat>Widescreen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Raleway</vt:lpstr>
      <vt:lpstr>Calibri Light</vt:lpstr>
      <vt:lpstr>Almarai Bold</vt:lpstr>
      <vt:lpstr>Arial</vt:lpstr>
      <vt:lpstr>Simplified Arabic</vt:lpstr>
      <vt:lpstr>Calibri</vt:lpstr>
      <vt:lpstr>Bodoni MT</vt:lpstr>
      <vt:lpstr>AL-Mohanad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Riyan PC</dc:creator>
  <cp:lastModifiedBy>Valentina Wilson</cp:lastModifiedBy>
  <cp:revision>1606</cp:revision>
  <dcterms:created xsi:type="dcterms:W3CDTF">2017-10-15T03:42:53Z</dcterms:created>
  <dcterms:modified xsi:type="dcterms:W3CDTF">2024-09-19T12:11:20Z</dcterms:modified>
</cp:coreProperties>
</file>