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60" r:id="rId3"/>
    <p:sldId id="259" r:id="rId4"/>
    <p:sldId id="258" r:id="rId5"/>
    <p:sldId id="257" r:id="rId6"/>
    <p:sldId id="266" r:id="rId7"/>
    <p:sldId id="265" r:id="rId8"/>
    <p:sldId id="264" r:id="rId9"/>
    <p:sldId id="263" r:id="rId10"/>
    <p:sldId id="267" r:id="rId11"/>
    <p:sldId id="268" r:id="rId12"/>
    <p:sldId id="272" r:id="rId13"/>
    <p:sldId id="271" r:id="rId14"/>
    <p:sldId id="270" r:id="rId15"/>
    <p:sldId id="269" r:id="rId16"/>
    <p:sldId id="273" r:id="rId17"/>
    <p:sldId id="274" r:id="rId18"/>
    <p:sldId id="275" r:id="rId19"/>
    <p:sldId id="276" r:id="rId20"/>
    <p:sldId id="277" r:id="rId21"/>
    <p:sldId id="278" r:id="rId22"/>
    <p:sldId id="280" r:id="rId23"/>
    <p:sldId id="279" r:id="rId24"/>
    <p:sldId id="281" r:id="rId25"/>
    <p:sldId id="282"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21B7C1-5463-454C-9CDF-155D44C3F105}"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pPr rtl="1"/>
          <a:endParaRPr lang="ar-SA"/>
        </a:p>
      </dgm:t>
    </dgm:pt>
    <dgm:pt modelId="{3E8737F6-6443-42F6-997F-9D223124D429}">
      <dgm:prSet phldrT="[نص]" custT="1"/>
      <dgm:spPr>
        <a:solidFill>
          <a:schemeClr val="bg1"/>
        </a:solidFill>
        <a:ln>
          <a:solidFill>
            <a:srgbClr val="C00000"/>
          </a:solidFill>
        </a:ln>
      </dgm:spPr>
      <dgm:t>
        <a:bodyPr/>
        <a:lstStyle/>
        <a:p>
          <a:pPr rtl="1"/>
          <a:r>
            <a:rPr lang="ar-SA" sz="2800" b="1" dirty="0" smtClean="0">
              <a:solidFill>
                <a:schemeClr val="tx1"/>
              </a:solidFill>
            </a:rPr>
            <a:t>وذلك من خلال الاتجاهات الثلاثة التالية:</a:t>
          </a:r>
          <a:endParaRPr lang="ar-SA" sz="2800" b="1" dirty="0">
            <a:solidFill>
              <a:schemeClr val="tx1"/>
            </a:solidFill>
          </a:endParaRPr>
        </a:p>
      </dgm:t>
    </dgm:pt>
    <dgm:pt modelId="{BADEF94D-A127-49B5-AEE9-47997945EAB0}" type="parTrans" cxnId="{B0F5AA4E-5F52-4122-BC93-D7C7D5D4700C}">
      <dgm:prSet/>
      <dgm:spPr/>
      <dgm:t>
        <a:bodyPr/>
        <a:lstStyle/>
        <a:p>
          <a:pPr rtl="1"/>
          <a:endParaRPr lang="ar-SA"/>
        </a:p>
      </dgm:t>
    </dgm:pt>
    <dgm:pt modelId="{D8EC4946-D3FD-4EE6-A692-D36469BD412E}" type="sibTrans" cxnId="{B0F5AA4E-5F52-4122-BC93-D7C7D5D4700C}">
      <dgm:prSet/>
      <dgm:spPr/>
      <dgm:t>
        <a:bodyPr/>
        <a:lstStyle/>
        <a:p>
          <a:pPr rtl="1"/>
          <a:endParaRPr lang="ar-SA"/>
        </a:p>
      </dgm:t>
    </dgm:pt>
    <dgm:pt modelId="{9A650E6C-10B5-4C13-8902-C9621A148383}">
      <dgm:prSet phldrT="[نص]" custT="1"/>
      <dgm:spPr>
        <a:solidFill>
          <a:schemeClr val="bg1"/>
        </a:solidFill>
        <a:ln>
          <a:solidFill>
            <a:srgbClr val="7030A0"/>
          </a:solidFill>
        </a:ln>
      </dgm:spPr>
      <dgm:t>
        <a:bodyPr/>
        <a:lstStyle/>
        <a:p>
          <a:pPr rtl="1"/>
          <a:r>
            <a:rPr lang="ar-SA" sz="2400" b="1" dirty="0" smtClean="0">
              <a:solidFill>
                <a:schemeClr val="tx1"/>
              </a:solidFill>
            </a:rPr>
            <a:t>التخفيف من الإسراف والضياع على المستوى الوطني ككل</a:t>
          </a:r>
          <a:endParaRPr lang="ar-SA" sz="2400" b="1" dirty="0">
            <a:solidFill>
              <a:schemeClr val="tx1"/>
            </a:solidFill>
          </a:endParaRPr>
        </a:p>
      </dgm:t>
    </dgm:pt>
    <dgm:pt modelId="{78EABAF6-28BF-4176-B5FC-56836DDD3A48}" type="parTrans" cxnId="{E20E6663-9368-484B-A1F0-DD6F0E36D3F9}">
      <dgm:prSet/>
      <dgm:spPr/>
      <dgm:t>
        <a:bodyPr/>
        <a:lstStyle/>
        <a:p>
          <a:pPr rtl="1"/>
          <a:endParaRPr lang="ar-SA"/>
        </a:p>
      </dgm:t>
    </dgm:pt>
    <dgm:pt modelId="{EEBE153C-767B-483B-9CB3-10EB27638322}" type="sibTrans" cxnId="{E20E6663-9368-484B-A1F0-DD6F0E36D3F9}">
      <dgm:prSet/>
      <dgm:spPr/>
      <dgm:t>
        <a:bodyPr/>
        <a:lstStyle/>
        <a:p>
          <a:pPr rtl="1"/>
          <a:endParaRPr lang="ar-SA"/>
        </a:p>
      </dgm:t>
    </dgm:pt>
    <dgm:pt modelId="{D6BE0C93-37FE-4826-98A7-D797A30AD58C}">
      <dgm:prSet phldrT="[نص]" custT="1"/>
      <dgm:spPr>
        <a:solidFill>
          <a:schemeClr val="bg1"/>
        </a:solidFill>
        <a:ln>
          <a:solidFill>
            <a:srgbClr val="7030A0"/>
          </a:solidFill>
        </a:ln>
      </dgm:spPr>
      <dgm:t>
        <a:bodyPr/>
        <a:lstStyle/>
        <a:p>
          <a:pPr rtl="1"/>
          <a:r>
            <a:rPr lang="ar-SA" sz="2400" b="1" dirty="0" smtClean="0">
              <a:solidFill>
                <a:schemeClr val="tx1"/>
              </a:solidFill>
            </a:rPr>
            <a:t>ارتفاع معدلات الإنتاجية لعوامل الإنتاج التي تستخدمها مقارنة بالعمل الحكومي</a:t>
          </a:r>
        </a:p>
        <a:p>
          <a:pPr rtl="1"/>
          <a:r>
            <a:rPr lang="ar-SA" sz="2400" b="1" dirty="0" smtClean="0">
              <a:solidFill>
                <a:schemeClr val="tx1"/>
              </a:solidFill>
            </a:rPr>
            <a:t>كما تمثل مناخ مناسب للتجديد والابتكار</a:t>
          </a:r>
          <a:endParaRPr lang="ar-SA" sz="2400" b="1" dirty="0">
            <a:solidFill>
              <a:schemeClr val="tx1"/>
            </a:solidFill>
          </a:endParaRPr>
        </a:p>
      </dgm:t>
    </dgm:pt>
    <dgm:pt modelId="{432510E4-67FF-468E-9A9A-358864834925}" type="parTrans" cxnId="{3BBD6D92-4D16-4217-B980-DDF7D2FA5DAF}">
      <dgm:prSet/>
      <dgm:spPr/>
      <dgm:t>
        <a:bodyPr/>
        <a:lstStyle/>
        <a:p>
          <a:pPr rtl="1"/>
          <a:endParaRPr lang="ar-SA"/>
        </a:p>
      </dgm:t>
    </dgm:pt>
    <dgm:pt modelId="{BEB10BF1-845A-4CB0-A5E7-C7C3B1F8C9C2}" type="sibTrans" cxnId="{3BBD6D92-4D16-4217-B980-DDF7D2FA5DAF}">
      <dgm:prSet/>
      <dgm:spPr/>
      <dgm:t>
        <a:bodyPr/>
        <a:lstStyle/>
        <a:p>
          <a:pPr rtl="1"/>
          <a:endParaRPr lang="ar-SA"/>
        </a:p>
      </dgm:t>
    </dgm:pt>
    <dgm:pt modelId="{F226D891-94B9-4046-971B-C95A48420B05}">
      <dgm:prSet phldrT="[نص]" custT="1"/>
      <dgm:spPr>
        <a:solidFill>
          <a:schemeClr val="bg1"/>
        </a:solidFill>
        <a:ln>
          <a:solidFill>
            <a:srgbClr val="7030A0"/>
          </a:solidFill>
        </a:ln>
      </dgm:spPr>
      <dgm:t>
        <a:bodyPr/>
        <a:lstStyle/>
        <a:p>
          <a:pPr rtl="1"/>
          <a:r>
            <a:rPr lang="ar-SA" sz="2400" b="1" dirty="0" smtClean="0">
              <a:solidFill>
                <a:schemeClr val="tx1"/>
              </a:solidFill>
            </a:rPr>
            <a:t>زيادة الدخل الوطني للدولة</a:t>
          </a:r>
          <a:endParaRPr lang="ar-SA" sz="2400" b="1" dirty="0">
            <a:solidFill>
              <a:schemeClr val="tx1"/>
            </a:solidFill>
          </a:endParaRPr>
        </a:p>
      </dgm:t>
    </dgm:pt>
    <dgm:pt modelId="{36B7E1FC-5724-42D4-8134-D6E2C49E8173}" type="parTrans" cxnId="{F8D1C734-983C-4D87-B0EA-316E23EE1467}">
      <dgm:prSet/>
      <dgm:spPr/>
      <dgm:t>
        <a:bodyPr/>
        <a:lstStyle/>
        <a:p>
          <a:pPr rtl="1"/>
          <a:endParaRPr lang="ar-SA"/>
        </a:p>
      </dgm:t>
    </dgm:pt>
    <dgm:pt modelId="{538F2878-82FD-4013-BE4C-410A2B2C38DD}" type="sibTrans" cxnId="{F8D1C734-983C-4D87-B0EA-316E23EE1467}">
      <dgm:prSet/>
      <dgm:spPr/>
      <dgm:t>
        <a:bodyPr/>
        <a:lstStyle/>
        <a:p>
          <a:pPr rtl="1"/>
          <a:endParaRPr lang="ar-SA"/>
        </a:p>
      </dgm:t>
    </dgm:pt>
    <dgm:pt modelId="{2632D046-7096-4DDC-99E5-37177F807F31}" type="pres">
      <dgm:prSet presAssocID="{A421B7C1-5463-454C-9CDF-155D44C3F105}" presName="hierChild1" presStyleCnt="0">
        <dgm:presLayoutVars>
          <dgm:orgChart val="1"/>
          <dgm:chPref val="1"/>
          <dgm:dir/>
          <dgm:animOne val="branch"/>
          <dgm:animLvl val="lvl"/>
          <dgm:resizeHandles/>
        </dgm:presLayoutVars>
      </dgm:prSet>
      <dgm:spPr/>
      <dgm:t>
        <a:bodyPr/>
        <a:lstStyle/>
        <a:p>
          <a:pPr rtl="1"/>
          <a:endParaRPr lang="ar-SA"/>
        </a:p>
      </dgm:t>
    </dgm:pt>
    <dgm:pt modelId="{6ED2E961-1E6E-492F-A06B-1A6714D0082F}" type="pres">
      <dgm:prSet presAssocID="{3E8737F6-6443-42F6-997F-9D223124D429}" presName="hierRoot1" presStyleCnt="0">
        <dgm:presLayoutVars>
          <dgm:hierBranch val="init"/>
        </dgm:presLayoutVars>
      </dgm:prSet>
      <dgm:spPr/>
    </dgm:pt>
    <dgm:pt modelId="{A98A9957-FAF2-4894-9664-4E52E012AFD2}" type="pres">
      <dgm:prSet presAssocID="{3E8737F6-6443-42F6-997F-9D223124D429}" presName="rootComposite1" presStyleCnt="0"/>
      <dgm:spPr/>
    </dgm:pt>
    <dgm:pt modelId="{3D070830-328B-47A4-899C-0AAA49C09731}" type="pres">
      <dgm:prSet presAssocID="{3E8737F6-6443-42F6-997F-9D223124D429}" presName="rootText1" presStyleLbl="node0" presStyleIdx="0" presStyleCnt="1" custScaleX="171288" custScaleY="98981">
        <dgm:presLayoutVars>
          <dgm:chPref val="3"/>
        </dgm:presLayoutVars>
      </dgm:prSet>
      <dgm:spPr/>
      <dgm:t>
        <a:bodyPr/>
        <a:lstStyle/>
        <a:p>
          <a:pPr rtl="1"/>
          <a:endParaRPr lang="ar-SA"/>
        </a:p>
      </dgm:t>
    </dgm:pt>
    <dgm:pt modelId="{78FD7F89-9651-4A83-BD23-304A7BA0C5B2}" type="pres">
      <dgm:prSet presAssocID="{3E8737F6-6443-42F6-997F-9D223124D429}" presName="rootConnector1" presStyleLbl="node1" presStyleIdx="0" presStyleCnt="0"/>
      <dgm:spPr/>
      <dgm:t>
        <a:bodyPr/>
        <a:lstStyle/>
        <a:p>
          <a:pPr rtl="1"/>
          <a:endParaRPr lang="ar-SA"/>
        </a:p>
      </dgm:t>
    </dgm:pt>
    <dgm:pt modelId="{D93F6BB0-8154-42B5-8698-9CE8013B3955}" type="pres">
      <dgm:prSet presAssocID="{3E8737F6-6443-42F6-997F-9D223124D429}" presName="hierChild2" presStyleCnt="0"/>
      <dgm:spPr/>
    </dgm:pt>
    <dgm:pt modelId="{C990A832-49CD-4388-9922-401FB6BD3696}" type="pres">
      <dgm:prSet presAssocID="{78EABAF6-28BF-4176-B5FC-56836DDD3A48}" presName="Name37" presStyleLbl="parChTrans1D2" presStyleIdx="0" presStyleCnt="3"/>
      <dgm:spPr/>
      <dgm:t>
        <a:bodyPr/>
        <a:lstStyle/>
        <a:p>
          <a:pPr rtl="1"/>
          <a:endParaRPr lang="ar-SA"/>
        </a:p>
      </dgm:t>
    </dgm:pt>
    <dgm:pt modelId="{60DFE3FF-A6BD-4349-A9FF-CCB072F0F1BC}" type="pres">
      <dgm:prSet presAssocID="{9A650E6C-10B5-4C13-8902-C9621A148383}" presName="hierRoot2" presStyleCnt="0">
        <dgm:presLayoutVars>
          <dgm:hierBranch val="init"/>
        </dgm:presLayoutVars>
      </dgm:prSet>
      <dgm:spPr/>
    </dgm:pt>
    <dgm:pt modelId="{FA4073D9-AFFE-4423-891C-E324456C0F5A}" type="pres">
      <dgm:prSet presAssocID="{9A650E6C-10B5-4C13-8902-C9621A148383}" presName="rootComposite" presStyleCnt="0"/>
      <dgm:spPr/>
    </dgm:pt>
    <dgm:pt modelId="{2F0417E2-AEB4-4588-919C-F9C7E88BA6E2}" type="pres">
      <dgm:prSet presAssocID="{9A650E6C-10B5-4C13-8902-C9621A148383}" presName="rootText" presStyleLbl="node2" presStyleIdx="0" presStyleCnt="3" custScaleY="170797">
        <dgm:presLayoutVars>
          <dgm:chPref val="3"/>
        </dgm:presLayoutVars>
      </dgm:prSet>
      <dgm:spPr/>
      <dgm:t>
        <a:bodyPr/>
        <a:lstStyle/>
        <a:p>
          <a:pPr rtl="1"/>
          <a:endParaRPr lang="ar-SA"/>
        </a:p>
      </dgm:t>
    </dgm:pt>
    <dgm:pt modelId="{3994D84A-27E1-41BE-8B2E-E79E574494FA}" type="pres">
      <dgm:prSet presAssocID="{9A650E6C-10B5-4C13-8902-C9621A148383}" presName="rootConnector" presStyleLbl="node2" presStyleIdx="0" presStyleCnt="3"/>
      <dgm:spPr/>
      <dgm:t>
        <a:bodyPr/>
        <a:lstStyle/>
        <a:p>
          <a:pPr rtl="1"/>
          <a:endParaRPr lang="ar-SA"/>
        </a:p>
      </dgm:t>
    </dgm:pt>
    <dgm:pt modelId="{D5443F23-5861-4312-8229-58FC2962F66C}" type="pres">
      <dgm:prSet presAssocID="{9A650E6C-10B5-4C13-8902-C9621A148383}" presName="hierChild4" presStyleCnt="0"/>
      <dgm:spPr/>
    </dgm:pt>
    <dgm:pt modelId="{A0BC4279-B04C-4889-967E-A7951F3DD0EC}" type="pres">
      <dgm:prSet presAssocID="{9A650E6C-10B5-4C13-8902-C9621A148383}" presName="hierChild5" presStyleCnt="0"/>
      <dgm:spPr/>
    </dgm:pt>
    <dgm:pt modelId="{884179E5-F05C-4A2B-9BDC-539517D9F729}" type="pres">
      <dgm:prSet presAssocID="{432510E4-67FF-468E-9A9A-358864834925}" presName="Name37" presStyleLbl="parChTrans1D2" presStyleIdx="1" presStyleCnt="3"/>
      <dgm:spPr/>
      <dgm:t>
        <a:bodyPr/>
        <a:lstStyle/>
        <a:p>
          <a:pPr rtl="1"/>
          <a:endParaRPr lang="ar-SA"/>
        </a:p>
      </dgm:t>
    </dgm:pt>
    <dgm:pt modelId="{2060E39E-62BD-42F1-9389-9840350DA71B}" type="pres">
      <dgm:prSet presAssocID="{D6BE0C93-37FE-4826-98A7-D797A30AD58C}" presName="hierRoot2" presStyleCnt="0">
        <dgm:presLayoutVars>
          <dgm:hierBranch val="init"/>
        </dgm:presLayoutVars>
      </dgm:prSet>
      <dgm:spPr/>
    </dgm:pt>
    <dgm:pt modelId="{F3E61ABC-8C00-4B5C-913C-50B691E835DF}" type="pres">
      <dgm:prSet presAssocID="{D6BE0C93-37FE-4826-98A7-D797A30AD58C}" presName="rootComposite" presStyleCnt="0"/>
      <dgm:spPr/>
    </dgm:pt>
    <dgm:pt modelId="{8A4C3F5A-6746-41A1-B7DF-E17E99231A31}" type="pres">
      <dgm:prSet presAssocID="{D6BE0C93-37FE-4826-98A7-D797A30AD58C}" presName="rootText" presStyleLbl="node2" presStyleIdx="1" presStyleCnt="3" custScaleY="256888">
        <dgm:presLayoutVars>
          <dgm:chPref val="3"/>
        </dgm:presLayoutVars>
      </dgm:prSet>
      <dgm:spPr/>
      <dgm:t>
        <a:bodyPr/>
        <a:lstStyle/>
        <a:p>
          <a:pPr rtl="1"/>
          <a:endParaRPr lang="ar-SA"/>
        </a:p>
      </dgm:t>
    </dgm:pt>
    <dgm:pt modelId="{DD29F6F3-74C9-4402-84B9-5AFFDE9210F7}" type="pres">
      <dgm:prSet presAssocID="{D6BE0C93-37FE-4826-98A7-D797A30AD58C}" presName="rootConnector" presStyleLbl="node2" presStyleIdx="1" presStyleCnt="3"/>
      <dgm:spPr/>
      <dgm:t>
        <a:bodyPr/>
        <a:lstStyle/>
        <a:p>
          <a:pPr rtl="1"/>
          <a:endParaRPr lang="ar-SA"/>
        </a:p>
      </dgm:t>
    </dgm:pt>
    <dgm:pt modelId="{ECCDF915-C14F-4546-90DB-3E1E7CD77B0E}" type="pres">
      <dgm:prSet presAssocID="{D6BE0C93-37FE-4826-98A7-D797A30AD58C}" presName="hierChild4" presStyleCnt="0"/>
      <dgm:spPr/>
    </dgm:pt>
    <dgm:pt modelId="{4D48DA29-9DF9-4775-A8BA-9A9B89C4924F}" type="pres">
      <dgm:prSet presAssocID="{D6BE0C93-37FE-4826-98A7-D797A30AD58C}" presName="hierChild5" presStyleCnt="0"/>
      <dgm:spPr/>
    </dgm:pt>
    <dgm:pt modelId="{622F2625-724F-4142-8AD8-72E9A782CD0E}" type="pres">
      <dgm:prSet presAssocID="{36B7E1FC-5724-42D4-8134-D6E2C49E8173}" presName="Name37" presStyleLbl="parChTrans1D2" presStyleIdx="2" presStyleCnt="3"/>
      <dgm:spPr/>
      <dgm:t>
        <a:bodyPr/>
        <a:lstStyle/>
        <a:p>
          <a:pPr rtl="1"/>
          <a:endParaRPr lang="ar-SA"/>
        </a:p>
      </dgm:t>
    </dgm:pt>
    <dgm:pt modelId="{9229D2EA-FF25-4923-9002-C59F596ADCEB}" type="pres">
      <dgm:prSet presAssocID="{F226D891-94B9-4046-971B-C95A48420B05}" presName="hierRoot2" presStyleCnt="0">
        <dgm:presLayoutVars>
          <dgm:hierBranch val="init"/>
        </dgm:presLayoutVars>
      </dgm:prSet>
      <dgm:spPr/>
    </dgm:pt>
    <dgm:pt modelId="{0114D58B-94B3-4169-B3F1-52016C9E383F}" type="pres">
      <dgm:prSet presAssocID="{F226D891-94B9-4046-971B-C95A48420B05}" presName="rootComposite" presStyleCnt="0"/>
      <dgm:spPr/>
    </dgm:pt>
    <dgm:pt modelId="{C58ABB99-D7AA-45EA-973C-25B6B04A0442}" type="pres">
      <dgm:prSet presAssocID="{F226D891-94B9-4046-971B-C95A48420B05}" presName="rootText" presStyleLbl="node2" presStyleIdx="2" presStyleCnt="3" custScaleY="172302">
        <dgm:presLayoutVars>
          <dgm:chPref val="3"/>
        </dgm:presLayoutVars>
      </dgm:prSet>
      <dgm:spPr/>
      <dgm:t>
        <a:bodyPr/>
        <a:lstStyle/>
        <a:p>
          <a:pPr rtl="1"/>
          <a:endParaRPr lang="ar-SA"/>
        </a:p>
      </dgm:t>
    </dgm:pt>
    <dgm:pt modelId="{B3BA8A4A-B89F-43B4-8317-5DBB12D4DFAE}" type="pres">
      <dgm:prSet presAssocID="{F226D891-94B9-4046-971B-C95A48420B05}" presName="rootConnector" presStyleLbl="node2" presStyleIdx="2" presStyleCnt="3"/>
      <dgm:spPr/>
      <dgm:t>
        <a:bodyPr/>
        <a:lstStyle/>
        <a:p>
          <a:pPr rtl="1"/>
          <a:endParaRPr lang="ar-SA"/>
        </a:p>
      </dgm:t>
    </dgm:pt>
    <dgm:pt modelId="{0C3A43C5-F474-443B-84CF-790B8BB052F4}" type="pres">
      <dgm:prSet presAssocID="{F226D891-94B9-4046-971B-C95A48420B05}" presName="hierChild4" presStyleCnt="0"/>
      <dgm:spPr/>
    </dgm:pt>
    <dgm:pt modelId="{649428F3-8DB2-488F-B1ED-D836F8BF759F}" type="pres">
      <dgm:prSet presAssocID="{F226D891-94B9-4046-971B-C95A48420B05}" presName="hierChild5" presStyleCnt="0"/>
      <dgm:spPr/>
    </dgm:pt>
    <dgm:pt modelId="{37913C91-C8EB-4AE1-B0A5-FF75AE1DB5C6}" type="pres">
      <dgm:prSet presAssocID="{3E8737F6-6443-42F6-997F-9D223124D429}" presName="hierChild3" presStyleCnt="0"/>
      <dgm:spPr/>
    </dgm:pt>
  </dgm:ptLst>
  <dgm:cxnLst>
    <dgm:cxn modelId="{A21EE75D-A65F-47F0-BD48-20729EBBA178}" type="presOf" srcId="{9A650E6C-10B5-4C13-8902-C9621A148383}" destId="{3994D84A-27E1-41BE-8B2E-E79E574494FA}" srcOrd="1" destOrd="0" presId="urn:microsoft.com/office/officeart/2005/8/layout/orgChart1"/>
    <dgm:cxn modelId="{8EAD06AC-0E37-47C6-B776-0F30FF22623D}" type="presOf" srcId="{F226D891-94B9-4046-971B-C95A48420B05}" destId="{B3BA8A4A-B89F-43B4-8317-5DBB12D4DFAE}" srcOrd="1" destOrd="0" presId="urn:microsoft.com/office/officeart/2005/8/layout/orgChart1"/>
    <dgm:cxn modelId="{08A6217A-6A5E-4700-99F2-411C940642DE}" type="presOf" srcId="{D6BE0C93-37FE-4826-98A7-D797A30AD58C}" destId="{DD29F6F3-74C9-4402-84B9-5AFFDE9210F7}" srcOrd="1" destOrd="0" presId="urn:microsoft.com/office/officeart/2005/8/layout/orgChart1"/>
    <dgm:cxn modelId="{4DECD89B-50F2-40FD-8C90-83F98F871D0B}" type="presOf" srcId="{D6BE0C93-37FE-4826-98A7-D797A30AD58C}" destId="{8A4C3F5A-6746-41A1-B7DF-E17E99231A31}" srcOrd="0" destOrd="0" presId="urn:microsoft.com/office/officeart/2005/8/layout/orgChart1"/>
    <dgm:cxn modelId="{8D9D446B-1790-45A2-AB4B-C328552F99B4}" type="presOf" srcId="{3E8737F6-6443-42F6-997F-9D223124D429}" destId="{3D070830-328B-47A4-899C-0AAA49C09731}" srcOrd="0" destOrd="0" presId="urn:microsoft.com/office/officeart/2005/8/layout/orgChart1"/>
    <dgm:cxn modelId="{3BBD6D92-4D16-4217-B980-DDF7D2FA5DAF}" srcId="{3E8737F6-6443-42F6-997F-9D223124D429}" destId="{D6BE0C93-37FE-4826-98A7-D797A30AD58C}" srcOrd="1" destOrd="0" parTransId="{432510E4-67FF-468E-9A9A-358864834925}" sibTransId="{BEB10BF1-845A-4CB0-A5E7-C7C3B1F8C9C2}"/>
    <dgm:cxn modelId="{1089B382-0528-417A-A83E-9F8C93445A7B}" type="presOf" srcId="{F226D891-94B9-4046-971B-C95A48420B05}" destId="{C58ABB99-D7AA-45EA-973C-25B6B04A0442}" srcOrd="0" destOrd="0" presId="urn:microsoft.com/office/officeart/2005/8/layout/orgChart1"/>
    <dgm:cxn modelId="{F8D1C734-983C-4D87-B0EA-316E23EE1467}" srcId="{3E8737F6-6443-42F6-997F-9D223124D429}" destId="{F226D891-94B9-4046-971B-C95A48420B05}" srcOrd="2" destOrd="0" parTransId="{36B7E1FC-5724-42D4-8134-D6E2C49E8173}" sibTransId="{538F2878-82FD-4013-BE4C-410A2B2C38DD}"/>
    <dgm:cxn modelId="{1706C0A0-62F8-4644-870C-A9387BAA659E}" type="presOf" srcId="{78EABAF6-28BF-4176-B5FC-56836DDD3A48}" destId="{C990A832-49CD-4388-9922-401FB6BD3696}" srcOrd="0" destOrd="0" presId="urn:microsoft.com/office/officeart/2005/8/layout/orgChart1"/>
    <dgm:cxn modelId="{B0F5AA4E-5F52-4122-BC93-D7C7D5D4700C}" srcId="{A421B7C1-5463-454C-9CDF-155D44C3F105}" destId="{3E8737F6-6443-42F6-997F-9D223124D429}" srcOrd="0" destOrd="0" parTransId="{BADEF94D-A127-49B5-AEE9-47997945EAB0}" sibTransId="{D8EC4946-D3FD-4EE6-A692-D36469BD412E}"/>
    <dgm:cxn modelId="{71FD6053-2776-43A4-8604-202E213F8FE0}" type="presOf" srcId="{36B7E1FC-5724-42D4-8134-D6E2C49E8173}" destId="{622F2625-724F-4142-8AD8-72E9A782CD0E}" srcOrd="0" destOrd="0" presId="urn:microsoft.com/office/officeart/2005/8/layout/orgChart1"/>
    <dgm:cxn modelId="{E20E6663-9368-484B-A1F0-DD6F0E36D3F9}" srcId="{3E8737F6-6443-42F6-997F-9D223124D429}" destId="{9A650E6C-10B5-4C13-8902-C9621A148383}" srcOrd="0" destOrd="0" parTransId="{78EABAF6-28BF-4176-B5FC-56836DDD3A48}" sibTransId="{EEBE153C-767B-483B-9CB3-10EB27638322}"/>
    <dgm:cxn modelId="{DF8C0EC3-9723-4B11-BD5C-7F3025005BB2}" type="presOf" srcId="{A421B7C1-5463-454C-9CDF-155D44C3F105}" destId="{2632D046-7096-4DDC-99E5-37177F807F31}" srcOrd="0" destOrd="0" presId="urn:microsoft.com/office/officeart/2005/8/layout/orgChart1"/>
    <dgm:cxn modelId="{FA488036-ECDF-45AD-A73F-69A908A5AF55}" type="presOf" srcId="{3E8737F6-6443-42F6-997F-9D223124D429}" destId="{78FD7F89-9651-4A83-BD23-304A7BA0C5B2}" srcOrd="1" destOrd="0" presId="urn:microsoft.com/office/officeart/2005/8/layout/orgChart1"/>
    <dgm:cxn modelId="{3E7A9144-610E-446F-B488-47A9AD6D2A2C}" type="presOf" srcId="{9A650E6C-10B5-4C13-8902-C9621A148383}" destId="{2F0417E2-AEB4-4588-919C-F9C7E88BA6E2}" srcOrd="0" destOrd="0" presId="urn:microsoft.com/office/officeart/2005/8/layout/orgChart1"/>
    <dgm:cxn modelId="{C240FA7D-4314-4F69-A3E5-6D84DA1B779A}" type="presOf" srcId="{432510E4-67FF-468E-9A9A-358864834925}" destId="{884179E5-F05C-4A2B-9BDC-539517D9F729}" srcOrd="0" destOrd="0" presId="urn:microsoft.com/office/officeart/2005/8/layout/orgChart1"/>
    <dgm:cxn modelId="{C235DE48-22C0-4A12-963B-AC32AA9153AF}" type="presParOf" srcId="{2632D046-7096-4DDC-99E5-37177F807F31}" destId="{6ED2E961-1E6E-492F-A06B-1A6714D0082F}" srcOrd="0" destOrd="0" presId="urn:microsoft.com/office/officeart/2005/8/layout/orgChart1"/>
    <dgm:cxn modelId="{120395BC-1CB6-4DEA-9116-6F4923F05DBF}" type="presParOf" srcId="{6ED2E961-1E6E-492F-A06B-1A6714D0082F}" destId="{A98A9957-FAF2-4894-9664-4E52E012AFD2}" srcOrd="0" destOrd="0" presId="urn:microsoft.com/office/officeart/2005/8/layout/orgChart1"/>
    <dgm:cxn modelId="{0A33B9FC-A8F2-4529-90D4-D6819CA943FC}" type="presParOf" srcId="{A98A9957-FAF2-4894-9664-4E52E012AFD2}" destId="{3D070830-328B-47A4-899C-0AAA49C09731}" srcOrd="0" destOrd="0" presId="urn:microsoft.com/office/officeart/2005/8/layout/orgChart1"/>
    <dgm:cxn modelId="{39FD957C-3B65-4AF4-A65E-0C49E2D8C793}" type="presParOf" srcId="{A98A9957-FAF2-4894-9664-4E52E012AFD2}" destId="{78FD7F89-9651-4A83-BD23-304A7BA0C5B2}" srcOrd="1" destOrd="0" presId="urn:microsoft.com/office/officeart/2005/8/layout/orgChart1"/>
    <dgm:cxn modelId="{538B3DAC-C4EA-449D-AC6D-D668B4F424FD}" type="presParOf" srcId="{6ED2E961-1E6E-492F-A06B-1A6714D0082F}" destId="{D93F6BB0-8154-42B5-8698-9CE8013B3955}" srcOrd="1" destOrd="0" presId="urn:microsoft.com/office/officeart/2005/8/layout/orgChart1"/>
    <dgm:cxn modelId="{F115B5F1-46F6-4A32-A90C-E90E76A6084E}" type="presParOf" srcId="{D93F6BB0-8154-42B5-8698-9CE8013B3955}" destId="{C990A832-49CD-4388-9922-401FB6BD3696}" srcOrd="0" destOrd="0" presId="urn:microsoft.com/office/officeart/2005/8/layout/orgChart1"/>
    <dgm:cxn modelId="{E054CEEB-C2DE-41C2-9F71-A01EED016C4F}" type="presParOf" srcId="{D93F6BB0-8154-42B5-8698-9CE8013B3955}" destId="{60DFE3FF-A6BD-4349-A9FF-CCB072F0F1BC}" srcOrd="1" destOrd="0" presId="urn:microsoft.com/office/officeart/2005/8/layout/orgChart1"/>
    <dgm:cxn modelId="{2703E6B5-ABE9-4587-85EB-60CF2615667A}" type="presParOf" srcId="{60DFE3FF-A6BD-4349-A9FF-CCB072F0F1BC}" destId="{FA4073D9-AFFE-4423-891C-E324456C0F5A}" srcOrd="0" destOrd="0" presId="urn:microsoft.com/office/officeart/2005/8/layout/orgChart1"/>
    <dgm:cxn modelId="{5FEFC8C8-2375-436F-987D-F6513E53649D}" type="presParOf" srcId="{FA4073D9-AFFE-4423-891C-E324456C0F5A}" destId="{2F0417E2-AEB4-4588-919C-F9C7E88BA6E2}" srcOrd="0" destOrd="0" presId="urn:microsoft.com/office/officeart/2005/8/layout/orgChart1"/>
    <dgm:cxn modelId="{C34DCC98-1D19-423B-86EE-22D4425A76F5}" type="presParOf" srcId="{FA4073D9-AFFE-4423-891C-E324456C0F5A}" destId="{3994D84A-27E1-41BE-8B2E-E79E574494FA}" srcOrd="1" destOrd="0" presId="urn:microsoft.com/office/officeart/2005/8/layout/orgChart1"/>
    <dgm:cxn modelId="{A1982A67-BBEE-45A3-A031-DF86D91A8202}" type="presParOf" srcId="{60DFE3FF-A6BD-4349-A9FF-CCB072F0F1BC}" destId="{D5443F23-5861-4312-8229-58FC2962F66C}" srcOrd="1" destOrd="0" presId="urn:microsoft.com/office/officeart/2005/8/layout/orgChart1"/>
    <dgm:cxn modelId="{05C38F02-489A-48A4-B4EE-033BE7EE82C6}" type="presParOf" srcId="{60DFE3FF-A6BD-4349-A9FF-CCB072F0F1BC}" destId="{A0BC4279-B04C-4889-967E-A7951F3DD0EC}" srcOrd="2" destOrd="0" presId="urn:microsoft.com/office/officeart/2005/8/layout/orgChart1"/>
    <dgm:cxn modelId="{9E924E99-D716-4D2E-9A16-EBC23A465F6A}" type="presParOf" srcId="{D93F6BB0-8154-42B5-8698-9CE8013B3955}" destId="{884179E5-F05C-4A2B-9BDC-539517D9F729}" srcOrd="2" destOrd="0" presId="urn:microsoft.com/office/officeart/2005/8/layout/orgChart1"/>
    <dgm:cxn modelId="{5D54084B-4589-4A74-B3B6-3808C3954922}" type="presParOf" srcId="{D93F6BB0-8154-42B5-8698-9CE8013B3955}" destId="{2060E39E-62BD-42F1-9389-9840350DA71B}" srcOrd="3" destOrd="0" presId="urn:microsoft.com/office/officeart/2005/8/layout/orgChart1"/>
    <dgm:cxn modelId="{7189B71B-A3FC-4F2F-9A91-ACD85B5FF826}" type="presParOf" srcId="{2060E39E-62BD-42F1-9389-9840350DA71B}" destId="{F3E61ABC-8C00-4B5C-913C-50B691E835DF}" srcOrd="0" destOrd="0" presId="urn:microsoft.com/office/officeart/2005/8/layout/orgChart1"/>
    <dgm:cxn modelId="{CEE701F8-C49F-4D2E-AAF9-4053DFFB1DFA}" type="presParOf" srcId="{F3E61ABC-8C00-4B5C-913C-50B691E835DF}" destId="{8A4C3F5A-6746-41A1-B7DF-E17E99231A31}" srcOrd="0" destOrd="0" presId="urn:microsoft.com/office/officeart/2005/8/layout/orgChart1"/>
    <dgm:cxn modelId="{EB3F0074-4355-4516-9E74-5ABAB36DDCA6}" type="presParOf" srcId="{F3E61ABC-8C00-4B5C-913C-50B691E835DF}" destId="{DD29F6F3-74C9-4402-84B9-5AFFDE9210F7}" srcOrd="1" destOrd="0" presId="urn:microsoft.com/office/officeart/2005/8/layout/orgChart1"/>
    <dgm:cxn modelId="{32AD0A7A-7E51-46D4-85C9-5D3B1AD8C598}" type="presParOf" srcId="{2060E39E-62BD-42F1-9389-9840350DA71B}" destId="{ECCDF915-C14F-4546-90DB-3E1E7CD77B0E}" srcOrd="1" destOrd="0" presId="urn:microsoft.com/office/officeart/2005/8/layout/orgChart1"/>
    <dgm:cxn modelId="{D3C5F2A1-84E9-483A-9197-4B628794C7BE}" type="presParOf" srcId="{2060E39E-62BD-42F1-9389-9840350DA71B}" destId="{4D48DA29-9DF9-4775-A8BA-9A9B89C4924F}" srcOrd="2" destOrd="0" presId="urn:microsoft.com/office/officeart/2005/8/layout/orgChart1"/>
    <dgm:cxn modelId="{D33BF029-902F-4448-8E73-E5B530BB6ADA}" type="presParOf" srcId="{D93F6BB0-8154-42B5-8698-9CE8013B3955}" destId="{622F2625-724F-4142-8AD8-72E9A782CD0E}" srcOrd="4" destOrd="0" presId="urn:microsoft.com/office/officeart/2005/8/layout/orgChart1"/>
    <dgm:cxn modelId="{BC0BB69C-1254-4123-9B28-62EFC721BD0D}" type="presParOf" srcId="{D93F6BB0-8154-42B5-8698-9CE8013B3955}" destId="{9229D2EA-FF25-4923-9002-C59F596ADCEB}" srcOrd="5" destOrd="0" presId="urn:microsoft.com/office/officeart/2005/8/layout/orgChart1"/>
    <dgm:cxn modelId="{FB53300F-B352-41AF-A312-2BC60810BA2F}" type="presParOf" srcId="{9229D2EA-FF25-4923-9002-C59F596ADCEB}" destId="{0114D58B-94B3-4169-B3F1-52016C9E383F}" srcOrd="0" destOrd="0" presId="urn:microsoft.com/office/officeart/2005/8/layout/orgChart1"/>
    <dgm:cxn modelId="{6AFECC9B-64AA-487C-8A12-2D4A6A515AE4}" type="presParOf" srcId="{0114D58B-94B3-4169-B3F1-52016C9E383F}" destId="{C58ABB99-D7AA-45EA-973C-25B6B04A0442}" srcOrd="0" destOrd="0" presId="urn:microsoft.com/office/officeart/2005/8/layout/orgChart1"/>
    <dgm:cxn modelId="{32345E44-E580-42F7-88CA-43EA21837486}" type="presParOf" srcId="{0114D58B-94B3-4169-B3F1-52016C9E383F}" destId="{B3BA8A4A-B89F-43B4-8317-5DBB12D4DFAE}" srcOrd="1" destOrd="0" presId="urn:microsoft.com/office/officeart/2005/8/layout/orgChart1"/>
    <dgm:cxn modelId="{1559BEB7-F99F-4CB5-BE1F-FDCC13A2D56C}" type="presParOf" srcId="{9229D2EA-FF25-4923-9002-C59F596ADCEB}" destId="{0C3A43C5-F474-443B-84CF-790B8BB052F4}" srcOrd="1" destOrd="0" presId="urn:microsoft.com/office/officeart/2005/8/layout/orgChart1"/>
    <dgm:cxn modelId="{4B307723-E345-436D-BC4F-C23F6027DF42}" type="presParOf" srcId="{9229D2EA-FF25-4923-9002-C59F596ADCEB}" destId="{649428F3-8DB2-488F-B1ED-D836F8BF759F}" srcOrd="2" destOrd="0" presId="urn:microsoft.com/office/officeart/2005/8/layout/orgChart1"/>
    <dgm:cxn modelId="{F6870915-6B83-4731-A8E2-A61F2FC81E94}" type="presParOf" srcId="{6ED2E961-1E6E-492F-A06B-1A6714D0082F}" destId="{37913C91-C8EB-4AE1-B0A5-FF75AE1DB5C6}" srcOrd="2" destOrd="0" presId="urn:microsoft.com/office/officeart/2005/8/layout/orgChart1"/>
  </dgm:cxnLst>
  <dgm:bg>
    <a:noFill/>
  </dgm:bg>
  <dgm:whole/>
</dgm:dataModel>
</file>

<file path=ppt/diagrams/data2.xml><?xml version="1.0" encoding="utf-8"?>
<dgm:dataModel xmlns:dgm="http://schemas.openxmlformats.org/drawingml/2006/diagram" xmlns:a="http://schemas.openxmlformats.org/drawingml/2006/main">
  <dgm:ptLst>
    <dgm:pt modelId="{8A2C8813-2830-4D0A-A1A9-80B089C7C3EA}" type="doc">
      <dgm:prSet loTypeId="urn:microsoft.com/office/officeart/2005/8/layout/process1" loCatId="process" qsTypeId="urn:microsoft.com/office/officeart/2005/8/quickstyle/simple1" qsCatId="simple" csTypeId="urn:microsoft.com/office/officeart/2005/8/colors/accent0_1" csCatId="mainScheme" phldr="1"/>
      <dgm:spPr/>
      <dgm:t>
        <a:bodyPr/>
        <a:lstStyle/>
        <a:p>
          <a:pPr rtl="1"/>
          <a:endParaRPr lang="ar-SA"/>
        </a:p>
      </dgm:t>
    </dgm:pt>
    <dgm:pt modelId="{964FBB0B-BA2B-4AD9-912A-E9CBA0A65789}">
      <dgm:prSet phldrT="[نص]" custT="1"/>
      <dgm:spPr/>
      <dgm:t>
        <a:bodyPr/>
        <a:lstStyle/>
        <a:p>
          <a:pPr rtl="1"/>
          <a:r>
            <a:rPr lang="ar-SA" sz="2400" dirty="0" smtClean="0">
              <a:solidFill>
                <a:schemeClr val="tx2"/>
              </a:solidFill>
            </a:rPr>
            <a:t>ويترتب عليه توسع دورة الإنفاق والإنتاج والاستثمار وبالتالي توسع في دورة النشاط الاقتصادي في المجتمع ورفع معدل النمو كمحصلة نهائية.</a:t>
          </a:r>
          <a:endParaRPr lang="ar-SA" sz="2400" dirty="0">
            <a:solidFill>
              <a:schemeClr val="tx2"/>
            </a:solidFill>
          </a:endParaRPr>
        </a:p>
      </dgm:t>
    </dgm:pt>
    <dgm:pt modelId="{4B0C10A3-F325-4391-BD17-920EE604F2B0}" type="parTrans" cxnId="{A8916BFF-E899-434A-8933-5F4D90279C96}">
      <dgm:prSet/>
      <dgm:spPr/>
      <dgm:t>
        <a:bodyPr/>
        <a:lstStyle/>
        <a:p>
          <a:pPr rtl="1"/>
          <a:endParaRPr lang="ar-SA"/>
        </a:p>
      </dgm:t>
    </dgm:pt>
    <dgm:pt modelId="{2DCC4AE8-E8F2-47F4-9ED1-07C6B6647511}" type="sibTrans" cxnId="{A8916BFF-E899-434A-8933-5F4D90279C96}">
      <dgm:prSet/>
      <dgm:spPr/>
      <dgm:t>
        <a:bodyPr/>
        <a:lstStyle/>
        <a:p>
          <a:pPr rtl="1"/>
          <a:endParaRPr lang="ar-SA"/>
        </a:p>
      </dgm:t>
    </dgm:pt>
    <dgm:pt modelId="{40D44BF8-F18A-40A4-B486-ED8CE45BA2D0}">
      <dgm:prSet phldrT="[نص]" custT="1"/>
      <dgm:spPr/>
      <dgm:t>
        <a:bodyPr/>
        <a:lstStyle/>
        <a:p>
          <a:pPr rtl="1"/>
          <a:r>
            <a:rPr lang="ar-SA" sz="2400" dirty="0" smtClean="0">
              <a:solidFill>
                <a:schemeClr val="tx2"/>
              </a:solidFill>
            </a:rPr>
            <a:t>يترتب على هذا الوضع زيادة حجم الاستهلاك للعاملين في منشآت الأعمال الصغيرة مما يؤدي إلى زيادة حجم الطلب الكلي في المجتمع .</a:t>
          </a:r>
          <a:endParaRPr lang="ar-SA" sz="2400" dirty="0">
            <a:solidFill>
              <a:schemeClr val="tx2"/>
            </a:solidFill>
          </a:endParaRPr>
        </a:p>
      </dgm:t>
    </dgm:pt>
    <dgm:pt modelId="{E57E384F-FEF1-4962-A0FC-B137C640CE16}" type="parTrans" cxnId="{F2230768-3AB9-4078-A82C-89DE5151CADC}">
      <dgm:prSet/>
      <dgm:spPr/>
      <dgm:t>
        <a:bodyPr/>
        <a:lstStyle/>
        <a:p>
          <a:pPr rtl="1"/>
          <a:endParaRPr lang="ar-SA"/>
        </a:p>
      </dgm:t>
    </dgm:pt>
    <dgm:pt modelId="{44F48AC3-241C-4183-873A-2A1C9DA63FBF}" type="sibTrans" cxnId="{F2230768-3AB9-4078-A82C-89DE5151CADC}">
      <dgm:prSet/>
      <dgm:spPr/>
      <dgm:t>
        <a:bodyPr/>
        <a:lstStyle/>
        <a:p>
          <a:pPr rtl="1"/>
          <a:endParaRPr lang="ar-SA"/>
        </a:p>
      </dgm:t>
    </dgm:pt>
    <dgm:pt modelId="{6F40328D-BFDA-4F2B-95DA-0E100A2328CD}">
      <dgm:prSet phldrT="[نص]" custT="1"/>
      <dgm:spPr/>
      <dgm:t>
        <a:bodyPr/>
        <a:lstStyle/>
        <a:p>
          <a:pPr algn="ctr" rtl="1"/>
          <a:r>
            <a:rPr lang="ar-SA" sz="2400" b="0" dirty="0" smtClean="0">
              <a:solidFill>
                <a:schemeClr val="tx2"/>
              </a:solidFill>
            </a:rPr>
            <a:t>العاملين في المنشآت الصغيرة يحصلون على أجور منخفضة مقارنة بالأجور التي يحصل عليها العاملون بالمنشآت الكبيرة.</a:t>
          </a:r>
          <a:endParaRPr lang="ar-SA" sz="2400" b="0" dirty="0">
            <a:solidFill>
              <a:schemeClr val="tx2"/>
            </a:solidFill>
          </a:endParaRPr>
        </a:p>
      </dgm:t>
    </dgm:pt>
    <dgm:pt modelId="{ABE438E3-84AB-46E6-BC85-FF2DF78C261E}" type="parTrans" cxnId="{E5C1B85A-01A9-4903-BB23-B85E084EE7F5}">
      <dgm:prSet/>
      <dgm:spPr/>
      <dgm:t>
        <a:bodyPr/>
        <a:lstStyle/>
        <a:p>
          <a:pPr rtl="1"/>
          <a:endParaRPr lang="ar-SA"/>
        </a:p>
      </dgm:t>
    </dgm:pt>
    <dgm:pt modelId="{FD2BFF7C-0BAC-4598-93EC-062814B29B1C}" type="sibTrans" cxnId="{E5C1B85A-01A9-4903-BB23-B85E084EE7F5}">
      <dgm:prSet/>
      <dgm:spPr/>
      <dgm:t>
        <a:bodyPr/>
        <a:lstStyle/>
        <a:p>
          <a:pPr rtl="1"/>
          <a:endParaRPr lang="ar-SA"/>
        </a:p>
      </dgm:t>
    </dgm:pt>
    <dgm:pt modelId="{107AD937-6D48-4714-BF6F-FD64D7132237}" type="pres">
      <dgm:prSet presAssocID="{8A2C8813-2830-4D0A-A1A9-80B089C7C3EA}" presName="Name0" presStyleCnt="0">
        <dgm:presLayoutVars>
          <dgm:dir/>
          <dgm:resizeHandles val="exact"/>
        </dgm:presLayoutVars>
      </dgm:prSet>
      <dgm:spPr/>
      <dgm:t>
        <a:bodyPr/>
        <a:lstStyle/>
        <a:p>
          <a:pPr rtl="1"/>
          <a:endParaRPr lang="ar-SA"/>
        </a:p>
      </dgm:t>
    </dgm:pt>
    <dgm:pt modelId="{1D088581-B25C-4C0B-B72E-A8BFC6E10C85}" type="pres">
      <dgm:prSet presAssocID="{964FBB0B-BA2B-4AD9-912A-E9CBA0A65789}" presName="node" presStyleLbl="node1" presStyleIdx="0" presStyleCnt="3" custLinFactNeighborX="-840" custLinFactNeighborY="-65045">
        <dgm:presLayoutVars>
          <dgm:bulletEnabled val="1"/>
        </dgm:presLayoutVars>
      </dgm:prSet>
      <dgm:spPr/>
      <dgm:t>
        <a:bodyPr/>
        <a:lstStyle/>
        <a:p>
          <a:pPr rtl="1"/>
          <a:endParaRPr lang="ar-SA"/>
        </a:p>
      </dgm:t>
    </dgm:pt>
    <dgm:pt modelId="{7F7E6821-3FEA-4BF5-AA7C-6BEBE21EA1CE}" type="pres">
      <dgm:prSet presAssocID="{2DCC4AE8-E8F2-47F4-9ED1-07C6B6647511}" presName="sibTrans" presStyleLbl="sibTrans2D1" presStyleIdx="0" presStyleCnt="2" custAng="10800000"/>
      <dgm:spPr/>
      <dgm:t>
        <a:bodyPr/>
        <a:lstStyle/>
        <a:p>
          <a:pPr rtl="1"/>
          <a:endParaRPr lang="ar-SA"/>
        </a:p>
      </dgm:t>
    </dgm:pt>
    <dgm:pt modelId="{6725E1FA-ABAD-4EF5-A672-E92CDB7F39A5}" type="pres">
      <dgm:prSet presAssocID="{2DCC4AE8-E8F2-47F4-9ED1-07C6B6647511}" presName="connectorText" presStyleLbl="sibTrans2D1" presStyleIdx="0" presStyleCnt="2"/>
      <dgm:spPr/>
      <dgm:t>
        <a:bodyPr/>
        <a:lstStyle/>
        <a:p>
          <a:pPr rtl="1"/>
          <a:endParaRPr lang="ar-SA"/>
        </a:p>
      </dgm:t>
    </dgm:pt>
    <dgm:pt modelId="{940A8346-A752-482E-97A9-F17B4E926A42}" type="pres">
      <dgm:prSet presAssocID="{40D44BF8-F18A-40A4-B486-ED8CE45BA2D0}" presName="node" presStyleLbl="node1" presStyleIdx="1" presStyleCnt="3" custLinFactNeighborX="190" custLinFactNeighborY="-65045">
        <dgm:presLayoutVars>
          <dgm:bulletEnabled val="1"/>
        </dgm:presLayoutVars>
      </dgm:prSet>
      <dgm:spPr/>
      <dgm:t>
        <a:bodyPr/>
        <a:lstStyle/>
        <a:p>
          <a:pPr rtl="1"/>
          <a:endParaRPr lang="ar-SA"/>
        </a:p>
      </dgm:t>
    </dgm:pt>
    <dgm:pt modelId="{FEBDEBF0-7397-4398-965C-FB3D3F6CE215}" type="pres">
      <dgm:prSet presAssocID="{44F48AC3-241C-4183-873A-2A1C9DA63FBF}" presName="sibTrans" presStyleLbl="sibTrans2D1" presStyleIdx="1" presStyleCnt="2" custAng="10800000"/>
      <dgm:spPr/>
      <dgm:t>
        <a:bodyPr/>
        <a:lstStyle/>
        <a:p>
          <a:pPr rtl="1"/>
          <a:endParaRPr lang="ar-SA"/>
        </a:p>
      </dgm:t>
    </dgm:pt>
    <dgm:pt modelId="{C32C65AE-ABBA-4F02-98B5-F11589F4378E}" type="pres">
      <dgm:prSet presAssocID="{44F48AC3-241C-4183-873A-2A1C9DA63FBF}" presName="connectorText" presStyleLbl="sibTrans2D1" presStyleIdx="1" presStyleCnt="2"/>
      <dgm:spPr/>
      <dgm:t>
        <a:bodyPr/>
        <a:lstStyle/>
        <a:p>
          <a:pPr rtl="1"/>
          <a:endParaRPr lang="ar-SA"/>
        </a:p>
      </dgm:t>
    </dgm:pt>
    <dgm:pt modelId="{E0CCFDF3-E01C-4B36-8262-4FA8188EBD85}" type="pres">
      <dgm:prSet presAssocID="{6F40328D-BFDA-4F2B-95DA-0E100A2328CD}" presName="node" presStyleLbl="node1" presStyleIdx="2" presStyleCnt="3" custScaleY="100230" custLinFactNeighborX="-6582" custLinFactNeighborY="-65045">
        <dgm:presLayoutVars>
          <dgm:bulletEnabled val="1"/>
        </dgm:presLayoutVars>
      </dgm:prSet>
      <dgm:spPr/>
      <dgm:t>
        <a:bodyPr/>
        <a:lstStyle/>
        <a:p>
          <a:pPr rtl="1"/>
          <a:endParaRPr lang="ar-SA"/>
        </a:p>
      </dgm:t>
    </dgm:pt>
  </dgm:ptLst>
  <dgm:cxnLst>
    <dgm:cxn modelId="{A8916BFF-E899-434A-8933-5F4D90279C96}" srcId="{8A2C8813-2830-4D0A-A1A9-80B089C7C3EA}" destId="{964FBB0B-BA2B-4AD9-912A-E9CBA0A65789}" srcOrd="0" destOrd="0" parTransId="{4B0C10A3-F325-4391-BD17-920EE604F2B0}" sibTransId="{2DCC4AE8-E8F2-47F4-9ED1-07C6B6647511}"/>
    <dgm:cxn modelId="{5E85F343-BEFC-4BDF-9ED5-EA418582F684}" type="presOf" srcId="{6F40328D-BFDA-4F2B-95DA-0E100A2328CD}" destId="{E0CCFDF3-E01C-4B36-8262-4FA8188EBD85}" srcOrd="0" destOrd="0" presId="urn:microsoft.com/office/officeart/2005/8/layout/process1"/>
    <dgm:cxn modelId="{E3FBF2F7-4064-4F55-8193-B57E264F8AAE}" type="presOf" srcId="{2DCC4AE8-E8F2-47F4-9ED1-07C6B6647511}" destId="{6725E1FA-ABAD-4EF5-A672-E92CDB7F39A5}" srcOrd="1" destOrd="0" presId="urn:microsoft.com/office/officeart/2005/8/layout/process1"/>
    <dgm:cxn modelId="{F2230768-3AB9-4078-A82C-89DE5151CADC}" srcId="{8A2C8813-2830-4D0A-A1A9-80B089C7C3EA}" destId="{40D44BF8-F18A-40A4-B486-ED8CE45BA2D0}" srcOrd="1" destOrd="0" parTransId="{E57E384F-FEF1-4962-A0FC-B137C640CE16}" sibTransId="{44F48AC3-241C-4183-873A-2A1C9DA63FBF}"/>
    <dgm:cxn modelId="{A0997CAA-CFEA-4229-8499-63036077CF8E}" type="presOf" srcId="{2DCC4AE8-E8F2-47F4-9ED1-07C6B6647511}" destId="{7F7E6821-3FEA-4BF5-AA7C-6BEBE21EA1CE}" srcOrd="0" destOrd="0" presId="urn:microsoft.com/office/officeart/2005/8/layout/process1"/>
    <dgm:cxn modelId="{E5C1B85A-01A9-4903-BB23-B85E084EE7F5}" srcId="{8A2C8813-2830-4D0A-A1A9-80B089C7C3EA}" destId="{6F40328D-BFDA-4F2B-95DA-0E100A2328CD}" srcOrd="2" destOrd="0" parTransId="{ABE438E3-84AB-46E6-BC85-FF2DF78C261E}" sibTransId="{FD2BFF7C-0BAC-4598-93EC-062814B29B1C}"/>
    <dgm:cxn modelId="{48926F60-1BAE-42B8-B659-4EEF9D4D3176}" type="presOf" srcId="{40D44BF8-F18A-40A4-B486-ED8CE45BA2D0}" destId="{940A8346-A752-482E-97A9-F17B4E926A42}" srcOrd="0" destOrd="0" presId="urn:microsoft.com/office/officeart/2005/8/layout/process1"/>
    <dgm:cxn modelId="{C018200C-2F5C-4E2D-9808-806348B3D3A6}" type="presOf" srcId="{8A2C8813-2830-4D0A-A1A9-80B089C7C3EA}" destId="{107AD937-6D48-4714-BF6F-FD64D7132237}" srcOrd="0" destOrd="0" presId="urn:microsoft.com/office/officeart/2005/8/layout/process1"/>
    <dgm:cxn modelId="{CF185283-8B85-48E9-9ADE-89CBB0F76F88}" type="presOf" srcId="{44F48AC3-241C-4183-873A-2A1C9DA63FBF}" destId="{C32C65AE-ABBA-4F02-98B5-F11589F4378E}" srcOrd="1" destOrd="0" presId="urn:microsoft.com/office/officeart/2005/8/layout/process1"/>
    <dgm:cxn modelId="{E52A19EF-DF13-47F2-B5D7-10F85EBAF701}" type="presOf" srcId="{964FBB0B-BA2B-4AD9-912A-E9CBA0A65789}" destId="{1D088581-B25C-4C0B-B72E-A8BFC6E10C85}" srcOrd="0" destOrd="0" presId="urn:microsoft.com/office/officeart/2005/8/layout/process1"/>
    <dgm:cxn modelId="{211DB99B-272D-46BA-B909-4A76ABBD5E06}" type="presOf" srcId="{44F48AC3-241C-4183-873A-2A1C9DA63FBF}" destId="{FEBDEBF0-7397-4398-965C-FB3D3F6CE215}" srcOrd="0" destOrd="0" presId="urn:microsoft.com/office/officeart/2005/8/layout/process1"/>
    <dgm:cxn modelId="{CBFD5CFB-94C8-4B66-BC49-9865AEB2BD8A}" type="presParOf" srcId="{107AD937-6D48-4714-BF6F-FD64D7132237}" destId="{1D088581-B25C-4C0B-B72E-A8BFC6E10C85}" srcOrd="0" destOrd="0" presId="urn:microsoft.com/office/officeart/2005/8/layout/process1"/>
    <dgm:cxn modelId="{5C34C02A-BCA8-4B6B-BF17-10F6B8415C99}" type="presParOf" srcId="{107AD937-6D48-4714-BF6F-FD64D7132237}" destId="{7F7E6821-3FEA-4BF5-AA7C-6BEBE21EA1CE}" srcOrd="1" destOrd="0" presId="urn:microsoft.com/office/officeart/2005/8/layout/process1"/>
    <dgm:cxn modelId="{5F8204C0-BCF9-47E4-8EF8-0921A632EF09}" type="presParOf" srcId="{7F7E6821-3FEA-4BF5-AA7C-6BEBE21EA1CE}" destId="{6725E1FA-ABAD-4EF5-A672-E92CDB7F39A5}" srcOrd="0" destOrd="0" presId="urn:microsoft.com/office/officeart/2005/8/layout/process1"/>
    <dgm:cxn modelId="{14591451-C2CA-4D3D-8DAB-466397C3E5EB}" type="presParOf" srcId="{107AD937-6D48-4714-BF6F-FD64D7132237}" destId="{940A8346-A752-482E-97A9-F17B4E926A42}" srcOrd="2" destOrd="0" presId="urn:microsoft.com/office/officeart/2005/8/layout/process1"/>
    <dgm:cxn modelId="{374739DB-7057-44B6-B2BF-974C5F6765CF}" type="presParOf" srcId="{107AD937-6D48-4714-BF6F-FD64D7132237}" destId="{FEBDEBF0-7397-4398-965C-FB3D3F6CE215}" srcOrd="3" destOrd="0" presId="urn:microsoft.com/office/officeart/2005/8/layout/process1"/>
    <dgm:cxn modelId="{C5F2DDC7-4668-4039-A973-1B9A067786E4}" type="presParOf" srcId="{FEBDEBF0-7397-4398-965C-FB3D3F6CE215}" destId="{C32C65AE-ABBA-4F02-98B5-F11589F4378E}" srcOrd="0" destOrd="0" presId="urn:microsoft.com/office/officeart/2005/8/layout/process1"/>
    <dgm:cxn modelId="{2F268077-24E1-4AE5-826B-CB9D8A13028A}" type="presParOf" srcId="{107AD937-6D48-4714-BF6F-FD64D7132237}" destId="{E0CCFDF3-E01C-4B36-8262-4FA8188EBD85}" srcOrd="4" destOrd="0" presId="urn:microsoft.com/office/officeart/2005/8/layout/process1"/>
  </dgm:cxnLst>
  <dgm:bg/>
  <dgm:whole/>
</dgm:dataModel>
</file>

<file path=ppt/diagrams/data3.xml><?xml version="1.0" encoding="utf-8"?>
<dgm:dataModel xmlns:dgm="http://schemas.openxmlformats.org/drawingml/2006/diagram" xmlns:a="http://schemas.openxmlformats.org/drawingml/2006/main">
  <dgm:ptLst>
    <dgm:pt modelId="{D0A428B2-5638-4EBE-85B9-6FA75C24B160}" type="doc">
      <dgm:prSet loTypeId="urn:microsoft.com/office/officeart/2005/8/layout/list1" loCatId="list" qsTypeId="urn:microsoft.com/office/officeart/2005/8/quickstyle/simple1" qsCatId="simple" csTypeId="urn:microsoft.com/office/officeart/2005/8/colors/accent1_1" csCatId="accent1" phldr="1"/>
      <dgm:spPr/>
      <dgm:t>
        <a:bodyPr/>
        <a:lstStyle/>
        <a:p>
          <a:pPr rtl="1"/>
          <a:endParaRPr lang="ar-SA"/>
        </a:p>
      </dgm:t>
    </dgm:pt>
    <dgm:pt modelId="{AE0D27C3-9C27-4FA8-B512-758009F2CFC7}">
      <dgm:prSet phldrT="[نص]" custT="1"/>
      <dgm:spPr/>
      <dgm:t>
        <a:bodyPr/>
        <a:lstStyle/>
        <a:p>
          <a:pPr algn="just" rtl="1"/>
          <a:r>
            <a:rPr lang="ar-SA" sz="2400" b="1" dirty="0" smtClean="0">
              <a:solidFill>
                <a:schemeClr val="accent1"/>
              </a:solidFill>
            </a:rPr>
            <a:t>المشروعات الصغيرة تكون أقدر على كسب الأسواق الخارجية إذا اتخذت مقاييس لرفع مستوى جودة منتجاتها لأنها تعتمد على العمل اليدوي وتلقى إقبالا شديداً في أسواق الدول المتقدمة .</a:t>
          </a:r>
          <a:endParaRPr lang="ar-SA" sz="2400" b="1" dirty="0">
            <a:solidFill>
              <a:schemeClr val="accent1"/>
            </a:solidFill>
          </a:endParaRPr>
        </a:p>
      </dgm:t>
    </dgm:pt>
    <dgm:pt modelId="{8823DC34-37FA-4061-ADCB-C4CFF3EECAFB}" type="parTrans" cxnId="{CBE391B4-3952-4E77-8EFF-2002D4D3D6DA}">
      <dgm:prSet/>
      <dgm:spPr/>
      <dgm:t>
        <a:bodyPr/>
        <a:lstStyle/>
        <a:p>
          <a:pPr rtl="1"/>
          <a:endParaRPr lang="ar-SA"/>
        </a:p>
      </dgm:t>
    </dgm:pt>
    <dgm:pt modelId="{12D27381-8CA6-48D6-AAB7-85C7FE2B6906}" type="sibTrans" cxnId="{CBE391B4-3952-4E77-8EFF-2002D4D3D6DA}">
      <dgm:prSet/>
      <dgm:spPr/>
      <dgm:t>
        <a:bodyPr/>
        <a:lstStyle/>
        <a:p>
          <a:pPr rtl="1"/>
          <a:endParaRPr lang="ar-SA"/>
        </a:p>
      </dgm:t>
    </dgm:pt>
    <dgm:pt modelId="{2689C0B1-F4C7-4C66-A2C0-3BBEAA62139F}">
      <dgm:prSet phldrT="[نص]" custT="1"/>
      <dgm:spPr/>
      <dgm:t>
        <a:bodyPr/>
        <a:lstStyle/>
        <a:p>
          <a:pPr algn="just" rtl="1"/>
          <a:r>
            <a:rPr lang="ar-SA" sz="2400" b="1" dirty="0" smtClean="0">
              <a:solidFill>
                <a:schemeClr val="accent1"/>
              </a:solidFill>
            </a:rPr>
            <a:t>يمكن أن تساهم المشروعات الصغيرة في تدعيم الصادرات بطريقة غير مباشرة وذلك من خلال تزويد المنشآت الصناعية الكبيرة بالمدخلات بأسعار منخفضة.</a:t>
          </a:r>
          <a:endParaRPr lang="ar-SA" sz="2400" b="1" dirty="0">
            <a:solidFill>
              <a:schemeClr val="accent1"/>
            </a:solidFill>
          </a:endParaRPr>
        </a:p>
      </dgm:t>
    </dgm:pt>
    <dgm:pt modelId="{EAFB47F3-E765-44F8-82E3-B3BD9A07F570}" type="parTrans" cxnId="{40F0E55E-3886-458D-A87E-0950B07BE38C}">
      <dgm:prSet/>
      <dgm:spPr/>
      <dgm:t>
        <a:bodyPr/>
        <a:lstStyle/>
        <a:p>
          <a:pPr rtl="1"/>
          <a:endParaRPr lang="ar-SA"/>
        </a:p>
      </dgm:t>
    </dgm:pt>
    <dgm:pt modelId="{5089ED9B-1F41-4F3B-BA09-BE9FE1E04B2C}" type="sibTrans" cxnId="{40F0E55E-3886-458D-A87E-0950B07BE38C}">
      <dgm:prSet/>
      <dgm:spPr/>
      <dgm:t>
        <a:bodyPr/>
        <a:lstStyle/>
        <a:p>
          <a:pPr rtl="1"/>
          <a:endParaRPr lang="ar-SA"/>
        </a:p>
      </dgm:t>
    </dgm:pt>
    <dgm:pt modelId="{C67BC43F-0241-4A74-9E8F-D7CDA4B318C6}">
      <dgm:prSet phldrT="[نص]" custT="1"/>
      <dgm:spPr/>
      <dgm:t>
        <a:bodyPr/>
        <a:lstStyle/>
        <a:p>
          <a:pPr algn="just" rtl="1"/>
          <a:r>
            <a:rPr lang="ar-SA" sz="2400" b="1" dirty="0" smtClean="0">
              <a:solidFill>
                <a:schemeClr val="accent1"/>
              </a:solidFill>
            </a:rPr>
            <a:t>المشروعات الصغيرة غالباً ما تعتمد في نشاطها على المواد الخام المحلية والعمالة الكثيفة،وهذا يعني أن أثر تنمية هذه المشروعات على الواردات غالباً ما يكون محدوداً للغاية وذلك لأن استيرادها للآلات والمعدات محدود.</a:t>
          </a:r>
          <a:endParaRPr lang="ar-SA" sz="2400" b="1" dirty="0">
            <a:solidFill>
              <a:schemeClr val="accent1"/>
            </a:solidFill>
          </a:endParaRPr>
        </a:p>
      </dgm:t>
    </dgm:pt>
    <dgm:pt modelId="{01275480-4383-406C-8B74-0F77CE00CE11}" type="parTrans" cxnId="{B64D61E8-3A56-4902-864A-947CDAC2CB95}">
      <dgm:prSet/>
      <dgm:spPr/>
      <dgm:t>
        <a:bodyPr/>
        <a:lstStyle/>
        <a:p>
          <a:pPr rtl="1"/>
          <a:endParaRPr lang="ar-SA"/>
        </a:p>
      </dgm:t>
    </dgm:pt>
    <dgm:pt modelId="{A203932A-6791-4165-ABEC-0B274B0DA9C7}" type="sibTrans" cxnId="{B64D61E8-3A56-4902-864A-947CDAC2CB95}">
      <dgm:prSet/>
      <dgm:spPr/>
      <dgm:t>
        <a:bodyPr/>
        <a:lstStyle/>
        <a:p>
          <a:pPr rtl="1"/>
          <a:endParaRPr lang="ar-SA"/>
        </a:p>
      </dgm:t>
    </dgm:pt>
    <dgm:pt modelId="{7F5E864A-1E52-4CFE-81A0-E75202748489}" type="pres">
      <dgm:prSet presAssocID="{D0A428B2-5638-4EBE-85B9-6FA75C24B160}" presName="linear" presStyleCnt="0">
        <dgm:presLayoutVars>
          <dgm:dir/>
          <dgm:animLvl val="lvl"/>
          <dgm:resizeHandles val="exact"/>
        </dgm:presLayoutVars>
      </dgm:prSet>
      <dgm:spPr/>
      <dgm:t>
        <a:bodyPr/>
        <a:lstStyle/>
        <a:p>
          <a:pPr rtl="1"/>
          <a:endParaRPr lang="ar-SA"/>
        </a:p>
      </dgm:t>
    </dgm:pt>
    <dgm:pt modelId="{AC100426-0A81-456B-9292-7971B0127C82}" type="pres">
      <dgm:prSet presAssocID="{AE0D27C3-9C27-4FA8-B512-758009F2CFC7}" presName="parentLin" presStyleCnt="0"/>
      <dgm:spPr/>
    </dgm:pt>
    <dgm:pt modelId="{8FE17B1F-44AF-45AD-AD79-46476B24C982}" type="pres">
      <dgm:prSet presAssocID="{AE0D27C3-9C27-4FA8-B512-758009F2CFC7}" presName="parentLeftMargin" presStyleLbl="node1" presStyleIdx="0" presStyleCnt="3"/>
      <dgm:spPr/>
      <dgm:t>
        <a:bodyPr/>
        <a:lstStyle/>
        <a:p>
          <a:pPr rtl="1"/>
          <a:endParaRPr lang="ar-SA"/>
        </a:p>
      </dgm:t>
    </dgm:pt>
    <dgm:pt modelId="{684D422D-3172-4365-A8C2-91F52933CB15}" type="pres">
      <dgm:prSet presAssocID="{AE0D27C3-9C27-4FA8-B512-758009F2CFC7}" presName="parentText" presStyleLbl="node1" presStyleIdx="0" presStyleCnt="3" custScaleX="122432">
        <dgm:presLayoutVars>
          <dgm:chMax val="0"/>
          <dgm:bulletEnabled val="1"/>
        </dgm:presLayoutVars>
      </dgm:prSet>
      <dgm:spPr/>
      <dgm:t>
        <a:bodyPr/>
        <a:lstStyle/>
        <a:p>
          <a:pPr rtl="1"/>
          <a:endParaRPr lang="ar-SA"/>
        </a:p>
      </dgm:t>
    </dgm:pt>
    <dgm:pt modelId="{163DDA1D-7AF2-4AD6-909D-8AF55AE2D09C}" type="pres">
      <dgm:prSet presAssocID="{AE0D27C3-9C27-4FA8-B512-758009F2CFC7}" presName="negativeSpace" presStyleCnt="0"/>
      <dgm:spPr/>
    </dgm:pt>
    <dgm:pt modelId="{2DBB1B86-35E9-4C82-9714-59CE52B0688E}" type="pres">
      <dgm:prSet presAssocID="{AE0D27C3-9C27-4FA8-B512-758009F2CFC7}" presName="childText" presStyleLbl="conFgAcc1" presStyleIdx="0" presStyleCnt="3">
        <dgm:presLayoutVars>
          <dgm:bulletEnabled val="1"/>
        </dgm:presLayoutVars>
      </dgm:prSet>
      <dgm:spPr/>
    </dgm:pt>
    <dgm:pt modelId="{3521408B-D52A-4806-88FF-187C3D82D36E}" type="pres">
      <dgm:prSet presAssocID="{12D27381-8CA6-48D6-AAB7-85C7FE2B6906}" presName="spaceBetweenRectangles" presStyleCnt="0"/>
      <dgm:spPr/>
    </dgm:pt>
    <dgm:pt modelId="{6032B6F4-2A5F-45C7-A81D-C769C2B74771}" type="pres">
      <dgm:prSet presAssocID="{2689C0B1-F4C7-4C66-A2C0-3BBEAA62139F}" presName="parentLin" presStyleCnt="0"/>
      <dgm:spPr/>
    </dgm:pt>
    <dgm:pt modelId="{31510A68-EEE3-4DE6-AAC8-F81A2F236E9F}" type="pres">
      <dgm:prSet presAssocID="{2689C0B1-F4C7-4C66-A2C0-3BBEAA62139F}" presName="parentLeftMargin" presStyleLbl="node1" presStyleIdx="0" presStyleCnt="3"/>
      <dgm:spPr/>
      <dgm:t>
        <a:bodyPr/>
        <a:lstStyle/>
        <a:p>
          <a:pPr rtl="1"/>
          <a:endParaRPr lang="ar-SA"/>
        </a:p>
      </dgm:t>
    </dgm:pt>
    <dgm:pt modelId="{39078C82-3ED2-47D6-854F-7522236A5D92}" type="pres">
      <dgm:prSet presAssocID="{2689C0B1-F4C7-4C66-A2C0-3BBEAA62139F}" presName="parentText" presStyleLbl="node1" presStyleIdx="1" presStyleCnt="3" custScaleX="122356">
        <dgm:presLayoutVars>
          <dgm:chMax val="0"/>
          <dgm:bulletEnabled val="1"/>
        </dgm:presLayoutVars>
      </dgm:prSet>
      <dgm:spPr/>
      <dgm:t>
        <a:bodyPr/>
        <a:lstStyle/>
        <a:p>
          <a:pPr rtl="1"/>
          <a:endParaRPr lang="ar-SA"/>
        </a:p>
      </dgm:t>
    </dgm:pt>
    <dgm:pt modelId="{9BE12ED0-9981-48D5-A714-B77970442B2C}" type="pres">
      <dgm:prSet presAssocID="{2689C0B1-F4C7-4C66-A2C0-3BBEAA62139F}" presName="negativeSpace" presStyleCnt="0"/>
      <dgm:spPr/>
    </dgm:pt>
    <dgm:pt modelId="{1EE00135-DF49-43BB-B8B9-3FB414D7A107}" type="pres">
      <dgm:prSet presAssocID="{2689C0B1-F4C7-4C66-A2C0-3BBEAA62139F}" presName="childText" presStyleLbl="conFgAcc1" presStyleIdx="1" presStyleCnt="3">
        <dgm:presLayoutVars>
          <dgm:bulletEnabled val="1"/>
        </dgm:presLayoutVars>
      </dgm:prSet>
      <dgm:spPr/>
    </dgm:pt>
    <dgm:pt modelId="{5E4D2DF5-F8C0-47F0-852E-47C5B8CDC32A}" type="pres">
      <dgm:prSet presAssocID="{5089ED9B-1F41-4F3B-BA09-BE9FE1E04B2C}" presName="spaceBetweenRectangles" presStyleCnt="0"/>
      <dgm:spPr/>
    </dgm:pt>
    <dgm:pt modelId="{6530D852-EF2A-4959-A91D-5BC51967BD25}" type="pres">
      <dgm:prSet presAssocID="{C67BC43F-0241-4A74-9E8F-D7CDA4B318C6}" presName="parentLin" presStyleCnt="0"/>
      <dgm:spPr/>
    </dgm:pt>
    <dgm:pt modelId="{18B1A3DC-B8E7-4A6C-A33A-D09A34F293E4}" type="pres">
      <dgm:prSet presAssocID="{C67BC43F-0241-4A74-9E8F-D7CDA4B318C6}" presName="parentLeftMargin" presStyleLbl="node1" presStyleIdx="1" presStyleCnt="3"/>
      <dgm:spPr/>
      <dgm:t>
        <a:bodyPr/>
        <a:lstStyle/>
        <a:p>
          <a:pPr rtl="1"/>
          <a:endParaRPr lang="ar-SA"/>
        </a:p>
      </dgm:t>
    </dgm:pt>
    <dgm:pt modelId="{808173DA-DBC2-42A4-A55D-B8D9A06CBF1F}" type="pres">
      <dgm:prSet presAssocID="{C67BC43F-0241-4A74-9E8F-D7CDA4B318C6}" presName="parentText" presStyleLbl="node1" presStyleIdx="2" presStyleCnt="3" custScaleX="122322" custScaleY="138216">
        <dgm:presLayoutVars>
          <dgm:chMax val="0"/>
          <dgm:bulletEnabled val="1"/>
        </dgm:presLayoutVars>
      </dgm:prSet>
      <dgm:spPr/>
      <dgm:t>
        <a:bodyPr/>
        <a:lstStyle/>
        <a:p>
          <a:pPr rtl="1"/>
          <a:endParaRPr lang="ar-SA"/>
        </a:p>
      </dgm:t>
    </dgm:pt>
    <dgm:pt modelId="{EFE2E69F-9697-4A84-9178-A3EC8C26F872}" type="pres">
      <dgm:prSet presAssocID="{C67BC43F-0241-4A74-9E8F-D7CDA4B318C6}" presName="negativeSpace" presStyleCnt="0"/>
      <dgm:spPr/>
    </dgm:pt>
    <dgm:pt modelId="{E472768B-BF60-4BC9-8DF1-EB3B9C43765F}" type="pres">
      <dgm:prSet presAssocID="{C67BC43F-0241-4A74-9E8F-D7CDA4B318C6}" presName="childText" presStyleLbl="conFgAcc1" presStyleIdx="2" presStyleCnt="3">
        <dgm:presLayoutVars>
          <dgm:bulletEnabled val="1"/>
        </dgm:presLayoutVars>
      </dgm:prSet>
      <dgm:spPr/>
    </dgm:pt>
  </dgm:ptLst>
  <dgm:cxnLst>
    <dgm:cxn modelId="{29358E5B-7175-4869-A119-3499FB96CAD0}" type="presOf" srcId="{D0A428B2-5638-4EBE-85B9-6FA75C24B160}" destId="{7F5E864A-1E52-4CFE-81A0-E75202748489}" srcOrd="0" destOrd="0" presId="urn:microsoft.com/office/officeart/2005/8/layout/list1"/>
    <dgm:cxn modelId="{B64D61E8-3A56-4902-864A-947CDAC2CB95}" srcId="{D0A428B2-5638-4EBE-85B9-6FA75C24B160}" destId="{C67BC43F-0241-4A74-9E8F-D7CDA4B318C6}" srcOrd="2" destOrd="0" parTransId="{01275480-4383-406C-8B74-0F77CE00CE11}" sibTransId="{A203932A-6791-4165-ABEC-0B274B0DA9C7}"/>
    <dgm:cxn modelId="{6F703BB3-5027-4DF9-9B48-32D07D41E7AC}" type="presOf" srcId="{C67BC43F-0241-4A74-9E8F-D7CDA4B318C6}" destId="{808173DA-DBC2-42A4-A55D-B8D9A06CBF1F}" srcOrd="1" destOrd="0" presId="urn:microsoft.com/office/officeart/2005/8/layout/list1"/>
    <dgm:cxn modelId="{BB361116-4E17-4E82-BBA9-045C9597C74B}" type="presOf" srcId="{AE0D27C3-9C27-4FA8-B512-758009F2CFC7}" destId="{684D422D-3172-4365-A8C2-91F52933CB15}" srcOrd="1" destOrd="0" presId="urn:microsoft.com/office/officeart/2005/8/layout/list1"/>
    <dgm:cxn modelId="{CB9C6AF0-729D-4392-ACF3-7EAC26C7F5BB}" type="presOf" srcId="{C67BC43F-0241-4A74-9E8F-D7CDA4B318C6}" destId="{18B1A3DC-B8E7-4A6C-A33A-D09A34F293E4}" srcOrd="0" destOrd="0" presId="urn:microsoft.com/office/officeart/2005/8/layout/list1"/>
    <dgm:cxn modelId="{40F0E55E-3886-458D-A87E-0950B07BE38C}" srcId="{D0A428B2-5638-4EBE-85B9-6FA75C24B160}" destId="{2689C0B1-F4C7-4C66-A2C0-3BBEAA62139F}" srcOrd="1" destOrd="0" parTransId="{EAFB47F3-E765-44F8-82E3-B3BD9A07F570}" sibTransId="{5089ED9B-1F41-4F3B-BA09-BE9FE1E04B2C}"/>
    <dgm:cxn modelId="{1B22562E-D98A-4DFB-A7B7-2AB02D0338F1}" type="presOf" srcId="{2689C0B1-F4C7-4C66-A2C0-3BBEAA62139F}" destId="{39078C82-3ED2-47D6-854F-7522236A5D92}" srcOrd="1" destOrd="0" presId="urn:microsoft.com/office/officeart/2005/8/layout/list1"/>
    <dgm:cxn modelId="{CBE391B4-3952-4E77-8EFF-2002D4D3D6DA}" srcId="{D0A428B2-5638-4EBE-85B9-6FA75C24B160}" destId="{AE0D27C3-9C27-4FA8-B512-758009F2CFC7}" srcOrd="0" destOrd="0" parTransId="{8823DC34-37FA-4061-ADCB-C4CFF3EECAFB}" sibTransId="{12D27381-8CA6-48D6-AAB7-85C7FE2B6906}"/>
    <dgm:cxn modelId="{11208D96-DAA7-4A03-8D99-FC6499D7B691}" type="presOf" srcId="{2689C0B1-F4C7-4C66-A2C0-3BBEAA62139F}" destId="{31510A68-EEE3-4DE6-AAC8-F81A2F236E9F}" srcOrd="0" destOrd="0" presId="urn:microsoft.com/office/officeart/2005/8/layout/list1"/>
    <dgm:cxn modelId="{D3D590C8-ACC1-4D2F-9346-7269C9F2777F}" type="presOf" srcId="{AE0D27C3-9C27-4FA8-B512-758009F2CFC7}" destId="{8FE17B1F-44AF-45AD-AD79-46476B24C982}" srcOrd="0" destOrd="0" presId="urn:microsoft.com/office/officeart/2005/8/layout/list1"/>
    <dgm:cxn modelId="{4D95C1E0-DD9A-47E3-8DF0-AFD838AAE970}" type="presParOf" srcId="{7F5E864A-1E52-4CFE-81A0-E75202748489}" destId="{AC100426-0A81-456B-9292-7971B0127C82}" srcOrd="0" destOrd="0" presId="urn:microsoft.com/office/officeart/2005/8/layout/list1"/>
    <dgm:cxn modelId="{0CDC4B00-AC1C-4D10-AF7E-124054A377A3}" type="presParOf" srcId="{AC100426-0A81-456B-9292-7971B0127C82}" destId="{8FE17B1F-44AF-45AD-AD79-46476B24C982}" srcOrd="0" destOrd="0" presId="urn:microsoft.com/office/officeart/2005/8/layout/list1"/>
    <dgm:cxn modelId="{DF9CDA7E-F4B7-415D-A164-C3486507BEBC}" type="presParOf" srcId="{AC100426-0A81-456B-9292-7971B0127C82}" destId="{684D422D-3172-4365-A8C2-91F52933CB15}" srcOrd="1" destOrd="0" presId="urn:microsoft.com/office/officeart/2005/8/layout/list1"/>
    <dgm:cxn modelId="{07B9DD16-2CCC-4BE2-B668-B094491884DF}" type="presParOf" srcId="{7F5E864A-1E52-4CFE-81A0-E75202748489}" destId="{163DDA1D-7AF2-4AD6-909D-8AF55AE2D09C}" srcOrd="1" destOrd="0" presId="urn:microsoft.com/office/officeart/2005/8/layout/list1"/>
    <dgm:cxn modelId="{995DA970-85DE-4410-9380-9CBB6C8D33AF}" type="presParOf" srcId="{7F5E864A-1E52-4CFE-81A0-E75202748489}" destId="{2DBB1B86-35E9-4C82-9714-59CE52B0688E}" srcOrd="2" destOrd="0" presId="urn:microsoft.com/office/officeart/2005/8/layout/list1"/>
    <dgm:cxn modelId="{832A1FD0-B09D-414F-969F-CABD603C510C}" type="presParOf" srcId="{7F5E864A-1E52-4CFE-81A0-E75202748489}" destId="{3521408B-D52A-4806-88FF-187C3D82D36E}" srcOrd="3" destOrd="0" presId="urn:microsoft.com/office/officeart/2005/8/layout/list1"/>
    <dgm:cxn modelId="{FE4CCA45-C3FC-4192-80AE-3C792F9ADDE1}" type="presParOf" srcId="{7F5E864A-1E52-4CFE-81A0-E75202748489}" destId="{6032B6F4-2A5F-45C7-A81D-C769C2B74771}" srcOrd="4" destOrd="0" presId="urn:microsoft.com/office/officeart/2005/8/layout/list1"/>
    <dgm:cxn modelId="{5A1B40D3-9D79-42C0-9912-F66D3CF2B9E1}" type="presParOf" srcId="{6032B6F4-2A5F-45C7-A81D-C769C2B74771}" destId="{31510A68-EEE3-4DE6-AAC8-F81A2F236E9F}" srcOrd="0" destOrd="0" presId="urn:microsoft.com/office/officeart/2005/8/layout/list1"/>
    <dgm:cxn modelId="{1A139DD8-F99A-4671-93A4-615D1188EF57}" type="presParOf" srcId="{6032B6F4-2A5F-45C7-A81D-C769C2B74771}" destId="{39078C82-3ED2-47D6-854F-7522236A5D92}" srcOrd="1" destOrd="0" presId="urn:microsoft.com/office/officeart/2005/8/layout/list1"/>
    <dgm:cxn modelId="{B7C083BD-D9AD-4246-A5F9-478BE859731A}" type="presParOf" srcId="{7F5E864A-1E52-4CFE-81A0-E75202748489}" destId="{9BE12ED0-9981-48D5-A714-B77970442B2C}" srcOrd="5" destOrd="0" presId="urn:microsoft.com/office/officeart/2005/8/layout/list1"/>
    <dgm:cxn modelId="{C45D4B5B-031C-491F-B245-4397D510AA35}" type="presParOf" srcId="{7F5E864A-1E52-4CFE-81A0-E75202748489}" destId="{1EE00135-DF49-43BB-B8B9-3FB414D7A107}" srcOrd="6" destOrd="0" presId="urn:microsoft.com/office/officeart/2005/8/layout/list1"/>
    <dgm:cxn modelId="{D691BF3F-B724-4DA6-8A2A-BF75F7AB9F7C}" type="presParOf" srcId="{7F5E864A-1E52-4CFE-81A0-E75202748489}" destId="{5E4D2DF5-F8C0-47F0-852E-47C5B8CDC32A}" srcOrd="7" destOrd="0" presId="urn:microsoft.com/office/officeart/2005/8/layout/list1"/>
    <dgm:cxn modelId="{A112CFB3-F501-4046-8049-6E1ADF6414AD}" type="presParOf" srcId="{7F5E864A-1E52-4CFE-81A0-E75202748489}" destId="{6530D852-EF2A-4959-A91D-5BC51967BD25}" srcOrd="8" destOrd="0" presId="urn:microsoft.com/office/officeart/2005/8/layout/list1"/>
    <dgm:cxn modelId="{1469B31D-012B-4301-9333-3890104EC7C2}" type="presParOf" srcId="{6530D852-EF2A-4959-A91D-5BC51967BD25}" destId="{18B1A3DC-B8E7-4A6C-A33A-D09A34F293E4}" srcOrd="0" destOrd="0" presId="urn:microsoft.com/office/officeart/2005/8/layout/list1"/>
    <dgm:cxn modelId="{1DCA2743-C04A-4CD9-942A-D5E83C230B79}" type="presParOf" srcId="{6530D852-EF2A-4959-A91D-5BC51967BD25}" destId="{808173DA-DBC2-42A4-A55D-B8D9A06CBF1F}" srcOrd="1" destOrd="0" presId="urn:microsoft.com/office/officeart/2005/8/layout/list1"/>
    <dgm:cxn modelId="{8AAAFCAC-F14B-4E92-826A-0EFE024EAF42}" type="presParOf" srcId="{7F5E864A-1E52-4CFE-81A0-E75202748489}" destId="{EFE2E69F-9697-4A84-9178-A3EC8C26F872}" srcOrd="9" destOrd="0" presId="urn:microsoft.com/office/officeart/2005/8/layout/list1"/>
    <dgm:cxn modelId="{8A5B6857-8E69-4916-BC6B-0F9D10F72AB5}" type="presParOf" srcId="{7F5E864A-1E52-4CFE-81A0-E75202748489}" destId="{E472768B-BF60-4BC9-8DF1-EB3B9C43765F}" srcOrd="10"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8617E35D-7035-4C80-AE4E-D85C9315F7C2}" type="doc">
      <dgm:prSet loTypeId="urn:microsoft.com/office/officeart/2005/8/layout/hList6" loCatId="list" qsTypeId="urn:microsoft.com/office/officeart/2005/8/quickstyle/simple1" qsCatId="simple" csTypeId="urn:microsoft.com/office/officeart/2005/8/colors/accent1_1" csCatId="accent1" phldr="1"/>
      <dgm:spPr/>
      <dgm:t>
        <a:bodyPr/>
        <a:lstStyle/>
        <a:p>
          <a:pPr rtl="1"/>
          <a:endParaRPr lang="ar-SA"/>
        </a:p>
      </dgm:t>
    </dgm:pt>
    <dgm:pt modelId="{CAE2D856-C2DF-4833-9F00-21FA3D368827}">
      <dgm:prSet phldrT="[نص]" custT="1"/>
      <dgm:spPr/>
      <dgm:t>
        <a:bodyPr/>
        <a:lstStyle/>
        <a:p>
          <a:pPr rtl="1"/>
          <a:r>
            <a:rPr lang="ar-SA" sz="2400" b="1" dirty="0" smtClean="0">
              <a:solidFill>
                <a:schemeClr val="tx2"/>
              </a:solidFill>
            </a:rPr>
            <a:t>نشر الوعي الصناعي في الأقاليم مما يحقق التنمية الصناعية.</a:t>
          </a:r>
        </a:p>
        <a:p>
          <a:pPr rtl="1"/>
          <a:r>
            <a:rPr lang="ar-SA" sz="2400" b="1" dirty="0" smtClean="0">
              <a:solidFill>
                <a:schemeClr val="tx2"/>
              </a:solidFill>
            </a:rPr>
            <a:t>رفع مستويات الدخول في الريف وبذلك يؤدي إلى تطوير الريف بالجهود الذاتية.</a:t>
          </a:r>
          <a:endParaRPr lang="ar-SA" sz="2400" b="1" dirty="0">
            <a:solidFill>
              <a:schemeClr val="tx2"/>
            </a:solidFill>
          </a:endParaRPr>
        </a:p>
      </dgm:t>
    </dgm:pt>
    <dgm:pt modelId="{8FF00811-73EA-4F70-8A58-BAE0079812FE}" type="parTrans" cxnId="{6CB0ACAE-6B93-4334-8545-5B2A22E89941}">
      <dgm:prSet/>
      <dgm:spPr/>
      <dgm:t>
        <a:bodyPr/>
        <a:lstStyle/>
        <a:p>
          <a:pPr rtl="1"/>
          <a:endParaRPr lang="ar-SA"/>
        </a:p>
      </dgm:t>
    </dgm:pt>
    <dgm:pt modelId="{00DB37DA-DDE4-499A-8E2B-24DE5152B805}" type="sibTrans" cxnId="{6CB0ACAE-6B93-4334-8545-5B2A22E89941}">
      <dgm:prSet/>
      <dgm:spPr/>
      <dgm:t>
        <a:bodyPr/>
        <a:lstStyle/>
        <a:p>
          <a:pPr rtl="1"/>
          <a:endParaRPr lang="ar-SA"/>
        </a:p>
      </dgm:t>
    </dgm:pt>
    <dgm:pt modelId="{F9F0F311-9B43-4181-886C-869A45C1DE56}">
      <dgm:prSet phldrT="[نص]" custT="1"/>
      <dgm:spPr/>
      <dgm:t>
        <a:bodyPr/>
        <a:lstStyle/>
        <a:p>
          <a:pPr rtl="1"/>
          <a:r>
            <a:rPr lang="ar-SA" sz="2400" b="1" dirty="0" smtClean="0">
              <a:solidFill>
                <a:schemeClr val="tx2"/>
              </a:solidFill>
            </a:rPr>
            <a:t>تساهم في امتصاص فائض العمالة الزراعية وخاصة في في الدول التي تعاني من البطالة المقنعة، وهي تحد من هجرة أهل الريف للمدن وساهم ذلك في إزالة الفوارق الإقليمية الناتجة من تركز الأنشطة في أقاليم معينة </a:t>
          </a:r>
          <a:endParaRPr lang="ar-SA" sz="2400" b="1" dirty="0">
            <a:solidFill>
              <a:schemeClr val="tx2"/>
            </a:solidFill>
          </a:endParaRPr>
        </a:p>
      </dgm:t>
    </dgm:pt>
    <dgm:pt modelId="{007EC1D5-526B-4212-97EF-7779DDAE11A4}" type="parTrans" cxnId="{17F88652-1DBD-46EB-8872-E5068A7C2C36}">
      <dgm:prSet/>
      <dgm:spPr/>
      <dgm:t>
        <a:bodyPr/>
        <a:lstStyle/>
        <a:p>
          <a:pPr rtl="1"/>
          <a:endParaRPr lang="ar-SA"/>
        </a:p>
      </dgm:t>
    </dgm:pt>
    <dgm:pt modelId="{E22026F9-D153-4B27-BAF4-D0035041D4AB}" type="sibTrans" cxnId="{17F88652-1DBD-46EB-8872-E5068A7C2C36}">
      <dgm:prSet/>
      <dgm:spPr/>
      <dgm:t>
        <a:bodyPr/>
        <a:lstStyle/>
        <a:p>
          <a:pPr rtl="1"/>
          <a:endParaRPr lang="ar-SA"/>
        </a:p>
      </dgm:t>
    </dgm:pt>
    <dgm:pt modelId="{ABDD3B35-455E-465C-A62C-7F427255F9C0}">
      <dgm:prSet phldrT="[نص]" custT="1"/>
      <dgm:spPr/>
      <dgm:t>
        <a:bodyPr/>
        <a:lstStyle/>
        <a:p>
          <a:pPr algn="ctr" rtl="1"/>
          <a:r>
            <a:rPr lang="ar-SA" sz="2400" b="1" dirty="0" smtClean="0">
              <a:solidFill>
                <a:schemeClr val="tx2"/>
              </a:solidFill>
            </a:rPr>
            <a:t>يجعل الصناعة موجودة في وسط التجمعات السكنية وهذا يخفف من حدة الفقر في المناطق الأقل تقدماً والنائية ويساهم في تقليل الفوارق الداخلية بين الحضر والريف.</a:t>
          </a:r>
          <a:endParaRPr lang="ar-SA" sz="2400" b="1" dirty="0">
            <a:solidFill>
              <a:schemeClr val="tx2"/>
            </a:solidFill>
          </a:endParaRPr>
        </a:p>
      </dgm:t>
    </dgm:pt>
    <dgm:pt modelId="{0A836A73-FF69-4900-86B8-BA66682241BC}" type="parTrans" cxnId="{3764CFDC-49A5-4AA3-B101-0A9B7B8AD2AC}">
      <dgm:prSet/>
      <dgm:spPr/>
      <dgm:t>
        <a:bodyPr/>
        <a:lstStyle/>
        <a:p>
          <a:pPr rtl="1"/>
          <a:endParaRPr lang="ar-SA"/>
        </a:p>
      </dgm:t>
    </dgm:pt>
    <dgm:pt modelId="{F432A894-F273-44AC-9BF4-089E98B172E2}" type="sibTrans" cxnId="{3764CFDC-49A5-4AA3-B101-0A9B7B8AD2AC}">
      <dgm:prSet/>
      <dgm:spPr/>
      <dgm:t>
        <a:bodyPr/>
        <a:lstStyle/>
        <a:p>
          <a:pPr rtl="1"/>
          <a:endParaRPr lang="ar-SA"/>
        </a:p>
      </dgm:t>
    </dgm:pt>
    <dgm:pt modelId="{363AB966-FA3C-4EEF-B77C-82B5E82D3539}" type="pres">
      <dgm:prSet presAssocID="{8617E35D-7035-4C80-AE4E-D85C9315F7C2}" presName="Name0" presStyleCnt="0">
        <dgm:presLayoutVars>
          <dgm:dir/>
          <dgm:resizeHandles val="exact"/>
        </dgm:presLayoutVars>
      </dgm:prSet>
      <dgm:spPr/>
      <dgm:t>
        <a:bodyPr/>
        <a:lstStyle/>
        <a:p>
          <a:pPr rtl="1"/>
          <a:endParaRPr lang="ar-SA"/>
        </a:p>
      </dgm:t>
    </dgm:pt>
    <dgm:pt modelId="{DDA14062-6B1F-4318-BA6D-65E15D8BCCEF}" type="pres">
      <dgm:prSet presAssocID="{CAE2D856-C2DF-4833-9F00-21FA3D368827}" presName="node" presStyleLbl="node1" presStyleIdx="0" presStyleCnt="3" custScaleX="84612">
        <dgm:presLayoutVars>
          <dgm:bulletEnabled val="1"/>
        </dgm:presLayoutVars>
      </dgm:prSet>
      <dgm:spPr/>
      <dgm:t>
        <a:bodyPr/>
        <a:lstStyle/>
        <a:p>
          <a:pPr rtl="1"/>
          <a:endParaRPr lang="ar-SA"/>
        </a:p>
      </dgm:t>
    </dgm:pt>
    <dgm:pt modelId="{A4EB4970-CEDD-4FD4-9861-FE50291178D8}" type="pres">
      <dgm:prSet presAssocID="{00DB37DA-DDE4-499A-8E2B-24DE5152B805}" presName="sibTrans" presStyleCnt="0"/>
      <dgm:spPr/>
    </dgm:pt>
    <dgm:pt modelId="{25E8D903-483C-40E9-9F5A-280EAE700205}" type="pres">
      <dgm:prSet presAssocID="{F9F0F311-9B43-4181-886C-869A45C1DE56}" presName="node" presStyleLbl="node1" presStyleIdx="1" presStyleCnt="3" custScaleX="103478">
        <dgm:presLayoutVars>
          <dgm:bulletEnabled val="1"/>
        </dgm:presLayoutVars>
      </dgm:prSet>
      <dgm:spPr/>
      <dgm:t>
        <a:bodyPr/>
        <a:lstStyle/>
        <a:p>
          <a:pPr rtl="1"/>
          <a:endParaRPr lang="ar-SA"/>
        </a:p>
      </dgm:t>
    </dgm:pt>
    <dgm:pt modelId="{A44C384B-5251-4757-BE6E-108928AE459A}" type="pres">
      <dgm:prSet presAssocID="{E22026F9-D153-4B27-BAF4-D0035041D4AB}" presName="sibTrans" presStyleCnt="0"/>
      <dgm:spPr/>
    </dgm:pt>
    <dgm:pt modelId="{E1DC41C3-6EBB-47FE-ADD4-46C0C3D0D84A}" type="pres">
      <dgm:prSet presAssocID="{ABDD3B35-455E-465C-A62C-7F427255F9C0}" presName="node" presStyleLbl="node1" presStyleIdx="2" presStyleCnt="3" custScaleX="86466" custLinFactNeighborX="-6521" custLinFactNeighborY="0">
        <dgm:presLayoutVars>
          <dgm:bulletEnabled val="1"/>
        </dgm:presLayoutVars>
      </dgm:prSet>
      <dgm:spPr/>
      <dgm:t>
        <a:bodyPr/>
        <a:lstStyle/>
        <a:p>
          <a:pPr rtl="1"/>
          <a:endParaRPr lang="ar-SA"/>
        </a:p>
      </dgm:t>
    </dgm:pt>
  </dgm:ptLst>
  <dgm:cxnLst>
    <dgm:cxn modelId="{17F88652-1DBD-46EB-8872-E5068A7C2C36}" srcId="{8617E35D-7035-4C80-AE4E-D85C9315F7C2}" destId="{F9F0F311-9B43-4181-886C-869A45C1DE56}" srcOrd="1" destOrd="0" parTransId="{007EC1D5-526B-4212-97EF-7779DDAE11A4}" sibTransId="{E22026F9-D153-4B27-BAF4-D0035041D4AB}"/>
    <dgm:cxn modelId="{3764CFDC-49A5-4AA3-B101-0A9B7B8AD2AC}" srcId="{8617E35D-7035-4C80-AE4E-D85C9315F7C2}" destId="{ABDD3B35-455E-465C-A62C-7F427255F9C0}" srcOrd="2" destOrd="0" parTransId="{0A836A73-FF69-4900-86B8-BA66682241BC}" sibTransId="{F432A894-F273-44AC-9BF4-089E98B172E2}"/>
    <dgm:cxn modelId="{041D5ED7-FF73-4062-B88B-F7A496A47A48}" type="presOf" srcId="{CAE2D856-C2DF-4833-9F00-21FA3D368827}" destId="{DDA14062-6B1F-4318-BA6D-65E15D8BCCEF}" srcOrd="0" destOrd="0" presId="urn:microsoft.com/office/officeart/2005/8/layout/hList6"/>
    <dgm:cxn modelId="{6CB0ACAE-6B93-4334-8545-5B2A22E89941}" srcId="{8617E35D-7035-4C80-AE4E-D85C9315F7C2}" destId="{CAE2D856-C2DF-4833-9F00-21FA3D368827}" srcOrd="0" destOrd="0" parTransId="{8FF00811-73EA-4F70-8A58-BAE0079812FE}" sibTransId="{00DB37DA-DDE4-499A-8E2B-24DE5152B805}"/>
    <dgm:cxn modelId="{600017E7-51E4-4F44-8216-DC3032987BCF}" type="presOf" srcId="{F9F0F311-9B43-4181-886C-869A45C1DE56}" destId="{25E8D903-483C-40E9-9F5A-280EAE700205}" srcOrd="0" destOrd="0" presId="urn:microsoft.com/office/officeart/2005/8/layout/hList6"/>
    <dgm:cxn modelId="{19FF18AF-6652-42E1-B093-48A111BC732C}" type="presOf" srcId="{8617E35D-7035-4C80-AE4E-D85C9315F7C2}" destId="{363AB966-FA3C-4EEF-B77C-82B5E82D3539}" srcOrd="0" destOrd="0" presId="urn:microsoft.com/office/officeart/2005/8/layout/hList6"/>
    <dgm:cxn modelId="{684B9D2D-1F73-49EC-9307-2035EA438066}" type="presOf" srcId="{ABDD3B35-455E-465C-A62C-7F427255F9C0}" destId="{E1DC41C3-6EBB-47FE-ADD4-46C0C3D0D84A}" srcOrd="0" destOrd="0" presId="urn:microsoft.com/office/officeart/2005/8/layout/hList6"/>
    <dgm:cxn modelId="{E9E46539-8467-4806-8C06-94BED93EA5FC}" type="presParOf" srcId="{363AB966-FA3C-4EEF-B77C-82B5E82D3539}" destId="{DDA14062-6B1F-4318-BA6D-65E15D8BCCEF}" srcOrd="0" destOrd="0" presId="urn:microsoft.com/office/officeart/2005/8/layout/hList6"/>
    <dgm:cxn modelId="{5D934251-3FA9-440C-A7C2-8649E0B891F6}" type="presParOf" srcId="{363AB966-FA3C-4EEF-B77C-82B5E82D3539}" destId="{A4EB4970-CEDD-4FD4-9861-FE50291178D8}" srcOrd="1" destOrd="0" presId="urn:microsoft.com/office/officeart/2005/8/layout/hList6"/>
    <dgm:cxn modelId="{C2B1701F-A834-4E5E-A40C-2B309F85DC1B}" type="presParOf" srcId="{363AB966-FA3C-4EEF-B77C-82B5E82D3539}" destId="{25E8D903-483C-40E9-9F5A-280EAE700205}" srcOrd="2" destOrd="0" presId="urn:microsoft.com/office/officeart/2005/8/layout/hList6"/>
    <dgm:cxn modelId="{81587879-3045-4024-9801-9E2EF1A57266}" type="presParOf" srcId="{363AB966-FA3C-4EEF-B77C-82B5E82D3539}" destId="{A44C384B-5251-4757-BE6E-108928AE459A}" srcOrd="3" destOrd="0" presId="urn:microsoft.com/office/officeart/2005/8/layout/hList6"/>
    <dgm:cxn modelId="{C2B93890-0D9A-492E-90EF-7960DADCBD66}" type="presParOf" srcId="{363AB966-FA3C-4EEF-B77C-82B5E82D3539}" destId="{E1DC41C3-6EBB-47FE-ADD4-46C0C3D0D84A}" srcOrd="4" destOrd="0" presId="urn:microsoft.com/office/officeart/2005/8/layout/hList6"/>
  </dgm:cxnLst>
  <dgm:bg/>
  <dgm:whole/>
</dgm:dataModel>
</file>

<file path=ppt/diagrams/data5.xml><?xml version="1.0" encoding="utf-8"?>
<dgm:dataModel xmlns:dgm="http://schemas.openxmlformats.org/drawingml/2006/diagram" xmlns:a="http://schemas.openxmlformats.org/drawingml/2006/main">
  <dgm:ptLst>
    <dgm:pt modelId="{872FE93C-6D88-487D-8E12-1A665740D9F0}"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pPr rtl="1"/>
          <a:endParaRPr lang="ar-SA"/>
        </a:p>
      </dgm:t>
    </dgm:pt>
    <dgm:pt modelId="{BF4C8D24-0901-43C0-BF15-4B4DAC578D12}">
      <dgm:prSet phldrT="[نص]" custT="1"/>
      <dgm:spPr/>
      <dgm:t>
        <a:bodyPr/>
        <a:lstStyle/>
        <a:p>
          <a:pPr rtl="1"/>
          <a:r>
            <a:rPr lang="ar-SA" sz="2400" b="1" dirty="0" smtClean="0">
              <a:solidFill>
                <a:schemeClr val="tx2"/>
              </a:solidFill>
            </a:rPr>
            <a:t>من خلال التكامل بينها وبين المشروعات الكبيرة </a:t>
          </a:r>
        </a:p>
        <a:p>
          <a:pPr rtl="1"/>
          <a:r>
            <a:rPr lang="ar-SA" sz="2400" b="1" dirty="0" smtClean="0">
              <a:solidFill>
                <a:schemeClr val="tx2"/>
              </a:solidFill>
            </a:rPr>
            <a:t>وعلاقة التكامل يمكن أن تأخذ الأشكال التالية:</a:t>
          </a:r>
          <a:endParaRPr lang="ar-SA" sz="2400" b="1" dirty="0">
            <a:solidFill>
              <a:schemeClr val="tx2"/>
            </a:solidFill>
          </a:endParaRPr>
        </a:p>
      </dgm:t>
    </dgm:pt>
    <dgm:pt modelId="{A63C1C93-E4E4-471C-9E7B-652D7799E4E8}" type="parTrans" cxnId="{6AF27ABF-BBBE-4E09-9C33-6B245FACF91D}">
      <dgm:prSet/>
      <dgm:spPr/>
      <dgm:t>
        <a:bodyPr/>
        <a:lstStyle/>
        <a:p>
          <a:pPr rtl="1"/>
          <a:endParaRPr lang="ar-SA"/>
        </a:p>
      </dgm:t>
    </dgm:pt>
    <dgm:pt modelId="{F8689B32-8B62-464D-8760-50D6AEDCD79F}" type="sibTrans" cxnId="{6AF27ABF-BBBE-4E09-9C33-6B245FACF91D}">
      <dgm:prSet/>
      <dgm:spPr/>
      <dgm:t>
        <a:bodyPr/>
        <a:lstStyle/>
        <a:p>
          <a:pPr rtl="1"/>
          <a:endParaRPr lang="ar-SA"/>
        </a:p>
      </dgm:t>
    </dgm:pt>
    <dgm:pt modelId="{8D9E606A-21DD-4AA8-9F1A-441EF54F71C4}">
      <dgm:prSet phldrT="[نص]" custT="1"/>
      <dgm:spPr/>
      <dgm:t>
        <a:bodyPr/>
        <a:lstStyle/>
        <a:p>
          <a:pPr rtl="1"/>
          <a:r>
            <a:rPr lang="ar-SA" sz="2400" b="1" dirty="0" smtClean="0">
              <a:solidFill>
                <a:schemeClr val="accent3">
                  <a:lumMod val="50000"/>
                </a:schemeClr>
              </a:solidFill>
            </a:rPr>
            <a:t>التكامل الغير مباشر</a:t>
          </a:r>
          <a:endParaRPr lang="ar-SA" sz="2400" b="1" dirty="0">
            <a:solidFill>
              <a:schemeClr val="accent3">
                <a:lumMod val="50000"/>
              </a:schemeClr>
            </a:solidFill>
          </a:endParaRPr>
        </a:p>
      </dgm:t>
    </dgm:pt>
    <dgm:pt modelId="{59CBC132-F0AA-470E-B4CD-080660D1D8FC}" type="parTrans" cxnId="{A253C7C7-168B-42DA-ABF6-9381AD5A1714}">
      <dgm:prSet/>
      <dgm:spPr/>
      <dgm:t>
        <a:bodyPr/>
        <a:lstStyle/>
        <a:p>
          <a:pPr rtl="1"/>
          <a:endParaRPr lang="ar-SA"/>
        </a:p>
      </dgm:t>
    </dgm:pt>
    <dgm:pt modelId="{1224728F-A236-4FAD-8365-9A5313FA8855}" type="sibTrans" cxnId="{A253C7C7-168B-42DA-ABF6-9381AD5A1714}">
      <dgm:prSet/>
      <dgm:spPr/>
      <dgm:t>
        <a:bodyPr/>
        <a:lstStyle/>
        <a:p>
          <a:pPr rtl="1"/>
          <a:endParaRPr lang="ar-SA"/>
        </a:p>
      </dgm:t>
    </dgm:pt>
    <dgm:pt modelId="{BF662824-D22E-48EA-8D8D-B702E5BF138D}">
      <dgm:prSet phldrT="[نص]" custT="1"/>
      <dgm:spPr/>
      <dgm:t>
        <a:bodyPr/>
        <a:lstStyle/>
        <a:p>
          <a:pPr rtl="1"/>
          <a:r>
            <a:rPr lang="ar-SA" sz="2400" b="1" dirty="0" smtClean="0">
              <a:solidFill>
                <a:srgbClr val="7030A0"/>
              </a:solidFill>
            </a:rPr>
            <a:t>ويأتي نتيجة طبيعية لقوى السوق ومحاولة توفير المنتج بأقل تكلفة ممكنة</a:t>
          </a:r>
          <a:endParaRPr lang="ar-SA" sz="2400" b="1" dirty="0">
            <a:solidFill>
              <a:srgbClr val="7030A0"/>
            </a:solidFill>
          </a:endParaRPr>
        </a:p>
      </dgm:t>
    </dgm:pt>
    <dgm:pt modelId="{3514F2C3-4786-419D-974E-690F97B9E4ED}" type="parTrans" cxnId="{D608D1AE-806E-4D11-9CE5-541B952F67F7}">
      <dgm:prSet/>
      <dgm:spPr/>
      <dgm:t>
        <a:bodyPr/>
        <a:lstStyle/>
        <a:p>
          <a:pPr rtl="1"/>
          <a:endParaRPr lang="ar-SA"/>
        </a:p>
      </dgm:t>
    </dgm:pt>
    <dgm:pt modelId="{87D3C013-546E-40CA-810A-87D795C82A52}" type="sibTrans" cxnId="{D608D1AE-806E-4D11-9CE5-541B952F67F7}">
      <dgm:prSet/>
      <dgm:spPr/>
      <dgm:t>
        <a:bodyPr/>
        <a:lstStyle/>
        <a:p>
          <a:pPr rtl="1"/>
          <a:endParaRPr lang="ar-SA"/>
        </a:p>
      </dgm:t>
    </dgm:pt>
    <dgm:pt modelId="{C0A646B7-AAF3-4FE7-B1B1-A98ADC4AB635}">
      <dgm:prSet phldrT="[نص]" custT="1"/>
      <dgm:spPr/>
      <dgm:t>
        <a:bodyPr/>
        <a:lstStyle/>
        <a:p>
          <a:pPr rtl="1"/>
          <a:r>
            <a:rPr lang="ar-SA" sz="2400" b="1" dirty="0" smtClean="0">
              <a:solidFill>
                <a:srgbClr val="7030A0"/>
              </a:solidFill>
            </a:rPr>
            <a:t>هو نوع من التكامل يتم بصورة تلقائية دون أي اتفاقيات أو عقود </a:t>
          </a:r>
          <a:endParaRPr lang="ar-SA" sz="2400" b="1" dirty="0">
            <a:solidFill>
              <a:srgbClr val="7030A0"/>
            </a:solidFill>
          </a:endParaRPr>
        </a:p>
      </dgm:t>
    </dgm:pt>
    <dgm:pt modelId="{334E9382-7C50-4080-B846-32373DB12301}" type="parTrans" cxnId="{DE77718F-2DB3-4B51-8FEA-DB4A3E5204FE}">
      <dgm:prSet/>
      <dgm:spPr/>
      <dgm:t>
        <a:bodyPr/>
        <a:lstStyle/>
        <a:p>
          <a:pPr rtl="1"/>
          <a:endParaRPr lang="ar-SA"/>
        </a:p>
      </dgm:t>
    </dgm:pt>
    <dgm:pt modelId="{6BBDC0D0-FEE4-47ED-AA4B-EDDDFE81217F}" type="sibTrans" cxnId="{DE77718F-2DB3-4B51-8FEA-DB4A3E5204FE}">
      <dgm:prSet/>
      <dgm:spPr/>
      <dgm:t>
        <a:bodyPr/>
        <a:lstStyle/>
        <a:p>
          <a:pPr rtl="1"/>
          <a:endParaRPr lang="ar-SA"/>
        </a:p>
      </dgm:t>
    </dgm:pt>
    <dgm:pt modelId="{50A6212A-6B8A-433B-BF6E-A6446A38D038}">
      <dgm:prSet phldrT="[نص]" custT="1"/>
      <dgm:spPr/>
      <dgm:t>
        <a:bodyPr/>
        <a:lstStyle/>
        <a:p>
          <a:pPr rtl="1"/>
          <a:r>
            <a:rPr lang="ar-SA" sz="2400" b="1" dirty="0" smtClean="0">
              <a:solidFill>
                <a:schemeClr val="accent3">
                  <a:lumMod val="50000"/>
                </a:schemeClr>
              </a:solidFill>
            </a:rPr>
            <a:t>التكامل المباشر</a:t>
          </a:r>
          <a:endParaRPr lang="ar-SA" sz="2400" b="1" dirty="0">
            <a:solidFill>
              <a:schemeClr val="accent3">
                <a:lumMod val="50000"/>
              </a:schemeClr>
            </a:solidFill>
          </a:endParaRPr>
        </a:p>
      </dgm:t>
    </dgm:pt>
    <dgm:pt modelId="{416ECF35-1C03-433A-BA36-EBAF77F86A8B}" type="parTrans" cxnId="{3D257226-9E83-4739-91C6-E9A6DC0E0191}">
      <dgm:prSet/>
      <dgm:spPr/>
      <dgm:t>
        <a:bodyPr/>
        <a:lstStyle/>
        <a:p>
          <a:pPr rtl="1"/>
          <a:endParaRPr lang="ar-SA"/>
        </a:p>
      </dgm:t>
    </dgm:pt>
    <dgm:pt modelId="{800E5AA7-0237-433B-805E-A1F29795261A}" type="sibTrans" cxnId="{3D257226-9E83-4739-91C6-E9A6DC0E0191}">
      <dgm:prSet/>
      <dgm:spPr/>
      <dgm:t>
        <a:bodyPr/>
        <a:lstStyle/>
        <a:p>
          <a:pPr rtl="1"/>
          <a:endParaRPr lang="ar-SA"/>
        </a:p>
      </dgm:t>
    </dgm:pt>
    <dgm:pt modelId="{59DBE5A7-26AD-4177-8F51-D54F250A9B99}">
      <dgm:prSet phldrT="[نص]" custT="1"/>
      <dgm:spPr/>
      <dgm:t>
        <a:bodyPr/>
        <a:lstStyle/>
        <a:p>
          <a:pPr rtl="1"/>
          <a:r>
            <a:rPr lang="ar-SA" sz="2400" b="1" dirty="0" smtClean="0">
              <a:solidFill>
                <a:srgbClr val="7030A0"/>
              </a:solidFill>
            </a:rPr>
            <a:t>علاقة تعاقدية تتم بين المنشآت الكبيرة والصغيرة</a:t>
          </a:r>
          <a:endParaRPr lang="ar-SA" sz="2400" b="1" dirty="0">
            <a:solidFill>
              <a:srgbClr val="7030A0"/>
            </a:solidFill>
          </a:endParaRPr>
        </a:p>
      </dgm:t>
    </dgm:pt>
    <dgm:pt modelId="{B3B72700-357B-4EDB-A854-EB1C0B863B32}" type="parTrans" cxnId="{B454E0D0-24D8-4BEF-8D76-6D9087340539}">
      <dgm:prSet/>
      <dgm:spPr/>
      <dgm:t>
        <a:bodyPr/>
        <a:lstStyle/>
        <a:p>
          <a:pPr rtl="1"/>
          <a:endParaRPr lang="ar-SA"/>
        </a:p>
      </dgm:t>
    </dgm:pt>
    <dgm:pt modelId="{0F1E368F-C492-4298-B80E-96DDE19BD46C}" type="sibTrans" cxnId="{B454E0D0-24D8-4BEF-8D76-6D9087340539}">
      <dgm:prSet/>
      <dgm:spPr/>
      <dgm:t>
        <a:bodyPr/>
        <a:lstStyle/>
        <a:p>
          <a:pPr rtl="1"/>
          <a:endParaRPr lang="ar-SA"/>
        </a:p>
      </dgm:t>
    </dgm:pt>
    <dgm:pt modelId="{FA26119F-6C3A-4E90-B096-0081023A3C63}" type="pres">
      <dgm:prSet presAssocID="{872FE93C-6D88-487D-8E12-1A665740D9F0}" presName="hierChild1" presStyleCnt="0">
        <dgm:presLayoutVars>
          <dgm:chPref val="1"/>
          <dgm:dir/>
          <dgm:animOne val="branch"/>
          <dgm:animLvl val="lvl"/>
          <dgm:resizeHandles/>
        </dgm:presLayoutVars>
      </dgm:prSet>
      <dgm:spPr/>
      <dgm:t>
        <a:bodyPr/>
        <a:lstStyle/>
        <a:p>
          <a:pPr rtl="1"/>
          <a:endParaRPr lang="ar-SA"/>
        </a:p>
      </dgm:t>
    </dgm:pt>
    <dgm:pt modelId="{C47B33F3-E306-49D3-98CA-38F72F2C169D}" type="pres">
      <dgm:prSet presAssocID="{BF4C8D24-0901-43C0-BF15-4B4DAC578D12}" presName="hierRoot1" presStyleCnt="0"/>
      <dgm:spPr/>
    </dgm:pt>
    <dgm:pt modelId="{C9976B67-4BD1-4604-A70A-094AE5D62B7B}" type="pres">
      <dgm:prSet presAssocID="{BF4C8D24-0901-43C0-BF15-4B4DAC578D12}" presName="composite" presStyleCnt="0"/>
      <dgm:spPr/>
    </dgm:pt>
    <dgm:pt modelId="{53C56331-3D85-4EAF-8B55-AC593B36B3FB}" type="pres">
      <dgm:prSet presAssocID="{BF4C8D24-0901-43C0-BF15-4B4DAC578D12}" presName="background" presStyleLbl="node0" presStyleIdx="0" presStyleCnt="1"/>
      <dgm:spPr/>
    </dgm:pt>
    <dgm:pt modelId="{BE25482D-72EF-426D-B127-5ECE4E93087A}" type="pres">
      <dgm:prSet presAssocID="{BF4C8D24-0901-43C0-BF15-4B4DAC578D12}" presName="text" presStyleLbl="fgAcc0" presStyleIdx="0" presStyleCnt="1" custScaleX="267282">
        <dgm:presLayoutVars>
          <dgm:chPref val="3"/>
        </dgm:presLayoutVars>
      </dgm:prSet>
      <dgm:spPr/>
      <dgm:t>
        <a:bodyPr/>
        <a:lstStyle/>
        <a:p>
          <a:pPr rtl="1"/>
          <a:endParaRPr lang="ar-SA"/>
        </a:p>
      </dgm:t>
    </dgm:pt>
    <dgm:pt modelId="{18A6CFC9-336E-4FC5-AFAD-68EAABC9215D}" type="pres">
      <dgm:prSet presAssocID="{BF4C8D24-0901-43C0-BF15-4B4DAC578D12}" presName="hierChild2" presStyleCnt="0"/>
      <dgm:spPr/>
    </dgm:pt>
    <dgm:pt modelId="{07EB5F49-404C-4489-82C0-193662BD84F1}" type="pres">
      <dgm:prSet presAssocID="{59CBC132-F0AA-470E-B4CD-080660D1D8FC}" presName="Name10" presStyleLbl="parChTrans1D2" presStyleIdx="0" presStyleCnt="2"/>
      <dgm:spPr/>
      <dgm:t>
        <a:bodyPr/>
        <a:lstStyle/>
        <a:p>
          <a:pPr rtl="1"/>
          <a:endParaRPr lang="ar-SA"/>
        </a:p>
      </dgm:t>
    </dgm:pt>
    <dgm:pt modelId="{ACE22568-9AD8-4200-B5A7-E6855EA8F3E7}" type="pres">
      <dgm:prSet presAssocID="{8D9E606A-21DD-4AA8-9F1A-441EF54F71C4}" presName="hierRoot2" presStyleCnt="0"/>
      <dgm:spPr/>
    </dgm:pt>
    <dgm:pt modelId="{7881C8E3-CDBD-45F5-BF48-10DC411ABCB9}" type="pres">
      <dgm:prSet presAssocID="{8D9E606A-21DD-4AA8-9F1A-441EF54F71C4}" presName="composite2" presStyleCnt="0"/>
      <dgm:spPr/>
    </dgm:pt>
    <dgm:pt modelId="{C4D63B37-C9E1-4A6F-AA9F-B458C22E667A}" type="pres">
      <dgm:prSet presAssocID="{8D9E606A-21DD-4AA8-9F1A-441EF54F71C4}" presName="background2" presStyleLbl="node2" presStyleIdx="0" presStyleCnt="2"/>
      <dgm:spPr/>
    </dgm:pt>
    <dgm:pt modelId="{1BE3BF2E-EE2B-4617-BB5F-80DB1A77029A}" type="pres">
      <dgm:prSet presAssocID="{8D9E606A-21DD-4AA8-9F1A-441EF54F71C4}" presName="text2" presStyleLbl="fgAcc2" presStyleIdx="0" presStyleCnt="2" custScaleX="121583" custScaleY="49681">
        <dgm:presLayoutVars>
          <dgm:chPref val="3"/>
        </dgm:presLayoutVars>
      </dgm:prSet>
      <dgm:spPr/>
      <dgm:t>
        <a:bodyPr/>
        <a:lstStyle/>
        <a:p>
          <a:pPr rtl="1"/>
          <a:endParaRPr lang="ar-SA"/>
        </a:p>
      </dgm:t>
    </dgm:pt>
    <dgm:pt modelId="{52232580-E6D6-4F25-9EC1-174870EF6D80}" type="pres">
      <dgm:prSet presAssocID="{8D9E606A-21DD-4AA8-9F1A-441EF54F71C4}" presName="hierChild3" presStyleCnt="0"/>
      <dgm:spPr/>
    </dgm:pt>
    <dgm:pt modelId="{73E47273-5324-4B93-A313-34B35E7D9AAF}" type="pres">
      <dgm:prSet presAssocID="{3514F2C3-4786-419D-974E-690F97B9E4ED}" presName="Name17" presStyleLbl="parChTrans1D3" presStyleIdx="0" presStyleCnt="3"/>
      <dgm:spPr/>
      <dgm:t>
        <a:bodyPr/>
        <a:lstStyle/>
        <a:p>
          <a:pPr rtl="1"/>
          <a:endParaRPr lang="ar-SA"/>
        </a:p>
      </dgm:t>
    </dgm:pt>
    <dgm:pt modelId="{D4E6F677-6C7C-47AC-B3A8-49D80749C432}" type="pres">
      <dgm:prSet presAssocID="{BF662824-D22E-48EA-8D8D-B702E5BF138D}" presName="hierRoot3" presStyleCnt="0"/>
      <dgm:spPr/>
    </dgm:pt>
    <dgm:pt modelId="{A8A7E680-32F6-4CA0-8D5B-28CC2DB6C0A8}" type="pres">
      <dgm:prSet presAssocID="{BF662824-D22E-48EA-8D8D-B702E5BF138D}" presName="composite3" presStyleCnt="0"/>
      <dgm:spPr/>
    </dgm:pt>
    <dgm:pt modelId="{EDB16E9F-6FDB-4100-AE78-0788915760CD}" type="pres">
      <dgm:prSet presAssocID="{BF662824-D22E-48EA-8D8D-B702E5BF138D}" presName="background3" presStyleLbl="node3" presStyleIdx="0" presStyleCnt="3"/>
      <dgm:spPr/>
    </dgm:pt>
    <dgm:pt modelId="{69E96302-ABF4-45E1-BDF8-46FE731461BA}" type="pres">
      <dgm:prSet presAssocID="{BF662824-D22E-48EA-8D8D-B702E5BF138D}" presName="text3" presStyleLbl="fgAcc3" presStyleIdx="0" presStyleCnt="3" custScaleY="128154">
        <dgm:presLayoutVars>
          <dgm:chPref val="3"/>
        </dgm:presLayoutVars>
      </dgm:prSet>
      <dgm:spPr/>
      <dgm:t>
        <a:bodyPr/>
        <a:lstStyle/>
        <a:p>
          <a:pPr rtl="1"/>
          <a:endParaRPr lang="ar-SA"/>
        </a:p>
      </dgm:t>
    </dgm:pt>
    <dgm:pt modelId="{506FFE32-94F7-40CB-B45F-341E742FAE8A}" type="pres">
      <dgm:prSet presAssocID="{BF662824-D22E-48EA-8D8D-B702E5BF138D}" presName="hierChild4" presStyleCnt="0"/>
      <dgm:spPr/>
    </dgm:pt>
    <dgm:pt modelId="{A75AF074-4161-4ADC-9A70-89342C650736}" type="pres">
      <dgm:prSet presAssocID="{334E9382-7C50-4080-B846-32373DB12301}" presName="Name17" presStyleLbl="parChTrans1D3" presStyleIdx="1" presStyleCnt="3"/>
      <dgm:spPr/>
      <dgm:t>
        <a:bodyPr/>
        <a:lstStyle/>
        <a:p>
          <a:pPr rtl="1"/>
          <a:endParaRPr lang="ar-SA"/>
        </a:p>
      </dgm:t>
    </dgm:pt>
    <dgm:pt modelId="{79BF6F40-FA7A-46E0-A889-09971F903DAD}" type="pres">
      <dgm:prSet presAssocID="{C0A646B7-AAF3-4FE7-B1B1-A98ADC4AB635}" presName="hierRoot3" presStyleCnt="0"/>
      <dgm:spPr/>
    </dgm:pt>
    <dgm:pt modelId="{AA39C645-9FC4-4B4B-A0BF-FB2737668623}" type="pres">
      <dgm:prSet presAssocID="{C0A646B7-AAF3-4FE7-B1B1-A98ADC4AB635}" presName="composite3" presStyleCnt="0"/>
      <dgm:spPr/>
    </dgm:pt>
    <dgm:pt modelId="{85BCC120-A038-4951-B231-D92C43B65BA0}" type="pres">
      <dgm:prSet presAssocID="{C0A646B7-AAF3-4FE7-B1B1-A98ADC4AB635}" presName="background3" presStyleLbl="node3" presStyleIdx="1" presStyleCnt="3"/>
      <dgm:spPr/>
    </dgm:pt>
    <dgm:pt modelId="{D6480437-D0A1-4B73-857E-757A194AF116}" type="pres">
      <dgm:prSet presAssocID="{C0A646B7-AAF3-4FE7-B1B1-A98ADC4AB635}" presName="text3" presStyleLbl="fgAcc3" presStyleIdx="1" presStyleCnt="3" custScaleY="128154">
        <dgm:presLayoutVars>
          <dgm:chPref val="3"/>
        </dgm:presLayoutVars>
      </dgm:prSet>
      <dgm:spPr/>
      <dgm:t>
        <a:bodyPr/>
        <a:lstStyle/>
        <a:p>
          <a:pPr rtl="1"/>
          <a:endParaRPr lang="ar-SA"/>
        </a:p>
      </dgm:t>
    </dgm:pt>
    <dgm:pt modelId="{0E9B8B6E-715A-49E0-AB0C-A30972E10C0F}" type="pres">
      <dgm:prSet presAssocID="{C0A646B7-AAF3-4FE7-B1B1-A98ADC4AB635}" presName="hierChild4" presStyleCnt="0"/>
      <dgm:spPr/>
    </dgm:pt>
    <dgm:pt modelId="{F8AF3230-D91A-4B2C-800E-A3BC440A3747}" type="pres">
      <dgm:prSet presAssocID="{416ECF35-1C03-433A-BA36-EBAF77F86A8B}" presName="Name10" presStyleLbl="parChTrans1D2" presStyleIdx="1" presStyleCnt="2"/>
      <dgm:spPr/>
      <dgm:t>
        <a:bodyPr/>
        <a:lstStyle/>
        <a:p>
          <a:pPr rtl="1"/>
          <a:endParaRPr lang="ar-SA"/>
        </a:p>
      </dgm:t>
    </dgm:pt>
    <dgm:pt modelId="{85A09BA8-03C2-45D9-BD5E-75E9C06F3FB2}" type="pres">
      <dgm:prSet presAssocID="{50A6212A-6B8A-433B-BF6E-A6446A38D038}" presName="hierRoot2" presStyleCnt="0"/>
      <dgm:spPr/>
    </dgm:pt>
    <dgm:pt modelId="{8F595151-67A2-4E04-AE7F-15E716E8EC48}" type="pres">
      <dgm:prSet presAssocID="{50A6212A-6B8A-433B-BF6E-A6446A38D038}" presName="composite2" presStyleCnt="0"/>
      <dgm:spPr/>
    </dgm:pt>
    <dgm:pt modelId="{C9453550-11AE-4F41-B6D6-0AD00F500AB8}" type="pres">
      <dgm:prSet presAssocID="{50A6212A-6B8A-433B-BF6E-A6446A38D038}" presName="background2" presStyleLbl="node2" presStyleIdx="1" presStyleCnt="2"/>
      <dgm:spPr/>
    </dgm:pt>
    <dgm:pt modelId="{80A29FD1-79BB-4DF5-9F89-1B762284F93E}" type="pres">
      <dgm:prSet presAssocID="{50A6212A-6B8A-433B-BF6E-A6446A38D038}" presName="text2" presStyleLbl="fgAcc2" presStyleIdx="1" presStyleCnt="2" custScaleX="126280" custScaleY="55464">
        <dgm:presLayoutVars>
          <dgm:chPref val="3"/>
        </dgm:presLayoutVars>
      </dgm:prSet>
      <dgm:spPr/>
      <dgm:t>
        <a:bodyPr/>
        <a:lstStyle/>
        <a:p>
          <a:pPr rtl="1"/>
          <a:endParaRPr lang="ar-SA"/>
        </a:p>
      </dgm:t>
    </dgm:pt>
    <dgm:pt modelId="{46F32AB1-4792-46E9-8764-B2720A82B1F0}" type="pres">
      <dgm:prSet presAssocID="{50A6212A-6B8A-433B-BF6E-A6446A38D038}" presName="hierChild3" presStyleCnt="0"/>
      <dgm:spPr/>
    </dgm:pt>
    <dgm:pt modelId="{28878B57-EABB-4BBC-A018-B51A5AB381CA}" type="pres">
      <dgm:prSet presAssocID="{B3B72700-357B-4EDB-A854-EB1C0B863B32}" presName="Name17" presStyleLbl="parChTrans1D3" presStyleIdx="2" presStyleCnt="3"/>
      <dgm:spPr/>
      <dgm:t>
        <a:bodyPr/>
        <a:lstStyle/>
        <a:p>
          <a:pPr rtl="1"/>
          <a:endParaRPr lang="ar-SA"/>
        </a:p>
      </dgm:t>
    </dgm:pt>
    <dgm:pt modelId="{0C4491C6-F111-4B55-A53A-598D9D63EA3D}" type="pres">
      <dgm:prSet presAssocID="{59DBE5A7-26AD-4177-8F51-D54F250A9B99}" presName="hierRoot3" presStyleCnt="0"/>
      <dgm:spPr/>
    </dgm:pt>
    <dgm:pt modelId="{183F27BB-0498-4479-8604-4BF62B1A0637}" type="pres">
      <dgm:prSet presAssocID="{59DBE5A7-26AD-4177-8F51-D54F250A9B99}" presName="composite3" presStyleCnt="0"/>
      <dgm:spPr/>
    </dgm:pt>
    <dgm:pt modelId="{BD99FACA-4DD1-4A8D-8919-9AB7994F1B50}" type="pres">
      <dgm:prSet presAssocID="{59DBE5A7-26AD-4177-8F51-D54F250A9B99}" presName="background3" presStyleLbl="node3" presStyleIdx="2" presStyleCnt="3"/>
      <dgm:spPr/>
    </dgm:pt>
    <dgm:pt modelId="{51B12FCF-6E69-4871-8E29-82F6A628BF92}" type="pres">
      <dgm:prSet presAssocID="{59DBE5A7-26AD-4177-8F51-D54F250A9B99}" presName="text3" presStyleLbl="fgAcc3" presStyleIdx="2" presStyleCnt="3" custScaleY="124445">
        <dgm:presLayoutVars>
          <dgm:chPref val="3"/>
        </dgm:presLayoutVars>
      </dgm:prSet>
      <dgm:spPr/>
      <dgm:t>
        <a:bodyPr/>
        <a:lstStyle/>
        <a:p>
          <a:pPr rtl="1"/>
          <a:endParaRPr lang="ar-SA"/>
        </a:p>
      </dgm:t>
    </dgm:pt>
    <dgm:pt modelId="{B789E954-0605-4F7A-BC6D-FA6A772D9E05}" type="pres">
      <dgm:prSet presAssocID="{59DBE5A7-26AD-4177-8F51-D54F250A9B99}" presName="hierChild4" presStyleCnt="0"/>
      <dgm:spPr/>
    </dgm:pt>
  </dgm:ptLst>
  <dgm:cxnLst>
    <dgm:cxn modelId="{8A34A43C-EA79-46D4-8A96-7EAB51BAA1CF}" type="presOf" srcId="{B3B72700-357B-4EDB-A854-EB1C0B863B32}" destId="{28878B57-EABB-4BBC-A018-B51A5AB381CA}" srcOrd="0" destOrd="0" presId="urn:microsoft.com/office/officeart/2005/8/layout/hierarchy1"/>
    <dgm:cxn modelId="{6AF27ABF-BBBE-4E09-9C33-6B245FACF91D}" srcId="{872FE93C-6D88-487D-8E12-1A665740D9F0}" destId="{BF4C8D24-0901-43C0-BF15-4B4DAC578D12}" srcOrd="0" destOrd="0" parTransId="{A63C1C93-E4E4-471C-9E7B-652D7799E4E8}" sibTransId="{F8689B32-8B62-464D-8760-50D6AEDCD79F}"/>
    <dgm:cxn modelId="{DE77718F-2DB3-4B51-8FEA-DB4A3E5204FE}" srcId="{8D9E606A-21DD-4AA8-9F1A-441EF54F71C4}" destId="{C0A646B7-AAF3-4FE7-B1B1-A98ADC4AB635}" srcOrd="1" destOrd="0" parTransId="{334E9382-7C50-4080-B846-32373DB12301}" sibTransId="{6BBDC0D0-FEE4-47ED-AA4B-EDDDFE81217F}"/>
    <dgm:cxn modelId="{1A70AAE8-09A1-443E-B316-1BCBCB72644E}" type="presOf" srcId="{416ECF35-1C03-433A-BA36-EBAF77F86A8B}" destId="{F8AF3230-D91A-4B2C-800E-A3BC440A3747}" srcOrd="0" destOrd="0" presId="urn:microsoft.com/office/officeart/2005/8/layout/hierarchy1"/>
    <dgm:cxn modelId="{3D257226-9E83-4739-91C6-E9A6DC0E0191}" srcId="{BF4C8D24-0901-43C0-BF15-4B4DAC578D12}" destId="{50A6212A-6B8A-433B-BF6E-A6446A38D038}" srcOrd="1" destOrd="0" parTransId="{416ECF35-1C03-433A-BA36-EBAF77F86A8B}" sibTransId="{800E5AA7-0237-433B-805E-A1F29795261A}"/>
    <dgm:cxn modelId="{2C5008F7-3017-4517-B8F5-3C87F22C97B1}" type="presOf" srcId="{BF4C8D24-0901-43C0-BF15-4B4DAC578D12}" destId="{BE25482D-72EF-426D-B127-5ECE4E93087A}" srcOrd="0" destOrd="0" presId="urn:microsoft.com/office/officeart/2005/8/layout/hierarchy1"/>
    <dgm:cxn modelId="{3127664F-C97B-4595-917A-A14924272845}" type="presOf" srcId="{3514F2C3-4786-419D-974E-690F97B9E4ED}" destId="{73E47273-5324-4B93-A313-34B35E7D9AAF}" srcOrd="0" destOrd="0" presId="urn:microsoft.com/office/officeart/2005/8/layout/hierarchy1"/>
    <dgm:cxn modelId="{9D2AD12B-D8E5-45F9-8D0A-0D4B5E006F88}" type="presOf" srcId="{872FE93C-6D88-487D-8E12-1A665740D9F0}" destId="{FA26119F-6C3A-4E90-B096-0081023A3C63}" srcOrd="0" destOrd="0" presId="urn:microsoft.com/office/officeart/2005/8/layout/hierarchy1"/>
    <dgm:cxn modelId="{C4E18E63-5414-42E5-93F4-E229B0BFFA26}" type="presOf" srcId="{334E9382-7C50-4080-B846-32373DB12301}" destId="{A75AF074-4161-4ADC-9A70-89342C650736}" srcOrd="0" destOrd="0" presId="urn:microsoft.com/office/officeart/2005/8/layout/hierarchy1"/>
    <dgm:cxn modelId="{E5C64698-6851-42DC-A62E-C93E2BE780BC}" type="presOf" srcId="{BF662824-D22E-48EA-8D8D-B702E5BF138D}" destId="{69E96302-ABF4-45E1-BDF8-46FE731461BA}" srcOrd="0" destOrd="0" presId="urn:microsoft.com/office/officeart/2005/8/layout/hierarchy1"/>
    <dgm:cxn modelId="{40C07C72-D6B6-4B60-AC35-AEE7CFB8CB2E}" type="presOf" srcId="{59CBC132-F0AA-470E-B4CD-080660D1D8FC}" destId="{07EB5F49-404C-4489-82C0-193662BD84F1}" srcOrd="0" destOrd="0" presId="urn:microsoft.com/office/officeart/2005/8/layout/hierarchy1"/>
    <dgm:cxn modelId="{0551385A-B37E-40AA-8215-3F6660882459}" type="presOf" srcId="{50A6212A-6B8A-433B-BF6E-A6446A38D038}" destId="{80A29FD1-79BB-4DF5-9F89-1B762284F93E}" srcOrd="0" destOrd="0" presId="urn:microsoft.com/office/officeart/2005/8/layout/hierarchy1"/>
    <dgm:cxn modelId="{A253C7C7-168B-42DA-ABF6-9381AD5A1714}" srcId="{BF4C8D24-0901-43C0-BF15-4B4DAC578D12}" destId="{8D9E606A-21DD-4AA8-9F1A-441EF54F71C4}" srcOrd="0" destOrd="0" parTransId="{59CBC132-F0AA-470E-B4CD-080660D1D8FC}" sibTransId="{1224728F-A236-4FAD-8365-9A5313FA8855}"/>
    <dgm:cxn modelId="{B454E0D0-24D8-4BEF-8D76-6D9087340539}" srcId="{50A6212A-6B8A-433B-BF6E-A6446A38D038}" destId="{59DBE5A7-26AD-4177-8F51-D54F250A9B99}" srcOrd="0" destOrd="0" parTransId="{B3B72700-357B-4EDB-A854-EB1C0B863B32}" sibTransId="{0F1E368F-C492-4298-B80E-96DDE19BD46C}"/>
    <dgm:cxn modelId="{F8165F13-DF9E-4CEE-AC91-33A330C3B57E}" type="presOf" srcId="{59DBE5A7-26AD-4177-8F51-D54F250A9B99}" destId="{51B12FCF-6E69-4871-8E29-82F6A628BF92}" srcOrd="0" destOrd="0" presId="urn:microsoft.com/office/officeart/2005/8/layout/hierarchy1"/>
    <dgm:cxn modelId="{192987FB-3DD3-4C0C-AC30-BF8A3493E2C4}" type="presOf" srcId="{C0A646B7-AAF3-4FE7-B1B1-A98ADC4AB635}" destId="{D6480437-D0A1-4B73-857E-757A194AF116}" srcOrd="0" destOrd="0" presId="urn:microsoft.com/office/officeart/2005/8/layout/hierarchy1"/>
    <dgm:cxn modelId="{F95535E7-1A65-4CA1-AE37-EF972986F6D0}" type="presOf" srcId="{8D9E606A-21DD-4AA8-9F1A-441EF54F71C4}" destId="{1BE3BF2E-EE2B-4617-BB5F-80DB1A77029A}" srcOrd="0" destOrd="0" presId="urn:microsoft.com/office/officeart/2005/8/layout/hierarchy1"/>
    <dgm:cxn modelId="{D608D1AE-806E-4D11-9CE5-541B952F67F7}" srcId="{8D9E606A-21DD-4AA8-9F1A-441EF54F71C4}" destId="{BF662824-D22E-48EA-8D8D-B702E5BF138D}" srcOrd="0" destOrd="0" parTransId="{3514F2C3-4786-419D-974E-690F97B9E4ED}" sibTransId="{87D3C013-546E-40CA-810A-87D795C82A52}"/>
    <dgm:cxn modelId="{66790601-1E7B-40D0-ADA2-C46E5797F73D}" type="presParOf" srcId="{FA26119F-6C3A-4E90-B096-0081023A3C63}" destId="{C47B33F3-E306-49D3-98CA-38F72F2C169D}" srcOrd="0" destOrd="0" presId="urn:microsoft.com/office/officeart/2005/8/layout/hierarchy1"/>
    <dgm:cxn modelId="{61046927-CE89-474F-9FFF-E63AB0C7594F}" type="presParOf" srcId="{C47B33F3-E306-49D3-98CA-38F72F2C169D}" destId="{C9976B67-4BD1-4604-A70A-094AE5D62B7B}" srcOrd="0" destOrd="0" presId="urn:microsoft.com/office/officeart/2005/8/layout/hierarchy1"/>
    <dgm:cxn modelId="{EAC98F0D-BBEC-4544-8BA5-17263019926B}" type="presParOf" srcId="{C9976B67-4BD1-4604-A70A-094AE5D62B7B}" destId="{53C56331-3D85-4EAF-8B55-AC593B36B3FB}" srcOrd="0" destOrd="0" presId="urn:microsoft.com/office/officeart/2005/8/layout/hierarchy1"/>
    <dgm:cxn modelId="{328773B2-7894-48B9-957E-6ADACAE2C10C}" type="presParOf" srcId="{C9976B67-4BD1-4604-A70A-094AE5D62B7B}" destId="{BE25482D-72EF-426D-B127-5ECE4E93087A}" srcOrd="1" destOrd="0" presId="urn:microsoft.com/office/officeart/2005/8/layout/hierarchy1"/>
    <dgm:cxn modelId="{AB1F2739-86EF-4FAE-807C-F2BCA9BF8055}" type="presParOf" srcId="{C47B33F3-E306-49D3-98CA-38F72F2C169D}" destId="{18A6CFC9-336E-4FC5-AFAD-68EAABC9215D}" srcOrd="1" destOrd="0" presId="urn:microsoft.com/office/officeart/2005/8/layout/hierarchy1"/>
    <dgm:cxn modelId="{BFEE5B09-AF3A-4439-8CE6-9D94C4B32AED}" type="presParOf" srcId="{18A6CFC9-336E-4FC5-AFAD-68EAABC9215D}" destId="{07EB5F49-404C-4489-82C0-193662BD84F1}" srcOrd="0" destOrd="0" presId="urn:microsoft.com/office/officeart/2005/8/layout/hierarchy1"/>
    <dgm:cxn modelId="{96606E70-C045-4DBE-8A0A-236431A24E2C}" type="presParOf" srcId="{18A6CFC9-336E-4FC5-AFAD-68EAABC9215D}" destId="{ACE22568-9AD8-4200-B5A7-E6855EA8F3E7}" srcOrd="1" destOrd="0" presId="urn:microsoft.com/office/officeart/2005/8/layout/hierarchy1"/>
    <dgm:cxn modelId="{4ACC0D7A-25A4-4483-892C-FDF4E65E7377}" type="presParOf" srcId="{ACE22568-9AD8-4200-B5A7-E6855EA8F3E7}" destId="{7881C8E3-CDBD-45F5-BF48-10DC411ABCB9}" srcOrd="0" destOrd="0" presId="urn:microsoft.com/office/officeart/2005/8/layout/hierarchy1"/>
    <dgm:cxn modelId="{63FC3618-31E0-4A66-938F-5537514A4774}" type="presParOf" srcId="{7881C8E3-CDBD-45F5-BF48-10DC411ABCB9}" destId="{C4D63B37-C9E1-4A6F-AA9F-B458C22E667A}" srcOrd="0" destOrd="0" presId="urn:microsoft.com/office/officeart/2005/8/layout/hierarchy1"/>
    <dgm:cxn modelId="{AAAF0BFD-7D30-4B8A-8F7C-27D3DD19805E}" type="presParOf" srcId="{7881C8E3-CDBD-45F5-BF48-10DC411ABCB9}" destId="{1BE3BF2E-EE2B-4617-BB5F-80DB1A77029A}" srcOrd="1" destOrd="0" presId="urn:microsoft.com/office/officeart/2005/8/layout/hierarchy1"/>
    <dgm:cxn modelId="{C1E4DA8A-F30E-48B8-A179-F69FE7611C77}" type="presParOf" srcId="{ACE22568-9AD8-4200-B5A7-E6855EA8F3E7}" destId="{52232580-E6D6-4F25-9EC1-174870EF6D80}" srcOrd="1" destOrd="0" presId="urn:microsoft.com/office/officeart/2005/8/layout/hierarchy1"/>
    <dgm:cxn modelId="{B9339DA7-2FAB-4D31-BE81-AD6E8123EED2}" type="presParOf" srcId="{52232580-E6D6-4F25-9EC1-174870EF6D80}" destId="{73E47273-5324-4B93-A313-34B35E7D9AAF}" srcOrd="0" destOrd="0" presId="urn:microsoft.com/office/officeart/2005/8/layout/hierarchy1"/>
    <dgm:cxn modelId="{C0225372-8B82-4BC7-BD3A-D5A00ABE217C}" type="presParOf" srcId="{52232580-E6D6-4F25-9EC1-174870EF6D80}" destId="{D4E6F677-6C7C-47AC-B3A8-49D80749C432}" srcOrd="1" destOrd="0" presId="urn:microsoft.com/office/officeart/2005/8/layout/hierarchy1"/>
    <dgm:cxn modelId="{C662A827-A9AC-453D-A806-F5D5013F5E9D}" type="presParOf" srcId="{D4E6F677-6C7C-47AC-B3A8-49D80749C432}" destId="{A8A7E680-32F6-4CA0-8D5B-28CC2DB6C0A8}" srcOrd="0" destOrd="0" presId="urn:microsoft.com/office/officeart/2005/8/layout/hierarchy1"/>
    <dgm:cxn modelId="{15390896-FD61-4339-9528-E764DE8F63BC}" type="presParOf" srcId="{A8A7E680-32F6-4CA0-8D5B-28CC2DB6C0A8}" destId="{EDB16E9F-6FDB-4100-AE78-0788915760CD}" srcOrd="0" destOrd="0" presId="urn:microsoft.com/office/officeart/2005/8/layout/hierarchy1"/>
    <dgm:cxn modelId="{4874C901-8FD0-4D4F-B94A-24A51430FEED}" type="presParOf" srcId="{A8A7E680-32F6-4CA0-8D5B-28CC2DB6C0A8}" destId="{69E96302-ABF4-45E1-BDF8-46FE731461BA}" srcOrd="1" destOrd="0" presId="urn:microsoft.com/office/officeart/2005/8/layout/hierarchy1"/>
    <dgm:cxn modelId="{C39BB48A-8889-4D6F-9DF4-B109243330F8}" type="presParOf" srcId="{D4E6F677-6C7C-47AC-B3A8-49D80749C432}" destId="{506FFE32-94F7-40CB-B45F-341E742FAE8A}" srcOrd="1" destOrd="0" presId="urn:microsoft.com/office/officeart/2005/8/layout/hierarchy1"/>
    <dgm:cxn modelId="{B14DF5FC-681F-4E4C-85F4-C3A815B15792}" type="presParOf" srcId="{52232580-E6D6-4F25-9EC1-174870EF6D80}" destId="{A75AF074-4161-4ADC-9A70-89342C650736}" srcOrd="2" destOrd="0" presId="urn:microsoft.com/office/officeart/2005/8/layout/hierarchy1"/>
    <dgm:cxn modelId="{7E030245-6526-435D-B2BB-F3C5B020B4EF}" type="presParOf" srcId="{52232580-E6D6-4F25-9EC1-174870EF6D80}" destId="{79BF6F40-FA7A-46E0-A889-09971F903DAD}" srcOrd="3" destOrd="0" presId="urn:microsoft.com/office/officeart/2005/8/layout/hierarchy1"/>
    <dgm:cxn modelId="{C8C360D4-A851-4553-B79B-064F374F1C13}" type="presParOf" srcId="{79BF6F40-FA7A-46E0-A889-09971F903DAD}" destId="{AA39C645-9FC4-4B4B-A0BF-FB2737668623}" srcOrd="0" destOrd="0" presId="urn:microsoft.com/office/officeart/2005/8/layout/hierarchy1"/>
    <dgm:cxn modelId="{D93BA173-92A1-42FD-9A90-D7143BD3DBF2}" type="presParOf" srcId="{AA39C645-9FC4-4B4B-A0BF-FB2737668623}" destId="{85BCC120-A038-4951-B231-D92C43B65BA0}" srcOrd="0" destOrd="0" presId="urn:microsoft.com/office/officeart/2005/8/layout/hierarchy1"/>
    <dgm:cxn modelId="{B7A0FE28-1BB2-4DE6-BE0F-A88E642441EB}" type="presParOf" srcId="{AA39C645-9FC4-4B4B-A0BF-FB2737668623}" destId="{D6480437-D0A1-4B73-857E-757A194AF116}" srcOrd="1" destOrd="0" presId="urn:microsoft.com/office/officeart/2005/8/layout/hierarchy1"/>
    <dgm:cxn modelId="{8D5C3AA1-1B2C-4D1E-B0DC-05FD36794BAC}" type="presParOf" srcId="{79BF6F40-FA7A-46E0-A889-09971F903DAD}" destId="{0E9B8B6E-715A-49E0-AB0C-A30972E10C0F}" srcOrd="1" destOrd="0" presId="urn:microsoft.com/office/officeart/2005/8/layout/hierarchy1"/>
    <dgm:cxn modelId="{AC4097B9-EBCB-41CA-A43D-2A6B9E73BA14}" type="presParOf" srcId="{18A6CFC9-336E-4FC5-AFAD-68EAABC9215D}" destId="{F8AF3230-D91A-4B2C-800E-A3BC440A3747}" srcOrd="2" destOrd="0" presId="urn:microsoft.com/office/officeart/2005/8/layout/hierarchy1"/>
    <dgm:cxn modelId="{519F2E2A-E51B-4FB7-9DC0-8F9C654AC4DA}" type="presParOf" srcId="{18A6CFC9-336E-4FC5-AFAD-68EAABC9215D}" destId="{85A09BA8-03C2-45D9-BD5E-75E9C06F3FB2}" srcOrd="3" destOrd="0" presId="urn:microsoft.com/office/officeart/2005/8/layout/hierarchy1"/>
    <dgm:cxn modelId="{D8867734-880B-4116-872E-81B5F2332193}" type="presParOf" srcId="{85A09BA8-03C2-45D9-BD5E-75E9C06F3FB2}" destId="{8F595151-67A2-4E04-AE7F-15E716E8EC48}" srcOrd="0" destOrd="0" presId="urn:microsoft.com/office/officeart/2005/8/layout/hierarchy1"/>
    <dgm:cxn modelId="{C531F02F-9CA0-468C-8B49-0D045188DFE4}" type="presParOf" srcId="{8F595151-67A2-4E04-AE7F-15E716E8EC48}" destId="{C9453550-11AE-4F41-B6D6-0AD00F500AB8}" srcOrd="0" destOrd="0" presId="urn:microsoft.com/office/officeart/2005/8/layout/hierarchy1"/>
    <dgm:cxn modelId="{E8E838D1-C1D9-422B-A3E3-C7A0B47FA13B}" type="presParOf" srcId="{8F595151-67A2-4E04-AE7F-15E716E8EC48}" destId="{80A29FD1-79BB-4DF5-9F89-1B762284F93E}" srcOrd="1" destOrd="0" presId="urn:microsoft.com/office/officeart/2005/8/layout/hierarchy1"/>
    <dgm:cxn modelId="{7E512C08-04D6-47C7-9F97-D4EA91CD763A}" type="presParOf" srcId="{85A09BA8-03C2-45D9-BD5E-75E9C06F3FB2}" destId="{46F32AB1-4792-46E9-8764-B2720A82B1F0}" srcOrd="1" destOrd="0" presId="urn:microsoft.com/office/officeart/2005/8/layout/hierarchy1"/>
    <dgm:cxn modelId="{06E7DBB7-E6FA-4E65-9CEE-13BAB4B6CC67}" type="presParOf" srcId="{46F32AB1-4792-46E9-8764-B2720A82B1F0}" destId="{28878B57-EABB-4BBC-A018-B51A5AB381CA}" srcOrd="0" destOrd="0" presId="urn:microsoft.com/office/officeart/2005/8/layout/hierarchy1"/>
    <dgm:cxn modelId="{3EA8F22C-389D-4E0B-8CCC-9D77F5BD9CDB}" type="presParOf" srcId="{46F32AB1-4792-46E9-8764-B2720A82B1F0}" destId="{0C4491C6-F111-4B55-A53A-598D9D63EA3D}" srcOrd="1" destOrd="0" presId="urn:microsoft.com/office/officeart/2005/8/layout/hierarchy1"/>
    <dgm:cxn modelId="{A2AF4408-BB91-498D-A962-344DC60C13A6}" type="presParOf" srcId="{0C4491C6-F111-4B55-A53A-598D9D63EA3D}" destId="{183F27BB-0498-4479-8604-4BF62B1A0637}" srcOrd="0" destOrd="0" presId="urn:microsoft.com/office/officeart/2005/8/layout/hierarchy1"/>
    <dgm:cxn modelId="{61C22490-5A4C-45CA-B102-6A970B942A68}" type="presParOf" srcId="{183F27BB-0498-4479-8604-4BF62B1A0637}" destId="{BD99FACA-4DD1-4A8D-8919-9AB7994F1B50}" srcOrd="0" destOrd="0" presId="urn:microsoft.com/office/officeart/2005/8/layout/hierarchy1"/>
    <dgm:cxn modelId="{FC22AC32-F081-4141-8CBE-8CE678537F1B}" type="presParOf" srcId="{183F27BB-0498-4479-8604-4BF62B1A0637}" destId="{51B12FCF-6E69-4871-8E29-82F6A628BF92}" srcOrd="1" destOrd="0" presId="urn:microsoft.com/office/officeart/2005/8/layout/hierarchy1"/>
    <dgm:cxn modelId="{5FC311E9-B8C3-4A94-BA39-37F34DA1D7DD}" type="presParOf" srcId="{0C4491C6-F111-4B55-A53A-598D9D63EA3D}" destId="{B789E954-0605-4F7A-BC6D-FA6A772D9E05}" srcOrd="1" destOrd="0" presId="urn:microsoft.com/office/officeart/2005/8/layout/hierarchy1"/>
  </dgm:cxnLst>
  <dgm:bg/>
  <dgm:whole/>
</dgm:dataModel>
</file>

<file path=ppt/diagrams/data6.xml><?xml version="1.0" encoding="utf-8"?>
<dgm:dataModel xmlns:dgm="http://schemas.openxmlformats.org/drawingml/2006/diagram" xmlns:a="http://schemas.openxmlformats.org/drawingml/2006/main">
  <dgm:ptLst>
    <dgm:pt modelId="{6C060C0E-FFA9-4961-B635-CDA710AB86A8}"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pPr rtl="1"/>
          <a:endParaRPr lang="ar-SA"/>
        </a:p>
      </dgm:t>
    </dgm:pt>
    <dgm:pt modelId="{75AF3C1D-96BA-4742-B195-F8B29FCB767C}">
      <dgm:prSet phldrT="[نص]" custT="1"/>
      <dgm:spPr/>
      <dgm:t>
        <a:bodyPr/>
        <a:lstStyle/>
        <a:p>
          <a:pPr rtl="1"/>
          <a:r>
            <a:rPr lang="ar-SA" sz="2400" b="1" dirty="0" smtClean="0">
              <a:solidFill>
                <a:schemeClr val="accent3">
                  <a:lumMod val="50000"/>
                </a:schemeClr>
              </a:solidFill>
            </a:rPr>
            <a:t>65%من السكان تقل أعمارهم عن 20 سنة</a:t>
          </a:r>
          <a:endParaRPr lang="ar-SA" sz="2400" b="1" dirty="0">
            <a:solidFill>
              <a:schemeClr val="accent3">
                <a:lumMod val="50000"/>
              </a:schemeClr>
            </a:solidFill>
          </a:endParaRPr>
        </a:p>
      </dgm:t>
    </dgm:pt>
    <dgm:pt modelId="{C7F069CC-496A-4130-AA22-B965A079BC31}" type="parTrans" cxnId="{EEA6980B-EA65-4358-9B88-323EACE6C730}">
      <dgm:prSet/>
      <dgm:spPr/>
      <dgm:t>
        <a:bodyPr/>
        <a:lstStyle/>
        <a:p>
          <a:pPr rtl="1"/>
          <a:endParaRPr lang="ar-SA"/>
        </a:p>
      </dgm:t>
    </dgm:pt>
    <dgm:pt modelId="{289EEC35-7495-4E46-9678-698C428C22C0}" type="sibTrans" cxnId="{EEA6980B-EA65-4358-9B88-323EACE6C730}">
      <dgm:prSet/>
      <dgm:spPr/>
      <dgm:t>
        <a:bodyPr/>
        <a:lstStyle/>
        <a:p>
          <a:pPr rtl="1"/>
          <a:endParaRPr lang="ar-SA"/>
        </a:p>
      </dgm:t>
    </dgm:pt>
    <dgm:pt modelId="{88ED5A45-E076-4ACD-9C5F-420DBC792B09}">
      <dgm:prSet phldrT="[نص]" custT="1"/>
      <dgm:spPr/>
      <dgm:t>
        <a:bodyPr/>
        <a:lstStyle/>
        <a:p>
          <a:pPr rtl="1"/>
          <a:r>
            <a:rPr lang="ar-SA" sz="2400" b="1" dirty="0" smtClean="0">
              <a:solidFill>
                <a:schemeClr val="accent3">
                  <a:lumMod val="50000"/>
                </a:schemeClr>
              </a:solidFill>
            </a:rPr>
            <a:t>حوالي 365000شاب يتخرجون كل سنة </a:t>
          </a:r>
          <a:endParaRPr lang="ar-SA" sz="2400" b="1" dirty="0">
            <a:solidFill>
              <a:schemeClr val="accent3">
                <a:lumMod val="50000"/>
              </a:schemeClr>
            </a:solidFill>
          </a:endParaRPr>
        </a:p>
      </dgm:t>
    </dgm:pt>
    <dgm:pt modelId="{BC08046C-833A-4289-A534-7230A42261C9}" type="parTrans" cxnId="{1487E23F-BFDC-4BA4-8959-30443DCB456D}">
      <dgm:prSet/>
      <dgm:spPr/>
      <dgm:t>
        <a:bodyPr/>
        <a:lstStyle/>
        <a:p>
          <a:pPr rtl="1"/>
          <a:endParaRPr lang="ar-SA"/>
        </a:p>
      </dgm:t>
    </dgm:pt>
    <dgm:pt modelId="{34E4B932-CF30-47F1-86F7-7B64F51CE815}" type="sibTrans" cxnId="{1487E23F-BFDC-4BA4-8959-30443DCB456D}">
      <dgm:prSet/>
      <dgm:spPr/>
      <dgm:t>
        <a:bodyPr/>
        <a:lstStyle/>
        <a:p>
          <a:pPr rtl="1"/>
          <a:endParaRPr lang="ar-SA"/>
        </a:p>
      </dgm:t>
    </dgm:pt>
    <dgm:pt modelId="{9AA79B21-6EAB-40CC-B157-5D6606FAD5A3}">
      <dgm:prSet phldrT="[نص]" custT="1"/>
      <dgm:spPr/>
      <dgm:t>
        <a:bodyPr/>
        <a:lstStyle/>
        <a:p>
          <a:pPr rtl="1"/>
          <a:r>
            <a:rPr lang="ar-SA" sz="2400" b="1" dirty="0" smtClean="0">
              <a:solidFill>
                <a:schemeClr val="accent3">
                  <a:lumMod val="50000"/>
                </a:schemeClr>
              </a:solidFill>
            </a:rPr>
            <a:t>إن الوظائف المستحدثة تستطيع استيعاب واحد من كل 3 باحثين عن الوظيفة</a:t>
          </a:r>
          <a:endParaRPr lang="ar-SA" sz="2400" b="1" dirty="0">
            <a:solidFill>
              <a:schemeClr val="accent3">
                <a:lumMod val="50000"/>
              </a:schemeClr>
            </a:solidFill>
          </a:endParaRPr>
        </a:p>
      </dgm:t>
    </dgm:pt>
    <dgm:pt modelId="{5D8AB2C7-38B7-4F6F-BAB6-9B9B7D3981CD}" type="parTrans" cxnId="{ACA5F81C-A2AA-47E3-9975-72A44F97CFFF}">
      <dgm:prSet/>
      <dgm:spPr/>
      <dgm:t>
        <a:bodyPr/>
        <a:lstStyle/>
        <a:p>
          <a:pPr rtl="1"/>
          <a:endParaRPr lang="ar-SA"/>
        </a:p>
      </dgm:t>
    </dgm:pt>
    <dgm:pt modelId="{5719F079-DE94-4768-8259-1008B5EF8370}" type="sibTrans" cxnId="{ACA5F81C-A2AA-47E3-9975-72A44F97CFFF}">
      <dgm:prSet/>
      <dgm:spPr/>
      <dgm:t>
        <a:bodyPr/>
        <a:lstStyle/>
        <a:p>
          <a:pPr rtl="1"/>
          <a:endParaRPr lang="ar-SA"/>
        </a:p>
      </dgm:t>
    </dgm:pt>
    <dgm:pt modelId="{CB9DBA79-4BDF-4CB6-82F5-8B30C6627D8C}">
      <dgm:prSet phldrT="[نص]" custT="1"/>
      <dgm:spPr/>
      <dgm:t>
        <a:bodyPr/>
        <a:lstStyle/>
        <a:p>
          <a:pPr rtl="1"/>
          <a:r>
            <a:rPr lang="ar-SA" sz="2400" b="1" dirty="0" smtClean="0">
              <a:solidFill>
                <a:schemeClr val="accent3">
                  <a:lumMod val="50000"/>
                </a:schemeClr>
              </a:solidFill>
            </a:rPr>
            <a:t>4 ملايين مواطن سيدخلون سوق العمل خلال السنوات العشر القادمة</a:t>
          </a:r>
          <a:endParaRPr lang="ar-SA" sz="2400" b="1" dirty="0">
            <a:solidFill>
              <a:schemeClr val="accent3">
                <a:lumMod val="50000"/>
              </a:schemeClr>
            </a:solidFill>
          </a:endParaRPr>
        </a:p>
      </dgm:t>
    </dgm:pt>
    <dgm:pt modelId="{63A957DA-01AD-4DE5-988F-23667D33B4A7}" type="parTrans" cxnId="{C61B7FA8-070B-4314-ABAB-6601FB496253}">
      <dgm:prSet/>
      <dgm:spPr/>
      <dgm:t>
        <a:bodyPr/>
        <a:lstStyle/>
        <a:p>
          <a:pPr rtl="1"/>
          <a:endParaRPr lang="ar-SA"/>
        </a:p>
      </dgm:t>
    </dgm:pt>
    <dgm:pt modelId="{9DEB2D03-9270-49BF-9738-BA3D60CC1B6E}" type="sibTrans" cxnId="{C61B7FA8-070B-4314-ABAB-6601FB496253}">
      <dgm:prSet/>
      <dgm:spPr/>
      <dgm:t>
        <a:bodyPr/>
        <a:lstStyle/>
        <a:p>
          <a:pPr rtl="1"/>
          <a:endParaRPr lang="ar-SA"/>
        </a:p>
      </dgm:t>
    </dgm:pt>
    <dgm:pt modelId="{67554008-8C55-438A-B9ED-1FE9D1693D55}" type="pres">
      <dgm:prSet presAssocID="{6C060C0E-FFA9-4961-B635-CDA710AB86A8}" presName="matrix" presStyleCnt="0">
        <dgm:presLayoutVars>
          <dgm:chMax val="1"/>
          <dgm:dir/>
          <dgm:resizeHandles val="exact"/>
        </dgm:presLayoutVars>
      </dgm:prSet>
      <dgm:spPr/>
      <dgm:t>
        <a:bodyPr/>
        <a:lstStyle/>
        <a:p>
          <a:pPr rtl="1"/>
          <a:endParaRPr lang="ar-SA"/>
        </a:p>
      </dgm:t>
    </dgm:pt>
    <dgm:pt modelId="{5E6B67D3-A5B7-45B5-90D6-4385847EBC30}" type="pres">
      <dgm:prSet presAssocID="{6C060C0E-FFA9-4961-B635-CDA710AB86A8}" presName="diamond" presStyleLbl="bgShp" presStyleIdx="0" presStyleCnt="1" custScaleX="124667"/>
      <dgm:spPr/>
    </dgm:pt>
    <dgm:pt modelId="{2119AE86-D6A9-4DBD-8CD7-AE1DF1A9BF67}" type="pres">
      <dgm:prSet presAssocID="{6C060C0E-FFA9-4961-B635-CDA710AB86A8}" presName="quad1" presStyleLbl="node1" presStyleIdx="0" presStyleCnt="4" custScaleX="99462" custScaleY="86325" custLinFactNeighborX="-64641" custLinFactNeighborY="-13675">
        <dgm:presLayoutVars>
          <dgm:chMax val="0"/>
          <dgm:chPref val="0"/>
          <dgm:bulletEnabled val="1"/>
        </dgm:presLayoutVars>
      </dgm:prSet>
      <dgm:spPr/>
      <dgm:t>
        <a:bodyPr/>
        <a:lstStyle/>
        <a:p>
          <a:pPr rtl="1"/>
          <a:endParaRPr lang="ar-SA"/>
        </a:p>
      </dgm:t>
    </dgm:pt>
    <dgm:pt modelId="{B5B40BFF-2C36-46A0-8771-51C76CDB5124}" type="pres">
      <dgm:prSet presAssocID="{6C060C0E-FFA9-4961-B635-CDA710AB86A8}" presName="quad2" presStyleLbl="node1" presStyleIdx="1" presStyleCnt="4" custScaleX="101678" custScaleY="85185" custLinFactNeighborX="78633" custLinFactNeighborY="-10114">
        <dgm:presLayoutVars>
          <dgm:chMax val="0"/>
          <dgm:chPref val="0"/>
          <dgm:bulletEnabled val="1"/>
        </dgm:presLayoutVars>
      </dgm:prSet>
      <dgm:spPr/>
      <dgm:t>
        <a:bodyPr/>
        <a:lstStyle/>
        <a:p>
          <a:pPr rtl="1"/>
          <a:endParaRPr lang="ar-SA"/>
        </a:p>
      </dgm:t>
    </dgm:pt>
    <dgm:pt modelId="{D1F5A80A-F1C8-4FE7-8873-158E2F760C04}" type="pres">
      <dgm:prSet presAssocID="{6C060C0E-FFA9-4961-B635-CDA710AB86A8}" presName="quad3" presStyleLbl="node1" presStyleIdx="2" presStyleCnt="4" custLinFactNeighborX="-71209" custLinFactNeighborY="17521">
        <dgm:presLayoutVars>
          <dgm:chMax val="0"/>
          <dgm:chPref val="0"/>
          <dgm:bulletEnabled val="1"/>
        </dgm:presLayoutVars>
      </dgm:prSet>
      <dgm:spPr/>
      <dgm:t>
        <a:bodyPr/>
        <a:lstStyle/>
        <a:p>
          <a:pPr rtl="1"/>
          <a:endParaRPr lang="ar-SA"/>
        </a:p>
      </dgm:t>
    </dgm:pt>
    <dgm:pt modelId="{96DB303C-C00A-4EE7-92BD-62144975991B}" type="pres">
      <dgm:prSet presAssocID="{6C060C0E-FFA9-4961-B635-CDA710AB86A8}" presName="quad4" presStyleLbl="node1" presStyleIdx="3" presStyleCnt="4" custScaleY="98861" custLinFactNeighborX="70956" custLinFactNeighborY="13960">
        <dgm:presLayoutVars>
          <dgm:chMax val="0"/>
          <dgm:chPref val="0"/>
          <dgm:bulletEnabled val="1"/>
        </dgm:presLayoutVars>
      </dgm:prSet>
      <dgm:spPr/>
      <dgm:t>
        <a:bodyPr/>
        <a:lstStyle/>
        <a:p>
          <a:pPr rtl="1"/>
          <a:endParaRPr lang="ar-SA"/>
        </a:p>
      </dgm:t>
    </dgm:pt>
  </dgm:ptLst>
  <dgm:cxnLst>
    <dgm:cxn modelId="{ACA5F81C-A2AA-47E3-9975-72A44F97CFFF}" srcId="{6C060C0E-FFA9-4961-B635-CDA710AB86A8}" destId="{9AA79B21-6EAB-40CC-B157-5D6606FAD5A3}" srcOrd="2" destOrd="0" parTransId="{5D8AB2C7-38B7-4F6F-BAB6-9B9B7D3981CD}" sibTransId="{5719F079-DE94-4768-8259-1008B5EF8370}"/>
    <dgm:cxn modelId="{A4672F47-D987-4A21-966A-26F390D659BF}" type="presOf" srcId="{88ED5A45-E076-4ACD-9C5F-420DBC792B09}" destId="{B5B40BFF-2C36-46A0-8771-51C76CDB5124}" srcOrd="0" destOrd="0" presId="urn:microsoft.com/office/officeart/2005/8/layout/matrix3"/>
    <dgm:cxn modelId="{4A9A8A74-1E60-4016-8345-A418301711E2}" type="presOf" srcId="{75AF3C1D-96BA-4742-B195-F8B29FCB767C}" destId="{2119AE86-D6A9-4DBD-8CD7-AE1DF1A9BF67}" srcOrd="0" destOrd="0" presId="urn:microsoft.com/office/officeart/2005/8/layout/matrix3"/>
    <dgm:cxn modelId="{7F785228-1173-4453-AAED-853E3E27DDD2}" type="presOf" srcId="{6C060C0E-FFA9-4961-B635-CDA710AB86A8}" destId="{67554008-8C55-438A-B9ED-1FE9D1693D55}" srcOrd="0" destOrd="0" presId="urn:microsoft.com/office/officeart/2005/8/layout/matrix3"/>
    <dgm:cxn modelId="{1487E23F-BFDC-4BA4-8959-30443DCB456D}" srcId="{6C060C0E-FFA9-4961-B635-CDA710AB86A8}" destId="{88ED5A45-E076-4ACD-9C5F-420DBC792B09}" srcOrd="1" destOrd="0" parTransId="{BC08046C-833A-4289-A534-7230A42261C9}" sibTransId="{34E4B932-CF30-47F1-86F7-7B64F51CE815}"/>
    <dgm:cxn modelId="{EEA6980B-EA65-4358-9B88-323EACE6C730}" srcId="{6C060C0E-FFA9-4961-B635-CDA710AB86A8}" destId="{75AF3C1D-96BA-4742-B195-F8B29FCB767C}" srcOrd="0" destOrd="0" parTransId="{C7F069CC-496A-4130-AA22-B965A079BC31}" sibTransId="{289EEC35-7495-4E46-9678-698C428C22C0}"/>
    <dgm:cxn modelId="{551D8F44-CF6E-4B20-B383-5882061DB932}" type="presOf" srcId="{CB9DBA79-4BDF-4CB6-82F5-8B30C6627D8C}" destId="{96DB303C-C00A-4EE7-92BD-62144975991B}" srcOrd="0" destOrd="0" presId="urn:microsoft.com/office/officeart/2005/8/layout/matrix3"/>
    <dgm:cxn modelId="{C61B7FA8-070B-4314-ABAB-6601FB496253}" srcId="{6C060C0E-FFA9-4961-B635-CDA710AB86A8}" destId="{CB9DBA79-4BDF-4CB6-82F5-8B30C6627D8C}" srcOrd="3" destOrd="0" parTransId="{63A957DA-01AD-4DE5-988F-23667D33B4A7}" sibTransId="{9DEB2D03-9270-49BF-9738-BA3D60CC1B6E}"/>
    <dgm:cxn modelId="{6CCE53F5-A839-43F5-9BC2-61A434E3D47E}" type="presOf" srcId="{9AA79B21-6EAB-40CC-B157-5D6606FAD5A3}" destId="{D1F5A80A-F1C8-4FE7-8873-158E2F760C04}" srcOrd="0" destOrd="0" presId="urn:microsoft.com/office/officeart/2005/8/layout/matrix3"/>
    <dgm:cxn modelId="{E59603C5-0F39-4329-ADC5-D8CEA743B70E}" type="presParOf" srcId="{67554008-8C55-438A-B9ED-1FE9D1693D55}" destId="{5E6B67D3-A5B7-45B5-90D6-4385847EBC30}" srcOrd="0" destOrd="0" presId="urn:microsoft.com/office/officeart/2005/8/layout/matrix3"/>
    <dgm:cxn modelId="{42267300-A37D-4CB7-B6C4-DFC0BA06FE1B}" type="presParOf" srcId="{67554008-8C55-438A-B9ED-1FE9D1693D55}" destId="{2119AE86-D6A9-4DBD-8CD7-AE1DF1A9BF67}" srcOrd="1" destOrd="0" presId="urn:microsoft.com/office/officeart/2005/8/layout/matrix3"/>
    <dgm:cxn modelId="{C4DFF334-212F-481A-9AE9-9A651BFC3AB3}" type="presParOf" srcId="{67554008-8C55-438A-B9ED-1FE9D1693D55}" destId="{B5B40BFF-2C36-46A0-8771-51C76CDB5124}" srcOrd="2" destOrd="0" presId="urn:microsoft.com/office/officeart/2005/8/layout/matrix3"/>
    <dgm:cxn modelId="{00CA0117-18EE-4B7F-BAAF-636766AD991E}" type="presParOf" srcId="{67554008-8C55-438A-B9ED-1FE9D1693D55}" destId="{D1F5A80A-F1C8-4FE7-8873-158E2F760C04}" srcOrd="3" destOrd="0" presId="urn:microsoft.com/office/officeart/2005/8/layout/matrix3"/>
    <dgm:cxn modelId="{370D7603-4445-4FF9-A621-41E57494267A}" type="presParOf" srcId="{67554008-8C55-438A-B9ED-1FE9D1693D55}" destId="{96DB303C-C00A-4EE7-92BD-62144975991B}" srcOrd="4" destOrd="0" presId="urn:microsoft.com/office/officeart/2005/8/layout/matrix3"/>
  </dgm:cxnLst>
  <dgm:bg/>
  <dgm:whole/>
</dgm:dataModel>
</file>

<file path=ppt/diagrams/data7.xml><?xml version="1.0" encoding="utf-8"?>
<dgm:dataModel xmlns:dgm="http://schemas.openxmlformats.org/drawingml/2006/diagram" xmlns:a="http://schemas.openxmlformats.org/drawingml/2006/main">
  <dgm:ptLst>
    <dgm:pt modelId="{B0CBBF5D-88C0-47C7-A13B-DEAED8B833D1}"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pPr rtl="1"/>
          <a:endParaRPr lang="ar-SA"/>
        </a:p>
      </dgm:t>
    </dgm:pt>
    <dgm:pt modelId="{EE6784BE-3D64-4775-A61A-192B4AC6F7E6}">
      <dgm:prSet phldrT="[نص]" custT="1"/>
      <dgm:spPr/>
      <dgm:t>
        <a:bodyPr/>
        <a:lstStyle/>
        <a:p>
          <a:pPr algn="ctr" rtl="1"/>
          <a:r>
            <a:rPr lang="ar-SA" sz="2400" b="1" dirty="0" smtClean="0"/>
            <a:t>1- </a:t>
          </a:r>
          <a:r>
            <a:rPr lang="ar-SA" sz="2400" b="1" dirty="0" smtClean="0">
              <a:solidFill>
                <a:schemeClr val="tx2"/>
              </a:solidFill>
            </a:rPr>
            <a:t>تتميز المنشآت الصغيرة بسهولة التأسيس</a:t>
          </a:r>
          <a:endParaRPr lang="ar-SA" sz="2400" b="1" dirty="0">
            <a:solidFill>
              <a:schemeClr val="tx2"/>
            </a:solidFill>
          </a:endParaRPr>
        </a:p>
      </dgm:t>
    </dgm:pt>
    <dgm:pt modelId="{39228DBE-F67D-4608-81FF-8FB954512DD9}" type="parTrans" cxnId="{62653C57-8ADE-4AB1-BD87-495ED0593DFF}">
      <dgm:prSet/>
      <dgm:spPr/>
      <dgm:t>
        <a:bodyPr/>
        <a:lstStyle/>
        <a:p>
          <a:pPr rtl="1"/>
          <a:endParaRPr lang="ar-SA"/>
        </a:p>
      </dgm:t>
    </dgm:pt>
    <dgm:pt modelId="{383F914F-2D20-4B6C-9A88-8B1DD31CEEAB}" type="sibTrans" cxnId="{62653C57-8ADE-4AB1-BD87-495ED0593DFF}">
      <dgm:prSet/>
      <dgm:spPr/>
      <dgm:t>
        <a:bodyPr/>
        <a:lstStyle/>
        <a:p>
          <a:pPr rtl="1"/>
          <a:endParaRPr lang="ar-SA"/>
        </a:p>
      </dgm:t>
    </dgm:pt>
    <dgm:pt modelId="{B84B153B-6A62-4505-9467-4DE261F78E89}">
      <dgm:prSet phldrT="[نص]" custT="1"/>
      <dgm:spPr/>
      <dgm:t>
        <a:bodyPr/>
        <a:lstStyle/>
        <a:p>
          <a:pPr rtl="1"/>
          <a:r>
            <a:rPr lang="ar-SA" sz="2400" b="1" dirty="0" smtClean="0">
              <a:solidFill>
                <a:schemeClr val="accent1"/>
              </a:solidFill>
            </a:rPr>
            <a:t>شجع ذلك على ارتفاع نسبة نمو هذه المشروعات كما ساعد على تخصص كثير منها في تقديم السلع والخدمات البسيطة ذات التكلفة المنخفضة</a:t>
          </a:r>
          <a:endParaRPr lang="ar-SA" sz="2400" b="1" dirty="0">
            <a:solidFill>
              <a:schemeClr val="accent1"/>
            </a:solidFill>
          </a:endParaRPr>
        </a:p>
      </dgm:t>
    </dgm:pt>
    <dgm:pt modelId="{530E36F6-A41C-42BE-8DE9-2889F723E20A}" type="parTrans" cxnId="{B0B36051-05B2-40DA-A76C-3CBBA34D7565}">
      <dgm:prSet/>
      <dgm:spPr/>
      <dgm:t>
        <a:bodyPr/>
        <a:lstStyle/>
        <a:p>
          <a:pPr rtl="1"/>
          <a:endParaRPr lang="ar-SA"/>
        </a:p>
      </dgm:t>
    </dgm:pt>
    <dgm:pt modelId="{22D40DF0-47FC-413B-958D-F4485928400C}" type="sibTrans" cxnId="{B0B36051-05B2-40DA-A76C-3CBBA34D7565}">
      <dgm:prSet/>
      <dgm:spPr/>
      <dgm:t>
        <a:bodyPr/>
        <a:lstStyle/>
        <a:p>
          <a:pPr rtl="1"/>
          <a:endParaRPr lang="ar-SA"/>
        </a:p>
      </dgm:t>
    </dgm:pt>
    <dgm:pt modelId="{6C7592E4-9438-4DB8-872C-E10D14E2BF38}">
      <dgm:prSet phldrT="[نص]" custT="1"/>
      <dgm:spPr/>
      <dgm:t>
        <a:bodyPr/>
        <a:lstStyle/>
        <a:p>
          <a:pPr rtl="1"/>
          <a:r>
            <a:rPr lang="ar-SA" sz="2400" b="1" dirty="0" smtClean="0">
              <a:solidFill>
                <a:schemeClr val="accent1"/>
              </a:solidFill>
            </a:rPr>
            <a:t>انخفاض المصروفات الإدارية اللازمة نظراً لبساطة الهيكل الإداري والتنظيمي فيها</a:t>
          </a:r>
          <a:endParaRPr lang="ar-SA" sz="2400" b="1" dirty="0">
            <a:solidFill>
              <a:schemeClr val="accent1"/>
            </a:solidFill>
          </a:endParaRPr>
        </a:p>
      </dgm:t>
    </dgm:pt>
    <dgm:pt modelId="{3531ED64-56F1-404D-BC10-96474832170E}" type="parTrans" cxnId="{8B19D2DC-84CB-4B82-9F5E-872B9DFE668E}">
      <dgm:prSet/>
      <dgm:spPr/>
      <dgm:t>
        <a:bodyPr/>
        <a:lstStyle/>
        <a:p>
          <a:pPr rtl="1"/>
          <a:endParaRPr lang="ar-SA"/>
        </a:p>
      </dgm:t>
    </dgm:pt>
    <dgm:pt modelId="{D46A28B5-368E-4613-8F34-403C2084AA71}" type="sibTrans" cxnId="{8B19D2DC-84CB-4B82-9F5E-872B9DFE668E}">
      <dgm:prSet/>
      <dgm:spPr/>
      <dgm:t>
        <a:bodyPr/>
        <a:lstStyle/>
        <a:p>
          <a:pPr rtl="1"/>
          <a:endParaRPr lang="ar-SA"/>
        </a:p>
      </dgm:t>
    </dgm:pt>
    <dgm:pt modelId="{C5FA27EF-F9F8-4913-86DF-0708CF139BD5}">
      <dgm:prSet phldrT="[نص]" custT="1"/>
      <dgm:spPr/>
      <dgm:t>
        <a:bodyPr/>
        <a:lstStyle/>
        <a:p>
          <a:pPr rtl="1"/>
          <a:r>
            <a:rPr lang="ar-SA" sz="2400" b="1" dirty="0" smtClean="0">
              <a:solidFill>
                <a:schemeClr val="accent1"/>
              </a:solidFill>
            </a:rPr>
            <a:t>محدودية التكاليف اللازمة لتأسيسها وتشغيلها </a:t>
          </a:r>
          <a:endParaRPr lang="ar-SA" sz="2400" b="1" dirty="0">
            <a:solidFill>
              <a:schemeClr val="accent1"/>
            </a:solidFill>
          </a:endParaRPr>
        </a:p>
      </dgm:t>
    </dgm:pt>
    <dgm:pt modelId="{80EA9E33-F8F4-410F-B646-77357A8AE674}" type="parTrans" cxnId="{9D54743B-F768-46AB-B31C-160FF82EBCF4}">
      <dgm:prSet/>
      <dgm:spPr/>
      <dgm:t>
        <a:bodyPr/>
        <a:lstStyle/>
        <a:p>
          <a:pPr rtl="1"/>
          <a:endParaRPr lang="ar-SA"/>
        </a:p>
      </dgm:t>
    </dgm:pt>
    <dgm:pt modelId="{188CC56D-8D37-4904-A5C8-2F4D0F8060BD}" type="sibTrans" cxnId="{9D54743B-F768-46AB-B31C-160FF82EBCF4}">
      <dgm:prSet/>
      <dgm:spPr/>
      <dgm:t>
        <a:bodyPr/>
        <a:lstStyle/>
        <a:p>
          <a:pPr rtl="1"/>
          <a:endParaRPr lang="ar-SA"/>
        </a:p>
      </dgm:t>
    </dgm:pt>
    <dgm:pt modelId="{15DA9AC9-6EC3-4E4D-99B8-19BEEF6C5C3E}" type="pres">
      <dgm:prSet presAssocID="{B0CBBF5D-88C0-47C7-A13B-DEAED8B833D1}" presName="hierChild1" presStyleCnt="0">
        <dgm:presLayoutVars>
          <dgm:orgChart val="1"/>
          <dgm:chPref val="1"/>
          <dgm:dir/>
          <dgm:animOne val="branch"/>
          <dgm:animLvl val="lvl"/>
          <dgm:resizeHandles/>
        </dgm:presLayoutVars>
      </dgm:prSet>
      <dgm:spPr/>
      <dgm:t>
        <a:bodyPr/>
        <a:lstStyle/>
        <a:p>
          <a:pPr rtl="1"/>
          <a:endParaRPr lang="ar-SA"/>
        </a:p>
      </dgm:t>
    </dgm:pt>
    <dgm:pt modelId="{3563F8AE-9662-4AD8-BBF2-69DA2B855607}" type="pres">
      <dgm:prSet presAssocID="{EE6784BE-3D64-4775-A61A-192B4AC6F7E6}" presName="hierRoot1" presStyleCnt="0">
        <dgm:presLayoutVars>
          <dgm:hierBranch val="init"/>
        </dgm:presLayoutVars>
      </dgm:prSet>
      <dgm:spPr/>
    </dgm:pt>
    <dgm:pt modelId="{05365D55-E952-49ED-9E72-465E65E94CEE}" type="pres">
      <dgm:prSet presAssocID="{EE6784BE-3D64-4775-A61A-192B4AC6F7E6}" presName="rootComposite1" presStyleCnt="0"/>
      <dgm:spPr/>
    </dgm:pt>
    <dgm:pt modelId="{095DD8F4-E8F0-4DF3-B38B-30BB5F328560}" type="pres">
      <dgm:prSet presAssocID="{EE6784BE-3D64-4775-A61A-192B4AC6F7E6}" presName="rootText1" presStyleLbl="node0" presStyleIdx="0" presStyleCnt="1">
        <dgm:presLayoutVars>
          <dgm:chPref val="3"/>
        </dgm:presLayoutVars>
      </dgm:prSet>
      <dgm:spPr/>
      <dgm:t>
        <a:bodyPr/>
        <a:lstStyle/>
        <a:p>
          <a:pPr rtl="1"/>
          <a:endParaRPr lang="ar-SA"/>
        </a:p>
      </dgm:t>
    </dgm:pt>
    <dgm:pt modelId="{91AD208B-35E5-42E2-8014-E2D2052260E2}" type="pres">
      <dgm:prSet presAssocID="{EE6784BE-3D64-4775-A61A-192B4AC6F7E6}" presName="rootConnector1" presStyleLbl="node1" presStyleIdx="0" presStyleCnt="0"/>
      <dgm:spPr/>
      <dgm:t>
        <a:bodyPr/>
        <a:lstStyle/>
        <a:p>
          <a:pPr rtl="1"/>
          <a:endParaRPr lang="ar-SA"/>
        </a:p>
      </dgm:t>
    </dgm:pt>
    <dgm:pt modelId="{A5082676-5030-4320-92FD-18874595B338}" type="pres">
      <dgm:prSet presAssocID="{EE6784BE-3D64-4775-A61A-192B4AC6F7E6}" presName="hierChild2" presStyleCnt="0"/>
      <dgm:spPr/>
    </dgm:pt>
    <dgm:pt modelId="{D0BC7810-1B37-4326-B098-7B2923FE4100}" type="pres">
      <dgm:prSet presAssocID="{530E36F6-A41C-42BE-8DE9-2889F723E20A}" presName="Name37" presStyleLbl="parChTrans1D2" presStyleIdx="0" presStyleCnt="3"/>
      <dgm:spPr/>
      <dgm:t>
        <a:bodyPr/>
        <a:lstStyle/>
        <a:p>
          <a:pPr rtl="1"/>
          <a:endParaRPr lang="ar-SA"/>
        </a:p>
      </dgm:t>
    </dgm:pt>
    <dgm:pt modelId="{ED473261-A729-42E3-81CC-E1030D57DC59}" type="pres">
      <dgm:prSet presAssocID="{B84B153B-6A62-4505-9467-4DE261F78E89}" presName="hierRoot2" presStyleCnt="0">
        <dgm:presLayoutVars>
          <dgm:hierBranch val="init"/>
        </dgm:presLayoutVars>
      </dgm:prSet>
      <dgm:spPr/>
    </dgm:pt>
    <dgm:pt modelId="{6F208922-F8B8-486C-87B7-7C949B886EBE}" type="pres">
      <dgm:prSet presAssocID="{B84B153B-6A62-4505-9467-4DE261F78E89}" presName="rootComposite" presStyleCnt="0"/>
      <dgm:spPr/>
    </dgm:pt>
    <dgm:pt modelId="{5368F219-BB33-41CC-AB1B-AE0E3E4990E3}" type="pres">
      <dgm:prSet presAssocID="{B84B153B-6A62-4505-9467-4DE261F78E89}" presName="rootText" presStyleLbl="node2" presStyleIdx="0" presStyleCnt="3" custScaleY="186077">
        <dgm:presLayoutVars>
          <dgm:chPref val="3"/>
        </dgm:presLayoutVars>
      </dgm:prSet>
      <dgm:spPr/>
      <dgm:t>
        <a:bodyPr/>
        <a:lstStyle/>
        <a:p>
          <a:pPr rtl="1"/>
          <a:endParaRPr lang="ar-SA"/>
        </a:p>
      </dgm:t>
    </dgm:pt>
    <dgm:pt modelId="{BFAC153A-F9A5-4C02-9C2D-D53B813CB791}" type="pres">
      <dgm:prSet presAssocID="{B84B153B-6A62-4505-9467-4DE261F78E89}" presName="rootConnector" presStyleLbl="node2" presStyleIdx="0" presStyleCnt="3"/>
      <dgm:spPr/>
      <dgm:t>
        <a:bodyPr/>
        <a:lstStyle/>
        <a:p>
          <a:pPr rtl="1"/>
          <a:endParaRPr lang="ar-SA"/>
        </a:p>
      </dgm:t>
    </dgm:pt>
    <dgm:pt modelId="{5F24E812-CFB3-4AFE-9456-7E9E5607559F}" type="pres">
      <dgm:prSet presAssocID="{B84B153B-6A62-4505-9467-4DE261F78E89}" presName="hierChild4" presStyleCnt="0"/>
      <dgm:spPr/>
    </dgm:pt>
    <dgm:pt modelId="{B38FCDB7-C376-49AE-BB14-3EF70010D8DB}" type="pres">
      <dgm:prSet presAssocID="{B84B153B-6A62-4505-9467-4DE261F78E89}" presName="hierChild5" presStyleCnt="0"/>
      <dgm:spPr/>
    </dgm:pt>
    <dgm:pt modelId="{87A1FBAA-B2B3-4014-8EBE-BF78639C7C2E}" type="pres">
      <dgm:prSet presAssocID="{3531ED64-56F1-404D-BC10-96474832170E}" presName="Name37" presStyleLbl="parChTrans1D2" presStyleIdx="1" presStyleCnt="3"/>
      <dgm:spPr/>
      <dgm:t>
        <a:bodyPr/>
        <a:lstStyle/>
        <a:p>
          <a:pPr rtl="1"/>
          <a:endParaRPr lang="ar-SA"/>
        </a:p>
      </dgm:t>
    </dgm:pt>
    <dgm:pt modelId="{FE3FCD0A-3286-4F90-A90C-8DBA1AB06643}" type="pres">
      <dgm:prSet presAssocID="{6C7592E4-9438-4DB8-872C-E10D14E2BF38}" presName="hierRoot2" presStyleCnt="0">
        <dgm:presLayoutVars>
          <dgm:hierBranch val="init"/>
        </dgm:presLayoutVars>
      </dgm:prSet>
      <dgm:spPr/>
    </dgm:pt>
    <dgm:pt modelId="{C4D3F502-92E1-4B46-8A8A-E7E78A0D44C8}" type="pres">
      <dgm:prSet presAssocID="{6C7592E4-9438-4DB8-872C-E10D14E2BF38}" presName="rootComposite" presStyleCnt="0"/>
      <dgm:spPr/>
    </dgm:pt>
    <dgm:pt modelId="{4DEF7C09-C788-4F70-BD3E-0F4C7B6E615E}" type="pres">
      <dgm:prSet presAssocID="{6C7592E4-9438-4DB8-872C-E10D14E2BF38}" presName="rootText" presStyleLbl="node2" presStyleIdx="1" presStyleCnt="3" custScaleY="186077">
        <dgm:presLayoutVars>
          <dgm:chPref val="3"/>
        </dgm:presLayoutVars>
      </dgm:prSet>
      <dgm:spPr/>
      <dgm:t>
        <a:bodyPr/>
        <a:lstStyle/>
        <a:p>
          <a:pPr rtl="1"/>
          <a:endParaRPr lang="ar-SA"/>
        </a:p>
      </dgm:t>
    </dgm:pt>
    <dgm:pt modelId="{ABEF491F-F865-4C31-BAAF-EBB4BABBA955}" type="pres">
      <dgm:prSet presAssocID="{6C7592E4-9438-4DB8-872C-E10D14E2BF38}" presName="rootConnector" presStyleLbl="node2" presStyleIdx="1" presStyleCnt="3"/>
      <dgm:spPr/>
      <dgm:t>
        <a:bodyPr/>
        <a:lstStyle/>
        <a:p>
          <a:pPr rtl="1"/>
          <a:endParaRPr lang="ar-SA"/>
        </a:p>
      </dgm:t>
    </dgm:pt>
    <dgm:pt modelId="{DA9B8B4D-834C-47E6-9FE0-A3703320FEB0}" type="pres">
      <dgm:prSet presAssocID="{6C7592E4-9438-4DB8-872C-E10D14E2BF38}" presName="hierChild4" presStyleCnt="0"/>
      <dgm:spPr/>
    </dgm:pt>
    <dgm:pt modelId="{20D53692-A70E-4C0D-961A-4569E241FA93}" type="pres">
      <dgm:prSet presAssocID="{6C7592E4-9438-4DB8-872C-E10D14E2BF38}" presName="hierChild5" presStyleCnt="0"/>
      <dgm:spPr/>
    </dgm:pt>
    <dgm:pt modelId="{59523AD3-D5EF-48AF-9E2B-AD55777B7800}" type="pres">
      <dgm:prSet presAssocID="{80EA9E33-F8F4-410F-B646-77357A8AE674}" presName="Name37" presStyleLbl="parChTrans1D2" presStyleIdx="2" presStyleCnt="3"/>
      <dgm:spPr/>
      <dgm:t>
        <a:bodyPr/>
        <a:lstStyle/>
        <a:p>
          <a:pPr rtl="1"/>
          <a:endParaRPr lang="ar-SA"/>
        </a:p>
      </dgm:t>
    </dgm:pt>
    <dgm:pt modelId="{58740B12-2E1C-48C9-BE25-A108200BAE8C}" type="pres">
      <dgm:prSet presAssocID="{C5FA27EF-F9F8-4913-86DF-0708CF139BD5}" presName="hierRoot2" presStyleCnt="0">
        <dgm:presLayoutVars>
          <dgm:hierBranch val="init"/>
        </dgm:presLayoutVars>
      </dgm:prSet>
      <dgm:spPr/>
    </dgm:pt>
    <dgm:pt modelId="{B23F8F45-CA4D-4540-A9E5-79D45AC022CB}" type="pres">
      <dgm:prSet presAssocID="{C5FA27EF-F9F8-4913-86DF-0708CF139BD5}" presName="rootComposite" presStyleCnt="0"/>
      <dgm:spPr/>
    </dgm:pt>
    <dgm:pt modelId="{67B61CE1-71AD-4D36-8824-CE89F3C0A4F2}" type="pres">
      <dgm:prSet presAssocID="{C5FA27EF-F9F8-4913-86DF-0708CF139BD5}" presName="rootText" presStyleLbl="node2" presStyleIdx="2" presStyleCnt="3" custScaleY="186077">
        <dgm:presLayoutVars>
          <dgm:chPref val="3"/>
        </dgm:presLayoutVars>
      </dgm:prSet>
      <dgm:spPr/>
      <dgm:t>
        <a:bodyPr/>
        <a:lstStyle/>
        <a:p>
          <a:pPr rtl="1"/>
          <a:endParaRPr lang="ar-SA"/>
        </a:p>
      </dgm:t>
    </dgm:pt>
    <dgm:pt modelId="{542D43C3-3000-482C-9A65-5D569867FF05}" type="pres">
      <dgm:prSet presAssocID="{C5FA27EF-F9F8-4913-86DF-0708CF139BD5}" presName="rootConnector" presStyleLbl="node2" presStyleIdx="2" presStyleCnt="3"/>
      <dgm:spPr/>
      <dgm:t>
        <a:bodyPr/>
        <a:lstStyle/>
        <a:p>
          <a:pPr rtl="1"/>
          <a:endParaRPr lang="ar-SA"/>
        </a:p>
      </dgm:t>
    </dgm:pt>
    <dgm:pt modelId="{4D2D7D58-5B83-48CE-AC0D-CE4CE9B96BDA}" type="pres">
      <dgm:prSet presAssocID="{C5FA27EF-F9F8-4913-86DF-0708CF139BD5}" presName="hierChild4" presStyleCnt="0"/>
      <dgm:spPr/>
    </dgm:pt>
    <dgm:pt modelId="{CC2BCE24-B8D9-41D9-A3F6-B37B4873EC56}" type="pres">
      <dgm:prSet presAssocID="{C5FA27EF-F9F8-4913-86DF-0708CF139BD5}" presName="hierChild5" presStyleCnt="0"/>
      <dgm:spPr/>
    </dgm:pt>
    <dgm:pt modelId="{8A53D8F4-654F-483F-BC7B-38C6D4FA5686}" type="pres">
      <dgm:prSet presAssocID="{EE6784BE-3D64-4775-A61A-192B4AC6F7E6}" presName="hierChild3" presStyleCnt="0"/>
      <dgm:spPr/>
    </dgm:pt>
  </dgm:ptLst>
  <dgm:cxnLst>
    <dgm:cxn modelId="{4FFE5578-50D0-4B23-A9B5-CEEE56EC3655}" type="presOf" srcId="{B0CBBF5D-88C0-47C7-A13B-DEAED8B833D1}" destId="{15DA9AC9-6EC3-4E4D-99B8-19BEEF6C5C3E}" srcOrd="0" destOrd="0" presId="urn:microsoft.com/office/officeart/2005/8/layout/orgChart1"/>
    <dgm:cxn modelId="{D9DD6690-D585-43FD-B52C-570C11BD4402}" type="presOf" srcId="{6C7592E4-9438-4DB8-872C-E10D14E2BF38}" destId="{ABEF491F-F865-4C31-BAAF-EBB4BABBA955}" srcOrd="1" destOrd="0" presId="urn:microsoft.com/office/officeart/2005/8/layout/orgChart1"/>
    <dgm:cxn modelId="{F2090569-0485-41E6-B465-9D9BD0C39E86}" type="presOf" srcId="{EE6784BE-3D64-4775-A61A-192B4AC6F7E6}" destId="{91AD208B-35E5-42E2-8014-E2D2052260E2}" srcOrd="1" destOrd="0" presId="urn:microsoft.com/office/officeart/2005/8/layout/orgChart1"/>
    <dgm:cxn modelId="{2B724238-94CD-423C-82AD-228B57B56CA3}" type="presOf" srcId="{3531ED64-56F1-404D-BC10-96474832170E}" destId="{87A1FBAA-B2B3-4014-8EBE-BF78639C7C2E}" srcOrd="0" destOrd="0" presId="urn:microsoft.com/office/officeart/2005/8/layout/orgChart1"/>
    <dgm:cxn modelId="{62653C57-8ADE-4AB1-BD87-495ED0593DFF}" srcId="{B0CBBF5D-88C0-47C7-A13B-DEAED8B833D1}" destId="{EE6784BE-3D64-4775-A61A-192B4AC6F7E6}" srcOrd="0" destOrd="0" parTransId="{39228DBE-F67D-4608-81FF-8FB954512DD9}" sibTransId="{383F914F-2D20-4B6C-9A88-8B1DD31CEEAB}"/>
    <dgm:cxn modelId="{6FE202DA-12D5-4AEB-B07F-9FBC3B27DE89}" type="presOf" srcId="{C5FA27EF-F9F8-4913-86DF-0708CF139BD5}" destId="{542D43C3-3000-482C-9A65-5D569867FF05}" srcOrd="1" destOrd="0" presId="urn:microsoft.com/office/officeart/2005/8/layout/orgChart1"/>
    <dgm:cxn modelId="{80505A37-89DA-4501-B204-F986D9DFCAC7}" type="presOf" srcId="{530E36F6-A41C-42BE-8DE9-2889F723E20A}" destId="{D0BC7810-1B37-4326-B098-7B2923FE4100}" srcOrd="0" destOrd="0" presId="urn:microsoft.com/office/officeart/2005/8/layout/orgChart1"/>
    <dgm:cxn modelId="{E43C1D85-8B7F-41C5-8AC1-A812EB3C867B}" type="presOf" srcId="{6C7592E4-9438-4DB8-872C-E10D14E2BF38}" destId="{4DEF7C09-C788-4F70-BD3E-0F4C7B6E615E}" srcOrd="0" destOrd="0" presId="urn:microsoft.com/office/officeart/2005/8/layout/orgChart1"/>
    <dgm:cxn modelId="{337269FA-2AEB-4AC0-83A5-F230276886B0}" type="presOf" srcId="{80EA9E33-F8F4-410F-B646-77357A8AE674}" destId="{59523AD3-D5EF-48AF-9E2B-AD55777B7800}" srcOrd="0" destOrd="0" presId="urn:microsoft.com/office/officeart/2005/8/layout/orgChart1"/>
    <dgm:cxn modelId="{B0B36051-05B2-40DA-A76C-3CBBA34D7565}" srcId="{EE6784BE-3D64-4775-A61A-192B4AC6F7E6}" destId="{B84B153B-6A62-4505-9467-4DE261F78E89}" srcOrd="0" destOrd="0" parTransId="{530E36F6-A41C-42BE-8DE9-2889F723E20A}" sibTransId="{22D40DF0-47FC-413B-958D-F4485928400C}"/>
    <dgm:cxn modelId="{797F4714-D251-4015-8805-1D7FA463AF54}" type="presOf" srcId="{EE6784BE-3D64-4775-A61A-192B4AC6F7E6}" destId="{095DD8F4-E8F0-4DF3-B38B-30BB5F328560}" srcOrd="0" destOrd="0" presId="urn:microsoft.com/office/officeart/2005/8/layout/orgChart1"/>
    <dgm:cxn modelId="{8B19D2DC-84CB-4B82-9F5E-872B9DFE668E}" srcId="{EE6784BE-3D64-4775-A61A-192B4AC6F7E6}" destId="{6C7592E4-9438-4DB8-872C-E10D14E2BF38}" srcOrd="1" destOrd="0" parTransId="{3531ED64-56F1-404D-BC10-96474832170E}" sibTransId="{D46A28B5-368E-4613-8F34-403C2084AA71}"/>
    <dgm:cxn modelId="{50E6EA93-83FC-4933-8F7E-28636E21E3BC}" type="presOf" srcId="{B84B153B-6A62-4505-9467-4DE261F78E89}" destId="{5368F219-BB33-41CC-AB1B-AE0E3E4990E3}" srcOrd="0" destOrd="0" presId="urn:microsoft.com/office/officeart/2005/8/layout/orgChart1"/>
    <dgm:cxn modelId="{9D54743B-F768-46AB-B31C-160FF82EBCF4}" srcId="{EE6784BE-3D64-4775-A61A-192B4AC6F7E6}" destId="{C5FA27EF-F9F8-4913-86DF-0708CF139BD5}" srcOrd="2" destOrd="0" parTransId="{80EA9E33-F8F4-410F-B646-77357A8AE674}" sibTransId="{188CC56D-8D37-4904-A5C8-2F4D0F8060BD}"/>
    <dgm:cxn modelId="{1F4CEC4E-5CD2-45D5-B43A-C6E909027D1E}" type="presOf" srcId="{B84B153B-6A62-4505-9467-4DE261F78E89}" destId="{BFAC153A-F9A5-4C02-9C2D-D53B813CB791}" srcOrd="1" destOrd="0" presId="urn:microsoft.com/office/officeart/2005/8/layout/orgChart1"/>
    <dgm:cxn modelId="{920A6833-122C-440E-8090-F200C2F59B1C}" type="presOf" srcId="{C5FA27EF-F9F8-4913-86DF-0708CF139BD5}" destId="{67B61CE1-71AD-4D36-8824-CE89F3C0A4F2}" srcOrd="0" destOrd="0" presId="urn:microsoft.com/office/officeart/2005/8/layout/orgChart1"/>
    <dgm:cxn modelId="{6E05FD6C-294B-4E56-96BF-BECDDFA91023}" type="presParOf" srcId="{15DA9AC9-6EC3-4E4D-99B8-19BEEF6C5C3E}" destId="{3563F8AE-9662-4AD8-BBF2-69DA2B855607}" srcOrd="0" destOrd="0" presId="urn:microsoft.com/office/officeart/2005/8/layout/orgChart1"/>
    <dgm:cxn modelId="{6AA6EDAF-DAE3-456D-A9A3-17472BC4B84D}" type="presParOf" srcId="{3563F8AE-9662-4AD8-BBF2-69DA2B855607}" destId="{05365D55-E952-49ED-9E72-465E65E94CEE}" srcOrd="0" destOrd="0" presId="urn:microsoft.com/office/officeart/2005/8/layout/orgChart1"/>
    <dgm:cxn modelId="{65AE3759-8B37-40BB-8A77-F5EA5949D121}" type="presParOf" srcId="{05365D55-E952-49ED-9E72-465E65E94CEE}" destId="{095DD8F4-E8F0-4DF3-B38B-30BB5F328560}" srcOrd="0" destOrd="0" presId="urn:microsoft.com/office/officeart/2005/8/layout/orgChart1"/>
    <dgm:cxn modelId="{045F2903-1CD0-42BD-92E6-4BAD6CBF8B20}" type="presParOf" srcId="{05365D55-E952-49ED-9E72-465E65E94CEE}" destId="{91AD208B-35E5-42E2-8014-E2D2052260E2}" srcOrd="1" destOrd="0" presId="urn:microsoft.com/office/officeart/2005/8/layout/orgChart1"/>
    <dgm:cxn modelId="{3D19150E-C07A-4505-A4A7-4FDA92E4E7E4}" type="presParOf" srcId="{3563F8AE-9662-4AD8-BBF2-69DA2B855607}" destId="{A5082676-5030-4320-92FD-18874595B338}" srcOrd="1" destOrd="0" presId="urn:microsoft.com/office/officeart/2005/8/layout/orgChart1"/>
    <dgm:cxn modelId="{DE898C7C-9362-44BE-8679-F2B58088E5D4}" type="presParOf" srcId="{A5082676-5030-4320-92FD-18874595B338}" destId="{D0BC7810-1B37-4326-B098-7B2923FE4100}" srcOrd="0" destOrd="0" presId="urn:microsoft.com/office/officeart/2005/8/layout/orgChart1"/>
    <dgm:cxn modelId="{51A55C3E-5B90-4498-901F-2959C643D59F}" type="presParOf" srcId="{A5082676-5030-4320-92FD-18874595B338}" destId="{ED473261-A729-42E3-81CC-E1030D57DC59}" srcOrd="1" destOrd="0" presId="urn:microsoft.com/office/officeart/2005/8/layout/orgChart1"/>
    <dgm:cxn modelId="{687DFE51-D2CD-4AC8-AA5A-37C391EF66F4}" type="presParOf" srcId="{ED473261-A729-42E3-81CC-E1030D57DC59}" destId="{6F208922-F8B8-486C-87B7-7C949B886EBE}" srcOrd="0" destOrd="0" presId="urn:microsoft.com/office/officeart/2005/8/layout/orgChart1"/>
    <dgm:cxn modelId="{B39ABFF1-F90C-472F-9574-EB6A8D8BD4E7}" type="presParOf" srcId="{6F208922-F8B8-486C-87B7-7C949B886EBE}" destId="{5368F219-BB33-41CC-AB1B-AE0E3E4990E3}" srcOrd="0" destOrd="0" presId="urn:microsoft.com/office/officeart/2005/8/layout/orgChart1"/>
    <dgm:cxn modelId="{CDBCF44B-4E74-4052-8989-82D73C81D705}" type="presParOf" srcId="{6F208922-F8B8-486C-87B7-7C949B886EBE}" destId="{BFAC153A-F9A5-4C02-9C2D-D53B813CB791}" srcOrd="1" destOrd="0" presId="urn:microsoft.com/office/officeart/2005/8/layout/orgChart1"/>
    <dgm:cxn modelId="{CBCFA450-E471-4F66-9D7D-152CD5AB021A}" type="presParOf" srcId="{ED473261-A729-42E3-81CC-E1030D57DC59}" destId="{5F24E812-CFB3-4AFE-9456-7E9E5607559F}" srcOrd="1" destOrd="0" presId="urn:microsoft.com/office/officeart/2005/8/layout/orgChart1"/>
    <dgm:cxn modelId="{EA38029F-AA14-41BB-95AF-EF60BAFB545E}" type="presParOf" srcId="{ED473261-A729-42E3-81CC-E1030D57DC59}" destId="{B38FCDB7-C376-49AE-BB14-3EF70010D8DB}" srcOrd="2" destOrd="0" presId="urn:microsoft.com/office/officeart/2005/8/layout/orgChart1"/>
    <dgm:cxn modelId="{063D1BF3-95C1-4102-B20E-1DBC5476A012}" type="presParOf" srcId="{A5082676-5030-4320-92FD-18874595B338}" destId="{87A1FBAA-B2B3-4014-8EBE-BF78639C7C2E}" srcOrd="2" destOrd="0" presId="urn:microsoft.com/office/officeart/2005/8/layout/orgChart1"/>
    <dgm:cxn modelId="{8047AF75-F835-4449-BF11-18310D094E26}" type="presParOf" srcId="{A5082676-5030-4320-92FD-18874595B338}" destId="{FE3FCD0A-3286-4F90-A90C-8DBA1AB06643}" srcOrd="3" destOrd="0" presId="urn:microsoft.com/office/officeart/2005/8/layout/orgChart1"/>
    <dgm:cxn modelId="{35545A44-9A18-47D9-873C-CBD60F7BBB35}" type="presParOf" srcId="{FE3FCD0A-3286-4F90-A90C-8DBA1AB06643}" destId="{C4D3F502-92E1-4B46-8A8A-E7E78A0D44C8}" srcOrd="0" destOrd="0" presId="urn:microsoft.com/office/officeart/2005/8/layout/orgChart1"/>
    <dgm:cxn modelId="{8C1C9906-382D-42AF-B4E3-46319694B634}" type="presParOf" srcId="{C4D3F502-92E1-4B46-8A8A-E7E78A0D44C8}" destId="{4DEF7C09-C788-4F70-BD3E-0F4C7B6E615E}" srcOrd="0" destOrd="0" presId="urn:microsoft.com/office/officeart/2005/8/layout/orgChart1"/>
    <dgm:cxn modelId="{9A1A147F-9055-409A-B304-1FEDFC70A778}" type="presParOf" srcId="{C4D3F502-92E1-4B46-8A8A-E7E78A0D44C8}" destId="{ABEF491F-F865-4C31-BAAF-EBB4BABBA955}" srcOrd="1" destOrd="0" presId="urn:microsoft.com/office/officeart/2005/8/layout/orgChart1"/>
    <dgm:cxn modelId="{1B65598F-CFD2-4EA6-83E9-E0B1893BBF91}" type="presParOf" srcId="{FE3FCD0A-3286-4F90-A90C-8DBA1AB06643}" destId="{DA9B8B4D-834C-47E6-9FE0-A3703320FEB0}" srcOrd="1" destOrd="0" presId="urn:microsoft.com/office/officeart/2005/8/layout/orgChart1"/>
    <dgm:cxn modelId="{64EC3810-6585-44E9-9601-EB34737F1B25}" type="presParOf" srcId="{FE3FCD0A-3286-4F90-A90C-8DBA1AB06643}" destId="{20D53692-A70E-4C0D-961A-4569E241FA93}" srcOrd="2" destOrd="0" presId="urn:microsoft.com/office/officeart/2005/8/layout/orgChart1"/>
    <dgm:cxn modelId="{199ACDB5-14C6-4AC2-98EA-D3DB39C2D00B}" type="presParOf" srcId="{A5082676-5030-4320-92FD-18874595B338}" destId="{59523AD3-D5EF-48AF-9E2B-AD55777B7800}" srcOrd="4" destOrd="0" presId="urn:microsoft.com/office/officeart/2005/8/layout/orgChart1"/>
    <dgm:cxn modelId="{5114128F-4FDF-4F95-B14B-EBCEC73A63B8}" type="presParOf" srcId="{A5082676-5030-4320-92FD-18874595B338}" destId="{58740B12-2E1C-48C9-BE25-A108200BAE8C}" srcOrd="5" destOrd="0" presId="urn:microsoft.com/office/officeart/2005/8/layout/orgChart1"/>
    <dgm:cxn modelId="{23CCF1AA-D0E6-4C60-820E-E412F2405563}" type="presParOf" srcId="{58740B12-2E1C-48C9-BE25-A108200BAE8C}" destId="{B23F8F45-CA4D-4540-A9E5-79D45AC022CB}" srcOrd="0" destOrd="0" presId="urn:microsoft.com/office/officeart/2005/8/layout/orgChart1"/>
    <dgm:cxn modelId="{54498FDA-7AAE-4BD0-B300-7149ED28E124}" type="presParOf" srcId="{B23F8F45-CA4D-4540-A9E5-79D45AC022CB}" destId="{67B61CE1-71AD-4D36-8824-CE89F3C0A4F2}" srcOrd="0" destOrd="0" presId="urn:microsoft.com/office/officeart/2005/8/layout/orgChart1"/>
    <dgm:cxn modelId="{A743FE0F-16DC-4529-B54C-A8614476C7BB}" type="presParOf" srcId="{B23F8F45-CA4D-4540-A9E5-79D45AC022CB}" destId="{542D43C3-3000-482C-9A65-5D569867FF05}" srcOrd="1" destOrd="0" presId="urn:microsoft.com/office/officeart/2005/8/layout/orgChart1"/>
    <dgm:cxn modelId="{FDA2C7B2-514F-4733-BB26-624C76894C9E}" type="presParOf" srcId="{58740B12-2E1C-48C9-BE25-A108200BAE8C}" destId="{4D2D7D58-5B83-48CE-AC0D-CE4CE9B96BDA}" srcOrd="1" destOrd="0" presId="urn:microsoft.com/office/officeart/2005/8/layout/orgChart1"/>
    <dgm:cxn modelId="{606C97EC-0B69-44B2-A23F-628618012484}" type="presParOf" srcId="{58740B12-2E1C-48C9-BE25-A108200BAE8C}" destId="{CC2BCE24-B8D9-41D9-A3F6-B37B4873EC56}" srcOrd="2" destOrd="0" presId="urn:microsoft.com/office/officeart/2005/8/layout/orgChart1"/>
    <dgm:cxn modelId="{C066DE8E-A77F-4407-9DA3-B27332B7B374}" type="presParOf" srcId="{3563F8AE-9662-4AD8-BBF2-69DA2B855607}" destId="{8A53D8F4-654F-483F-BC7B-38C6D4FA5686}" srcOrd="2" destOrd="0" presId="urn:microsoft.com/office/officeart/2005/8/layout/orgChart1"/>
  </dgm:cxnLst>
  <dgm:bg/>
  <dgm:whole/>
</dgm:dataModel>
</file>

<file path=ppt/diagrams/data8.xml><?xml version="1.0" encoding="utf-8"?>
<dgm:dataModel xmlns:dgm="http://schemas.openxmlformats.org/drawingml/2006/diagram" xmlns:a="http://schemas.openxmlformats.org/drawingml/2006/main">
  <dgm:ptLst>
    <dgm:pt modelId="{4692EC95-DD25-41FB-A62C-A20834B93FC4}"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pPr rtl="1"/>
          <a:endParaRPr lang="ar-SA"/>
        </a:p>
      </dgm:t>
    </dgm:pt>
    <dgm:pt modelId="{EF210DAE-94D4-4683-A2F5-EDDAE8E0ABDE}">
      <dgm:prSet phldrT="[نص]" custT="1"/>
      <dgm:spPr/>
      <dgm:t>
        <a:bodyPr/>
        <a:lstStyle/>
        <a:p>
          <a:pPr rtl="1"/>
          <a:r>
            <a:rPr lang="ar-SA" sz="2400" b="1" dirty="0" smtClean="0">
              <a:solidFill>
                <a:schemeClr val="accent3">
                  <a:lumMod val="50000"/>
                </a:schemeClr>
              </a:solidFill>
            </a:rPr>
            <a:t>2- نمط الملكية المحلية</a:t>
          </a:r>
          <a:endParaRPr lang="ar-SA" sz="2400" b="1" dirty="0">
            <a:solidFill>
              <a:schemeClr val="accent3">
                <a:lumMod val="50000"/>
              </a:schemeClr>
            </a:solidFill>
          </a:endParaRPr>
        </a:p>
      </dgm:t>
    </dgm:pt>
    <dgm:pt modelId="{6CA1AF89-B140-4762-B287-4E000B5ECDC8}" type="parTrans" cxnId="{4CC0867E-93FF-4968-82AB-B5028F38C74E}">
      <dgm:prSet/>
      <dgm:spPr/>
      <dgm:t>
        <a:bodyPr/>
        <a:lstStyle/>
        <a:p>
          <a:pPr rtl="1"/>
          <a:endParaRPr lang="ar-SA"/>
        </a:p>
      </dgm:t>
    </dgm:pt>
    <dgm:pt modelId="{F21CE3E1-EFFD-4D0A-AFD0-52A7AFB9E979}" type="sibTrans" cxnId="{4CC0867E-93FF-4968-82AB-B5028F38C74E}">
      <dgm:prSet/>
      <dgm:spPr/>
      <dgm:t>
        <a:bodyPr/>
        <a:lstStyle/>
        <a:p>
          <a:pPr rtl="1"/>
          <a:endParaRPr lang="ar-SA"/>
        </a:p>
      </dgm:t>
    </dgm:pt>
    <dgm:pt modelId="{7F5EC4E3-0528-4B60-BF9C-1A75EC84994D}">
      <dgm:prSet phldrT="[نص]" custT="1"/>
      <dgm:spPr/>
      <dgm:t>
        <a:bodyPr/>
        <a:lstStyle/>
        <a:p>
          <a:pPr rtl="1"/>
          <a:r>
            <a:rPr lang="ar-SA" sz="2400" b="1" dirty="0" smtClean="0">
              <a:solidFill>
                <a:schemeClr val="accent3">
                  <a:lumMod val="50000"/>
                </a:schemeClr>
              </a:solidFill>
            </a:rPr>
            <a:t>الإحساس السريع بحركة السوق والإلمام المباشر من جانب المنشأة بالمتغيرات وتوجهات المنافسين وأنشطتهم بما يسمح بسرعة التكيف وتعديل أوضاع المنشأة</a:t>
          </a:r>
          <a:endParaRPr lang="ar-SA" sz="2400" b="1" dirty="0">
            <a:solidFill>
              <a:schemeClr val="accent3">
                <a:lumMod val="50000"/>
              </a:schemeClr>
            </a:solidFill>
          </a:endParaRPr>
        </a:p>
      </dgm:t>
    </dgm:pt>
    <dgm:pt modelId="{6FF41A13-773B-4000-9B34-C61CF0C60C42}" type="parTrans" cxnId="{E0BA5B75-9AC4-4837-99FB-689EAD5C449E}">
      <dgm:prSet/>
      <dgm:spPr/>
      <dgm:t>
        <a:bodyPr/>
        <a:lstStyle/>
        <a:p>
          <a:pPr rtl="1"/>
          <a:endParaRPr lang="ar-SA"/>
        </a:p>
      </dgm:t>
    </dgm:pt>
    <dgm:pt modelId="{AFCCCCAF-D8A7-4647-820A-684653A93C70}" type="sibTrans" cxnId="{E0BA5B75-9AC4-4837-99FB-689EAD5C449E}">
      <dgm:prSet/>
      <dgm:spPr/>
      <dgm:t>
        <a:bodyPr/>
        <a:lstStyle/>
        <a:p>
          <a:pPr rtl="1"/>
          <a:endParaRPr lang="ar-SA"/>
        </a:p>
      </dgm:t>
    </dgm:pt>
    <dgm:pt modelId="{A61B8C7F-FC32-417C-83E7-5AF0CAED31B6}">
      <dgm:prSet phldrT="[نص]" custT="1"/>
      <dgm:spPr/>
      <dgm:t>
        <a:bodyPr/>
        <a:lstStyle/>
        <a:p>
          <a:pPr rtl="1"/>
          <a:r>
            <a:rPr lang="ar-SA" sz="2400" b="1" dirty="0" smtClean="0">
              <a:solidFill>
                <a:schemeClr val="accent3">
                  <a:lumMod val="50000"/>
                </a:schemeClr>
              </a:solidFill>
            </a:rPr>
            <a:t>انتعاش الحياة الاقتصادية في المجتمع المحلي مع تحقيق الاكتفاء مما يشجع استثمار الأرباح داخل المجتمع المحلي</a:t>
          </a:r>
          <a:endParaRPr lang="ar-SA" sz="2400" b="1" dirty="0">
            <a:solidFill>
              <a:schemeClr val="accent3">
                <a:lumMod val="50000"/>
              </a:schemeClr>
            </a:solidFill>
          </a:endParaRPr>
        </a:p>
      </dgm:t>
    </dgm:pt>
    <dgm:pt modelId="{C44BF188-078C-44CE-9309-9A0AF529C9CC}" type="parTrans" cxnId="{32CF1ABB-BDBF-4D40-8C4C-31A229DA25B7}">
      <dgm:prSet/>
      <dgm:spPr/>
      <dgm:t>
        <a:bodyPr/>
        <a:lstStyle/>
        <a:p>
          <a:pPr rtl="1"/>
          <a:endParaRPr lang="ar-SA"/>
        </a:p>
      </dgm:t>
    </dgm:pt>
    <dgm:pt modelId="{B9CE3BF6-6FB5-4FF3-AC4E-5BEE2B44DEB6}" type="sibTrans" cxnId="{32CF1ABB-BDBF-4D40-8C4C-31A229DA25B7}">
      <dgm:prSet/>
      <dgm:spPr/>
      <dgm:t>
        <a:bodyPr/>
        <a:lstStyle/>
        <a:p>
          <a:pPr rtl="1"/>
          <a:endParaRPr lang="ar-SA"/>
        </a:p>
      </dgm:t>
    </dgm:pt>
    <dgm:pt modelId="{F180E399-C938-4188-97C8-41F497B8405E}">
      <dgm:prSet phldrT="[نص]" custT="1"/>
      <dgm:spPr/>
      <dgm:t>
        <a:bodyPr/>
        <a:lstStyle/>
        <a:p>
          <a:pPr rtl="1"/>
          <a:r>
            <a:rPr lang="ar-SA" sz="2400" b="1" dirty="0" smtClean="0">
              <a:solidFill>
                <a:schemeClr val="accent3">
                  <a:lumMod val="50000"/>
                </a:schemeClr>
              </a:solidFill>
            </a:rPr>
            <a:t>زيادة استقرار العمالة وإتاحة الفرصة لوظائف أكثر للمقيمين في المنطقة</a:t>
          </a:r>
          <a:endParaRPr lang="ar-SA" sz="2400" b="1" dirty="0">
            <a:solidFill>
              <a:schemeClr val="accent3">
                <a:lumMod val="50000"/>
              </a:schemeClr>
            </a:solidFill>
          </a:endParaRPr>
        </a:p>
      </dgm:t>
    </dgm:pt>
    <dgm:pt modelId="{B05CFC23-E01D-4C53-980F-05BFEB780136}" type="parTrans" cxnId="{F0115B22-238D-49D5-8740-00B779A5CB63}">
      <dgm:prSet/>
      <dgm:spPr/>
      <dgm:t>
        <a:bodyPr/>
        <a:lstStyle/>
        <a:p>
          <a:pPr rtl="1"/>
          <a:endParaRPr lang="ar-SA"/>
        </a:p>
      </dgm:t>
    </dgm:pt>
    <dgm:pt modelId="{433E0A09-9DBF-4426-8C47-F2AEA5812EE8}" type="sibTrans" cxnId="{F0115B22-238D-49D5-8740-00B779A5CB63}">
      <dgm:prSet/>
      <dgm:spPr/>
      <dgm:t>
        <a:bodyPr/>
        <a:lstStyle/>
        <a:p>
          <a:pPr rtl="1"/>
          <a:endParaRPr lang="ar-SA"/>
        </a:p>
      </dgm:t>
    </dgm:pt>
    <dgm:pt modelId="{AE0929D7-0776-4436-A406-70B31A09A209}" type="pres">
      <dgm:prSet presAssocID="{4692EC95-DD25-41FB-A62C-A20834B93FC4}" presName="hierChild1" presStyleCnt="0">
        <dgm:presLayoutVars>
          <dgm:orgChart val="1"/>
          <dgm:chPref val="1"/>
          <dgm:dir/>
          <dgm:animOne val="branch"/>
          <dgm:animLvl val="lvl"/>
          <dgm:resizeHandles/>
        </dgm:presLayoutVars>
      </dgm:prSet>
      <dgm:spPr/>
      <dgm:t>
        <a:bodyPr/>
        <a:lstStyle/>
        <a:p>
          <a:pPr rtl="1"/>
          <a:endParaRPr lang="ar-SA"/>
        </a:p>
      </dgm:t>
    </dgm:pt>
    <dgm:pt modelId="{BAB624E0-AFD9-4DA5-BF3C-908BFA154140}" type="pres">
      <dgm:prSet presAssocID="{EF210DAE-94D4-4683-A2F5-EDDAE8E0ABDE}" presName="hierRoot1" presStyleCnt="0">
        <dgm:presLayoutVars>
          <dgm:hierBranch val="init"/>
        </dgm:presLayoutVars>
      </dgm:prSet>
      <dgm:spPr/>
    </dgm:pt>
    <dgm:pt modelId="{D0B178A1-FE49-477B-B65A-9C9C83240421}" type="pres">
      <dgm:prSet presAssocID="{EF210DAE-94D4-4683-A2F5-EDDAE8E0ABDE}" presName="rootComposite1" presStyleCnt="0"/>
      <dgm:spPr/>
    </dgm:pt>
    <dgm:pt modelId="{4BDCE7FC-AD04-45AA-9C16-A03EFA36495E}" type="pres">
      <dgm:prSet presAssocID="{EF210DAE-94D4-4683-A2F5-EDDAE8E0ABDE}" presName="rootText1" presStyleLbl="node0" presStyleIdx="0" presStyleCnt="1" custScaleX="94090" custScaleY="125226">
        <dgm:presLayoutVars>
          <dgm:chPref val="3"/>
        </dgm:presLayoutVars>
      </dgm:prSet>
      <dgm:spPr/>
      <dgm:t>
        <a:bodyPr/>
        <a:lstStyle/>
        <a:p>
          <a:pPr rtl="1"/>
          <a:endParaRPr lang="ar-SA"/>
        </a:p>
      </dgm:t>
    </dgm:pt>
    <dgm:pt modelId="{BD0BB3B5-54B2-4A23-81F0-AAC3E584E730}" type="pres">
      <dgm:prSet presAssocID="{EF210DAE-94D4-4683-A2F5-EDDAE8E0ABDE}" presName="rootConnector1" presStyleLbl="node1" presStyleIdx="0" presStyleCnt="0"/>
      <dgm:spPr/>
      <dgm:t>
        <a:bodyPr/>
        <a:lstStyle/>
        <a:p>
          <a:pPr rtl="1"/>
          <a:endParaRPr lang="ar-SA"/>
        </a:p>
      </dgm:t>
    </dgm:pt>
    <dgm:pt modelId="{DD86012A-AA70-48EC-AFF5-45A5A930D7DC}" type="pres">
      <dgm:prSet presAssocID="{EF210DAE-94D4-4683-A2F5-EDDAE8E0ABDE}" presName="hierChild2" presStyleCnt="0"/>
      <dgm:spPr/>
    </dgm:pt>
    <dgm:pt modelId="{D9E21266-1B55-4F3A-A8B4-6C40688F2DD4}" type="pres">
      <dgm:prSet presAssocID="{6FF41A13-773B-4000-9B34-C61CF0C60C42}" presName="Name37" presStyleLbl="parChTrans1D2" presStyleIdx="0" presStyleCnt="3"/>
      <dgm:spPr/>
      <dgm:t>
        <a:bodyPr/>
        <a:lstStyle/>
        <a:p>
          <a:pPr rtl="1"/>
          <a:endParaRPr lang="ar-SA"/>
        </a:p>
      </dgm:t>
    </dgm:pt>
    <dgm:pt modelId="{6E20651A-382D-48D8-830B-8E45AF9ED71C}" type="pres">
      <dgm:prSet presAssocID="{7F5EC4E3-0528-4B60-BF9C-1A75EC84994D}" presName="hierRoot2" presStyleCnt="0">
        <dgm:presLayoutVars>
          <dgm:hierBranch val="init"/>
        </dgm:presLayoutVars>
      </dgm:prSet>
      <dgm:spPr/>
    </dgm:pt>
    <dgm:pt modelId="{BDF22E5B-861A-4216-8E0A-0314C760F2D1}" type="pres">
      <dgm:prSet presAssocID="{7F5EC4E3-0528-4B60-BF9C-1A75EC84994D}" presName="rootComposite" presStyleCnt="0"/>
      <dgm:spPr/>
    </dgm:pt>
    <dgm:pt modelId="{C164F45B-6043-4E13-AAE6-CED2BA77153F}" type="pres">
      <dgm:prSet presAssocID="{7F5EC4E3-0528-4B60-BF9C-1A75EC84994D}" presName="rootText" presStyleLbl="node2" presStyleIdx="0" presStyleCnt="3" custScaleY="267314">
        <dgm:presLayoutVars>
          <dgm:chPref val="3"/>
        </dgm:presLayoutVars>
      </dgm:prSet>
      <dgm:spPr/>
      <dgm:t>
        <a:bodyPr/>
        <a:lstStyle/>
        <a:p>
          <a:pPr rtl="1"/>
          <a:endParaRPr lang="ar-SA"/>
        </a:p>
      </dgm:t>
    </dgm:pt>
    <dgm:pt modelId="{622D88D4-54B0-4E72-914F-4F2992EB4420}" type="pres">
      <dgm:prSet presAssocID="{7F5EC4E3-0528-4B60-BF9C-1A75EC84994D}" presName="rootConnector" presStyleLbl="node2" presStyleIdx="0" presStyleCnt="3"/>
      <dgm:spPr/>
      <dgm:t>
        <a:bodyPr/>
        <a:lstStyle/>
        <a:p>
          <a:pPr rtl="1"/>
          <a:endParaRPr lang="ar-SA"/>
        </a:p>
      </dgm:t>
    </dgm:pt>
    <dgm:pt modelId="{BF55313B-8F69-4463-80E0-4AEF0E96570D}" type="pres">
      <dgm:prSet presAssocID="{7F5EC4E3-0528-4B60-BF9C-1A75EC84994D}" presName="hierChild4" presStyleCnt="0"/>
      <dgm:spPr/>
    </dgm:pt>
    <dgm:pt modelId="{215E82FF-84B7-4B05-B6ED-F90D32A0CF26}" type="pres">
      <dgm:prSet presAssocID="{7F5EC4E3-0528-4B60-BF9C-1A75EC84994D}" presName="hierChild5" presStyleCnt="0"/>
      <dgm:spPr/>
    </dgm:pt>
    <dgm:pt modelId="{5FB307A0-87FF-4073-95EF-E4D2A36DE93B}" type="pres">
      <dgm:prSet presAssocID="{C44BF188-078C-44CE-9309-9A0AF529C9CC}" presName="Name37" presStyleLbl="parChTrans1D2" presStyleIdx="1" presStyleCnt="3"/>
      <dgm:spPr/>
      <dgm:t>
        <a:bodyPr/>
        <a:lstStyle/>
        <a:p>
          <a:pPr rtl="1"/>
          <a:endParaRPr lang="ar-SA"/>
        </a:p>
      </dgm:t>
    </dgm:pt>
    <dgm:pt modelId="{F2E2CE97-FAF5-4ED7-9E26-1A4D5716C0E5}" type="pres">
      <dgm:prSet presAssocID="{A61B8C7F-FC32-417C-83E7-5AF0CAED31B6}" presName="hierRoot2" presStyleCnt="0">
        <dgm:presLayoutVars>
          <dgm:hierBranch val="init"/>
        </dgm:presLayoutVars>
      </dgm:prSet>
      <dgm:spPr/>
    </dgm:pt>
    <dgm:pt modelId="{33B7C03B-928A-4CFA-AE26-8C228FB8ADE0}" type="pres">
      <dgm:prSet presAssocID="{A61B8C7F-FC32-417C-83E7-5AF0CAED31B6}" presName="rootComposite" presStyleCnt="0"/>
      <dgm:spPr/>
    </dgm:pt>
    <dgm:pt modelId="{0E75C2A0-84FB-4C50-9FEF-06278C0FE44D}" type="pres">
      <dgm:prSet presAssocID="{A61B8C7F-FC32-417C-83E7-5AF0CAED31B6}" presName="rootText" presStyleLbl="node2" presStyleIdx="1" presStyleCnt="3" custScaleY="219807">
        <dgm:presLayoutVars>
          <dgm:chPref val="3"/>
        </dgm:presLayoutVars>
      </dgm:prSet>
      <dgm:spPr/>
      <dgm:t>
        <a:bodyPr/>
        <a:lstStyle/>
        <a:p>
          <a:pPr rtl="1"/>
          <a:endParaRPr lang="ar-SA"/>
        </a:p>
      </dgm:t>
    </dgm:pt>
    <dgm:pt modelId="{272ADEA9-2B26-407E-9FD2-C17E5DE623A5}" type="pres">
      <dgm:prSet presAssocID="{A61B8C7F-FC32-417C-83E7-5AF0CAED31B6}" presName="rootConnector" presStyleLbl="node2" presStyleIdx="1" presStyleCnt="3"/>
      <dgm:spPr/>
      <dgm:t>
        <a:bodyPr/>
        <a:lstStyle/>
        <a:p>
          <a:pPr rtl="1"/>
          <a:endParaRPr lang="ar-SA"/>
        </a:p>
      </dgm:t>
    </dgm:pt>
    <dgm:pt modelId="{50E98043-8ECE-4E82-8C48-C3EBFE91209F}" type="pres">
      <dgm:prSet presAssocID="{A61B8C7F-FC32-417C-83E7-5AF0CAED31B6}" presName="hierChild4" presStyleCnt="0"/>
      <dgm:spPr/>
    </dgm:pt>
    <dgm:pt modelId="{3182BB05-3FAE-4B81-A007-25E989E419FB}" type="pres">
      <dgm:prSet presAssocID="{A61B8C7F-FC32-417C-83E7-5AF0CAED31B6}" presName="hierChild5" presStyleCnt="0"/>
      <dgm:spPr/>
    </dgm:pt>
    <dgm:pt modelId="{F5F8694D-73C7-4300-8003-604B947BEC37}" type="pres">
      <dgm:prSet presAssocID="{B05CFC23-E01D-4C53-980F-05BFEB780136}" presName="Name37" presStyleLbl="parChTrans1D2" presStyleIdx="2" presStyleCnt="3"/>
      <dgm:spPr/>
      <dgm:t>
        <a:bodyPr/>
        <a:lstStyle/>
        <a:p>
          <a:pPr rtl="1"/>
          <a:endParaRPr lang="ar-SA"/>
        </a:p>
      </dgm:t>
    </dgm:pt>
    <dgm:pt modelId="{AA18D81D-A6AF-42EF-A848-D6BB0C9C968E}" type="pres">
      <dgm:prSet presAssocID="{F180E399-C938-4188-97C8-41F497B8405E}" presName="hierRoot2" presStyleCnt="0">
        <dgm:presLayoutVars>
          <dgm:hierBranch val="init"/>
        </dgm:presLayoutVars>
      </dgm:prSet>
      <dgm:spPr/>
    </dgm:pt>
    <dgm:pt modelId="{134C6AE0-34D4-4AF9-AD79-7A7C1BCC2173}" type="pres">
      <dgm:prSet presAssocID="{F180E399-C938-4188-97C8-41F497B8405E}" presName="rootComposite" presStyleCnt="0"/>
      <dgm:spPr/>
    </dgm:pt>
    <dgm:pt modelId="{5CF2DA41-CC97-4ACA-95A0-430374DA9C6A}" type="pres">
      <dgm:prSet presAssocID="{F180E399-C938-4188-97C8-41F497B8405E}" presName="rootText" presStyleLbl="node2" presStyleIdx="2" presStyleCnt="3" custScaleY="124794">
        <dgm:presLayoutVars>
          <dgm:chPref val="3"/>
        </dgm:presLayoutVars>
      </dgm:prSet>
      <dgm:spPr/>
      <dgm:t>
        <a:bodyPr/>
        <a:lstStyle/>
        <a:p>
          <a:pPr rtl="1"/>
          <a:endParaRPr lang="ar-SA"/>
        </a:p>
      </dgm:t>
    </dgm:pt>
    <dgm:pt modelId="{211CBDA7-D41D-4AB7-8655-E72871ABA463}" type="pres">
      <dgm:prSet presAssocID="{F180E399-C938-4188-97C8-41F497B8405E}" presName="rootConnector" presStyleLbl="node2" presStyleIdx="2" presStyleCnt="3"/>
      <dgm:spPr/>
      <dgm:t>
        <a:bodyPr/>
        <a:lstStyle/>
        <a:p>
          <a:pPr rtl="1"/>
          <a:endParaRPr lang="ar-SA"/>
        </a:p>
      </dgm:t>
    </dgm:pt>
    <dgm:pt modelId="{F659F060-33E9-43B8-8E48-B987C0652CE8}" type="pres">
      <dgm:prSet presAssocID="{F180E399-C938-4188-97C8-41F497B8405E}" presName="hierChild4" presStyleCnt="0"/>
      <dgm:spPr/>
    </dgm:pt>
    <dgm:pt modelId="{A1E25980-34C6-4CFF-B783-38284B99B9FD}" type="pres">
      <dgm:prSet presAssocID="{F180E399-C938-4188-97C8-41F497B8405E}" presName="hierChild5" presStyleCnt="0"/>
      <dgm:spPr/>
    </dgm:pt>
    <dgm:pt modelId="{B04A4738-9B48-461C-A6FB-D6960FEC8A52}" type="pres">
      <dgm:prSet presAssocID="{EF210DAE-94D4-4683-A2F5-EDDAE8E0ABDE}" presName="hierChild3" presStyleCnt="0"/>
      <dgm:spPr/>
    </dgm:pt>
  </dgm:ptLst>
  <dgm:cxnLst>
    <dgm:cxn modelId="{E0BA5B75-9AC4-4837-99FB-689EAD5C449E}" srcId="{EF210DAE-94D4-4683-A2F5-EDDAE8E0ABDE}" destId="{7F5EC4E3-0528-4B60-BF9C-1A75EC84994D}" srcOrd="0" destOrd="0" parTransId="{6FF41A13-773B-4000-9B34-C61CF0C60C42}" sibTransId="{AFCCCCAF-D8A7-4647-820A-684653A93C70}"/>
    <dgm:cxn modelId="{08B17A69-3AD7-4977-B5F5-C3433E825C44}" type="presOf" srcId="{A61B8C7F-FC32-417C-83E7-5AF0CAED31B6}" destId="{272ADEA9-2B26-407E-9FD2-C17E5DE623A5}" srcOrd="1" destOrd="0" presId="urn:microsoft.com/office/officeart/2005/8/layout/orgChart1"/>
    <dgm:cxn modelId="{F0115B22-238D-49D5-8740-00B779A5CB63}" srcId="{EF210DAE-94D4-4683-A2F5-EDDAE8E0ABDE}" destId="{F180E399-C938-4188-97C8-41F497B8405E}" srcOrd="2" destOrd="0" parTransId="{B05CFC23-E01D-4C53-980F-05BFEB780136}" sibTransId="{433E0A09-9DBF-4426-8C47-F2AEA5812EE8}"/>
    <dgm:cxn modelId="{706B5618-A57C-4432-A453-3091C5B40D3B}" type="presOf" srcId="{7F5EC4E3-0528-4B60-BF9C-1A75EC84994D}" destId="{C164F45B-6043-4E13-AAE6-CED2BA77153F}" srcOrd="0" destOrd="0" presId="urn:microsoft.com/office/officeart/2005/8/layout/orgChart1"/>
    <dgm:cxn modelId="{32CF1ABB-BDBF-4D40-8C4C-31A229DA25B7}" srcId="{EF210DAE-94D4-4683-A2F5-EDDAE8E0ABDE}" destId="{A61B8C7F-FC32-417C-83E7-5AF0CAED31B6}" srcOrd="1" destOrd="0" parTransId="{C44BF188-078C-44CE-9309-9A0AF529C9CC}" sibTransId="{B9CE3BF6-6FB5-4FF3-AC4E-5BEE2B44DEB6}"/>
    <dgm:cxn modelId="{EA8ED9ED-9E53-4805-95D5-8FA937A3B8EB}" type="presOf" srcId="{6FF41A13-773B-4000-9B34-C61CF0C60C42}" destId="{D9E21266-1B55-4F3A-A8B4-6C40688F2DD4}" srcOrd="0" destOrd="0" presId="urn:microsoft.com/office/officeart/2005/8/layout/orgChart1"/>
    <dgm:cxn modelId="{CC851895-1EE3-42FC-8E8D-EE79EB391E4E}" type="presOf" srcId="{F180E399-C938-4188-97C8-41F497B8405E}" destId="{211CBDA7-D41D-4AB7-8655-E72871ABA463}" srcOrd="1" destOrd="0" presId="urn:microsoft.com/office/officeart/2005/8/layout/orgChart1"/>
    <dgm:cxn modelId="{8E386389-5DF5-409F-A659-8F2EC4E7D741}" type="presOf" srcId="{7F5EC4E3-0528-4B60-BF9C-1A75EC84994D}" destId="{622D88D4-54B0-4E72-914F-4F2992EB4420}" srcOrd="1" destOrd="0" presId="urn:microsoft.com/office/officeart/2005/8/layout/orgChart1"/>
    <dgm:cxn modelId="{A7356C48-D5A2-4D15-92DA-AA172D775C8C}" type="presOf" srcId="{EF210DAE-94D4-4683-A2F5-EDDAE8E0ABDE}" destId="{4BDCE7FC-AD04-45AA-9C16-A03EFA36495E}" srcOrd="0" destOrd="0" presId="urn:microsoft.com/office/officeart/2005/8/layout/orgChart1"/>
    <dgm:cxn modelId="{AEFF1264-5772-454B-AA95-7FDC9256F432}" type="presOf" srcId="{EF210DAE-94D4-4683-A2F5-EDDAE8E0ABDE}" destId="{BD0BB3B5-54B2-4A23-81F0-AAC3E584E730}" srcOrd="1" destOrd="0" presId="urn:microsoft.com/office/officeart/2005/8/layout/orgChart1"/>
    <dgm:cxn modelId="{4CC0867E-93FF-4968-82AB-B5028F38C74E}" srcId="{4692EC95-DD25-41FB-A62C-A20834B93FC4}" destId="{EF210DAE-94D4-4683-A2F5-EDDAE8E0ABDE}" srcOrd="0" destOrd="0" parTransId="{6CA1AF89-B140-4762-B287-4E000B5ECDC8}" sibTransId="{F21CE3E1-EFFD-4D0A-AFD0-52A7AFB9E979}"/>
    <dgm:cxn modelId="{4AE175E8-0F49-4D8C-88D0-C8C0053C17E7}" type="presOf" srcId="{4692EC95-DD25-41FB-A62C-A20834B93FC4}" destId="{AE0929D7-0776-4436-A406-70B31A09A209}" srcOrd="0" destOrd="0" presId="urn:microsoft.com/office/officeart/2005/8/layout/orgChart1"/>
    <dgm:cxn modelId="{F0E3AD0F-897B-4E69-9268-8B56DB68BAA7}" type="presOf" srcId="{C44BF188-078C-44CE-9309-9A0AF529C9CC}" destId="{5FB307A0-87FF-4073-95EF-E4D2A36DE93B}" srcOrd="0" destOrd="0" presId="urn:microsoft.com/office/officeart/2005/8/layout/orgChart1"/>
    <dgm:cxn modelId="{B9737BFF-4EE0-43F9-BB47-5D8AADE0E0D7}" type="presOf" srcId="{B05CFC23-E01D-4C53-980F-05BFEB780136}" destId="{F5F8694D-73C7-4300-8003-604B947BEC37}" srcOrd="0" destOrd="0" presId="urn:microsoft.com/office/officeart/2005/8/layout/orgChart1"/>
    <dgm:cxn modelId="{C523ED24-F054-4C7E-9042-2631B2863DE0}" type="presOf" srcId="{F180E399-C938-4188-97C8-41F497B8405E}" destId="{5CF2DA41-CC97-4ACA-95A0-430374DA9C6A}" srcOrd="0" destOrd="0" presId="urn:microsoft.com/office/officeart/2005/8/layout/orgChart1"/>
    <dgm:cxn modelId="{D0977364-3301-4B39-A31D-DC50E88DA31F}" type="presOf" srcId="{A61B8C7F-FC32-417C-83E7-5AF0CAED31B6}" destId="{0E75C2A0-84FB-4C50-9FEF-06278C0FE44D}" srcOrd="0" destOrd="0" presId="urn:microsoft.com/office/officeart/2005/8/layout/orgChart1"/>
    <dgm:cxn modelId="{17ADF48C-0518-4D66-A76B-F37F5F05E9B8}" type="presParOf" srcId="{AE0929D7-0776-4436-A406-70B31A09A209}" destId="{BAB624E0-AFD9-4DA5-BF3C-908BFA154140}" srcOrd="0" destOrd="0" presId="urn:microsoft.com/office/officeart/2005/8/layout/orgChart1"/>
    <dgm:cxn modelId="{9B9DFE50-CB60-46EA-83DC-1534087B07CE}" type="presParOf" srcId="{BAB624E0-AFD9-4DA5-BF3C-908BFA154140}" destId="{D0B178A1-FE49-477B-B65A-9C9C83240421}" srcOrd="0" destOrd="0" presId="urn:microsoft.com/office/officeart/2005/8/layout/orgChart1"/>
    <dgm:cxn modelId="{B0A205B3-882C-474F-8432-6AF51FFCA33F}" type="presParOf" srcId="{D0B178A1-FE49-477B-B65A-9C9C83240421}" destId="{4BDCE7FC-AD04-45AA-9C16-A03EFA36495E}" srcOrd="0" destOrd="0" presId="urn:microsoft.com/office/officeart/2005/8/layout/orgChart1"/>
    <dgm:cxn modelId="{671D4820-0CAF-43EC-A8B1-5A026C060096}" type="presParOf" srcId="{D0B178A1-FE49-477B-B65A-9C9C83240421}" destId="{BD0BB3B5-54B2-4A23-81F0-AAC3E584E730}" srcOrd="1" destOrd="0" presId="urn:microsoft.com/office/officeart/2005/8/layout/orgChart1"/>
    <dgm:cxn modelId="{9ECA0209-1D11-4905-BD5B-AFB0C00EF58F}" type="presParOf" srcId="{BAB624E0-AFD9-4DA5-BF3C-908BFA154140}" destId="{DD86012A-AA70-48EC-AFF5-45A5A930D7DC}" srcOrd="1" destOrd="0" presId="urn:microsoft.com/office/officeart/2005/8/layout/orgChart1"/>
    <dgm:cxn modelId="{764396FA-9CBD-4FD2-B47C-A649E0A48123}" type="presParOf" srcId="{DD86012A-AA70-48EC-AFF5-45A5A930D7DC}" destId="{D9E21266-1B55-4F3A-A8B4-6C40688F2DD4}" srcOrd="0" destOrd="0" presId="urn:microsoft.com/office/officeart/2005/8/layout/orgChart1"/>
    <dgm:cxn modelId="{4536AEED-D13C-4484-BAF5-A09C673D3C70}" type="presParOf" srcId="{DD86012A-AA70-48EC-AFF5-45A5A930D7DC}" destId="{6E20651A-382D-48D8-830B-8E45AF9ED71C}" srcOrd="1" destOrd="0" presId="urn:microsoft.com/office/officeart/2005/8/layout/orgChart1"/>
    <dgm:cxn modelId="{CE7B73EC-E5AD-4D5A-92E7-2BAAB760192A}" type="presParOf" srcId="{6E20651A-382D-48D8-830B-8E45AF9ED71C}" destId="{BDF22E5B-861A-4216-8E0A-0314C760F2D1}" srcOrd="0" destOrd="0" presId="urn:microsoft.com/office/officeart/2005/8/layout/orgChart1"/>
    <dgm:cxn modelId="{634E8770-907C-4A24-AB30-B15F961D7182}" type="presParOf" srcId="{BDF22E5B-861A-4216-8E0A-0314C760F2D1}" destId="{C164F45B-6043-4E13-AAE6-CED2BA77153F}" srcOrd="0" destOrd="0" presId="urn:microsoft.com/office/officeart/2005/8/layout/orgChart1"/>
    <dgm:cxn modelId="{612B289A-E257-4E46-BCA2-CF85E176C861}" type="presParOf" srcId="{BDF22E5B-861A-4216-8E0A-0314C760F2D1}" destId="{622D88D4-54B0-4E72-914F-4F2992EB4420}" srcOrd="1" destOrd="0" presId="urn:microsoft.com/office/officeart/2005/8/layout/orgChart1"/>
    <dgm:cxn modelId="{BBA60313-6D18-4B3D-8513-DB414BCA457F}" type="presParOf" srcId="{6E20651A-382D-48D8-830B-8E45AF9ED71C}" destId="{BF55313B-8F69-4463-80E0-4AEF0E96570D}" srcOrd="1" destOrd="0" presId="urn:microsoft.com/office/officeart/2005/8/layout/orgChart1"/>
    <dgm:cxn modelId="{B3D93F2A-436F-45D1-B057-7CBE24E0BCB6}" type="presParOf" srcId="{6E20651A-382D-48D8-830B-8E45AF9ED71C}" destId="{215E82FF-84B7-4B05-B6ED-F90D32A0CF26}" srcOrd="2" destOrd="0" presId="urn:microsoft.com/office/officeart/2005/8/layout/orgChart1"/>
    <dgm:cxn modelId="{0BDCA831-F080-468A-9ACC-37107280C3AC}" type="presParOf" srcId="{DD86012A-AA70-48EC-AFF5-45A5A930D7DC}" destId="{5FB307A0-87FF-4073-95EF-E4D2A36DE93B}" srcOrd="2" destOrd="0" presId="urn:microsoft.com/office/officeart/2005/8/layout/orgChart1"/>
    <dgm:cxn modelId="{607CB537-CFFD-4163-AD9E-E694EC9288A9}" type="presParOf" srcId="{DD86012A-AA70-48EC-AFF5-45A5A930D7DC}" destId="{F2E2CE97-FAF5-4ED7-9E26-1A4D5716C0E5}" srcOrd="3" destOrd="0" presId="urn:microsoft.com/office/officeart/2005/8/layout/orgChart1"/>
    <dgm:cxn modelId="{211D8950-EB33-4C26-BBDB-82C713EAE577}" type="presParOf" srcId="{F2E2CE97-FAF5-4ED7-9E26-1A4D5716C0E5}" destId="{33B7C03B-928A-4CFA-AE26-8C228FB8ADE0}" srcOrd="0" destOrd="0" presId="urn:microsoft.com/office/officeart/2005/8/layout/orgChart1"/>
    <dgm:cxn modelId="{679597F5-8D27-42CE-AA7A-EB0862BA99A5}" type="presParOf" srcId="{33B7C03B-928A-4CFA-AE26-8C228FB8ADE0}" destId="{0E75C2A0-84FB-4C50-9FEF-06278C0FE44D}" srcOrd="0" destOrd="0" presId="urn:microsoft.com/office/officeart/2005/8/layout/orgChart1"/>
    <dgm:cxn modelId="{3FDA748F-E564-4590-8660-C21999D0B7DD}" type="presParOf" srcId="{33B7C03B-928A-4CFA-AE26-8C228FB8ADE0}" destId="{272ADEA9-2B26-407E-9FD2-C17E5DE623A5}" srcOrd="1" destOrd="0" presId="urn:microsoft.com/office/officeart/2005/8/layout/orgChart1"/>
    <dgm:cxn modelId="{273EB142-02AB-49DE-A8FB-7172CC0BF915}" type="presParOf" srcId="{F2E2CE97-FAF5-4ED7-9E26-1A4D5716C0E5}" destId="{50E98043-8ECE-4E82-8C48-C3EBFE91209F}" srcOrd="1" destOrd="0" presId="urn:microsoft.com/office/officeart/2005/8/layout/orgChart1"/>
    <dgm:cxn modelId="{26679708-40A8-47DB-A2D3-5092EA52B622}" type="presParOf" srcId="{F2E2CE97-FAF5-4ED7-9E26-1A4D5716C0E5}" destId="{3182BB05-3FAE-4B81-A007-25E989E419FB}" srcOrd="2" destOrd="0" presId="urn:microsoft.com/office/officeart/2005/8/layout/orgChart1"/>
    <dgm:cxn modelId="{5F07CDB9-ABBD-4823-8890-E5106540520C}" type="presParOf" srcId="{DD86012A-AA70-48EC-AFF5-45A5A930D7DC}" destId="{F5F8694D-73C7-4300-8003-604B947BEC37}" srcOrd="4" destOrd="0" presId="urn:microsoft.com/office/officeart/2005/8/layout/orgChart1"/>
    <dgm:cxn modelId="{ED99451E-C30B-45F4-9EAA-16544658010A}" type="presParOf" srcId="{DD86012A-AA70-48EC-AFF5-45A5A930D7DC}" destId="{AA18D81D-A6AF-42EF-A848-D6BB0C9C968E}" srcOrd="5" destOrd="0" presId="urn:microsoft.com/office/officeart/2005/8/layout/orgChart1"/>
    <dgm:cxn modelId="{805665D7-D12B-4935-AEAC-FB9AC2071329}" type="presParOf" srcId="{AA18D81D-A6AF-42EF-A848-D6BB0C9C968E}" destId="{134C6AE0-34D4-4AF9-AD79-7A7C1BCC2173}" srcOrd="0" destOrd="0" presId="urn:microsoft.com/office/officeart/2005/8/layout/orgChart1"/>
    <dgm:cxn modelId="{BBD68031-EAB2-44FF-86AC-7AD4568DF3E7}" type="presParOf" srcId="{134C6AE0-34D4-4AF9-AD79-7A7C1BCC2173}" destId="{5CF2DA41-CC97-4ACA-95A0-430374DA9C6A}" srcOrd="0" destOrd="0" presId="urn:microsoft.com/office/officeart/2005/8/layout/orgChart1"/>
    <dgm:cxn modelId="{5E0F7D20-FC42-4EE9-AEB6-A3C8B23FFB73}" type="presParOf" srcId="{134C6AE0-34D4-4AF9-AD79-7A7C1BCC2173}" destId="{211CBDA7-D41D-4AB7-8655-E72871ABA463}" srcOrd="1" destOrd="0" presId="urn:microsoft.com/office/officeart/2005/8/layout/orgChart1"/>
    <dgm:cxn modelId="{1F771B61-2CC0-4D54-8554-316B7FDEC812}" type="presParOf" srcId="{AA18D81D-A6AF-42EF-A848-D6BB0C9C968E}" destId="{F659F060-33E9-43B8-8E48-B987C0652CE8}" srcOrd="1" destOrd="0" presId="urn:microsoft.com/office/officeart/2005/8/layout/orgChart1"/>
    <dgm:cxn modelId="{DE2D0A10-7BAB-42F1-A156-A02337DCED6B}" type="presParOf" srcId="{AA18D81D-A6AF-42EF-A848-D6BB0C9C968E}" destId="{A1E25980-34C6-4CFF-B783-38284B99B9FD}" srcOrd="2" destOrd="0" presId="urn:microsoft.com/office/officeart/2005/8/layout/orgChart1"/>
    <dgm:cxn modelId="{7CB83EE1-219B-465A-912A-43AECC57EC5C}" type="presParOf" srcId="{BAB624E0-AFD9-4DA5-BF3C-908BFA154140}" destId="{B04A4738-9B48-461C-A6FB-D6960FEC8A52}"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D53DAA-E232-4A54-B636-ABB7D5C6DE4E}"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5500D4-1FB2-4846-A0D8-9400DCD921AE}"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D53DAA-E232-4A54-B636-ABB7D5C6DE4E}" type="datetimeFigureOut">
              <a:rPr lang="ar-SA" smtClean="0"/>
              <a:pPr/>
              <a:t>26/05/1432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35500D4-1FB2-4846-A0D8-9400DCD921AE}"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sa/imgres?imgurl=http://www1.istockphoto.com/file_thumbview_approve/1795840/2/istockphoto_1795840_justice_balance.jpg&amp;imgrefurl=http://forum.kooora.com/f.aspx?t=27292943&amp;usg=__Iv1z3lutLRilYiKiP4O5b2EvHlk=&amp;h=285&amp;w=380&amp;sz=17&amp;hl=ar&amp;start=10&amp;zoom=1&amp;tbnid=hITFVn5FH1whyM:&amp;tbnh=92&amp;tbnw=123&amp;ei=YiF_Tbj2LY-E5Ab57KDcBw&amp;prev=/images?q=%D8%A7%D9%84%D8%B9%D8%AF%D8%A7%D9%84%D8%A9&amp;hl=ar&amp;safe=active&amp;biw=1020&amp;bih=567&amp;gbv=2&amp;tbs=isch:1&amp;itbs=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diagramColors" Target="../diagrams/colors7.xml"/><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685800" y="214290"/>
            <a:ext cx="7772400" cy="4286280"/>
          </a:xfrm>
        </p:spPr>
        <p:txBody>
          <a:bodyPr>
            <a:normAutofit fontScale="90000"/>
          </a:bodyPr>
          <a:lstStyle/>
          <a:p>
            <a:pPr eaLnBrk="1" hangingPunct="1"/>
            <a:r>
              <a:rPr lang="ar-SA" sz="5400" b="1" dirty="0" smtClean="0">
                <a:cs typeface="Simplified Arabic" pitchFamily="2" charset="-78"/>
              </a:rPr>
              <a:t/>
            </a:r>
            <a:br>
              <a:rPr lang="ar-SA" sz="5400" b="1" dirty="0" smtClean="0">
                <a:cs typeface="Simplified Arabic" pitchFamily="2" charset="-78"/>
              </a:rPr>
            </a:br>
            <a:r>
              <a:rPr lang="ar-SA" sz="5400" b="1" dirty="0" smtClean="0">
                <a:solidFill>
                  <a:schemeClr val="accent2"/>
                </a:solidFill>
                <a:cs typeface="Simplified Arabic" pitchFamily="2" charset="-78"/>
              </a:rPr>
              <a:t>المنشآت الصغيرة</a:t>
            </a:r>
            <a:r>
              <a:rPr lang="ar-SA" sz="5400" b="1" dirty="0" smtClean="0">
                <a:cs typeface="Simplified Arabic" pitchFamily="2" charset="-78"/>
              </a:rPr>
              <a:t/>
            </a:r>
            <a:br>
              <a:rPr lang="ar-SA" sz="5400" b="1" dirty="0" smtClean="0">
                <a:cs typeface="Simplified Arabic" pitchFamily="2" charset="-78"/>
              </a:rPr>
            </a:br>
            <a:r>
              <a:rPr lang="ar-SA" sz="4000" b="1" dirty="0" smtClean="0">
                <a:solidFill>
                  <a:schemeClr val="tx2"/>
                </a:solidFill>
                <a:cs typeface="Simplified Arabic" pitchFamily="2" charset="-78"/>
              </a:rPr>
              <a:t>التأسيس والإدارة</a:t>
            </a:r>
            <a:r>
              <a:rPr lang="ar-SA" sz="2800" dirty="0" smtClean="0">
                <a:cs typeface="Simplified Arabic" pitchFamily="2" charset="-78"/>
              </a:rPr>
              <a:t/>
            </a:r>
            <a:br>
              <a:rPr lang="ar-SA" sz="2800" dirty="0" smtClean="0">
                <a:cs typeface="Simplified Arabic" pitchFamily="2" charset="-78"/>
              </a:rPr>
            </a:br>
            <a:r>
              <a:rPr lang="ar-SA" sz="2800" dirty="0" smtClean="0">
                <a:solidFill>
                  <a:schemeClr val="accent2"/>
                </a:solidFill>
                <a:cs typeface="Simplified Arabic" pitchFamily="2" charset="-78"/>
              </a:rPr>
              <a:t>( خصائص المنشآت الصغيرة وأهميتها)</a:t>
            </a:r>
            <a:r>
              <a:rPr lang="ar-SA" sz="2800" dirty="0" smtClean="0">
                <a:cs typeface="Simplified Arabic" pitchFamily="2" charset="-78"/>
              </a:rPr>
              <a:t/>
            </a:r>
            <a:br>
              <a:rPr lang="ar-SA" sz="2800" dirty="0" smtClean="0">
                <a:cs typeface="Simplified Arabic" pitchFamily="2" charset="-78"/>
              </a:rPr>
            </a:br>
            <a:r>
              <a:rPr lang="ar-SA" sz="2800" b="1" dirty="0" smtClean="0">
                <a:solidFill>
                  <a:schemeClr val="tx2"/>
                </a:solidFill>
                <a:cs typeface="Simplified Arabic" pitchFamily="2" charset="-78"/>
              </a:rPr>
              <a:t>د. وفاء المبيريك</a:t>
            </a:r>
            <a:r>
              <a:rPr lang="ar-SA" sz="2800" b="1" dirty="0" smtClean="0">
                <a:cs typeface="Simplified Arabic" pitchFamily="2" charset="-78"/>
              </a:rPr>
              <a:t/>
            </a:r>
            <a:br>
              <a:rPr lang="ar-SA" sz="2800" b="1"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endParaRPr lang="en-US" sz="2800" dirty="0" smtClean="0">
              <a:cs typeface="Simplified Arabic" pitchFamily="2" charset="-78"/>
            </a:endParaRPr>
          </a:p>
        </p:txBody>
      </p:sp>
      <p:pic>
        <p:nvPicPr>
          <p:cNvPr id="8" name="Picture 7" descr="five-ways-to-avoid-enterprise-20-failure.jpg"/>
          <p:cNvPicPr>
            <a:picLocks noChangeAspect="1"/>
          </p:cNvPicPr>
          <p:nvPr/>
        </p:nvPicPr>
        <p:blipFill>
          <a:blip r:embed="rId2" cstate="print"/>
          <a:stretch>
            <a:fillRect/>
          </a:stretch>
        </p:blipFill>
        <p:spPr>
          <a:xfrm>
            <a:off x="1115616" y="3140967"/>
            <a:ext cx="2161337" cy="189616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descr="whatwedo.jpg"/>
          <p:cNvPicPr>
            <a:picLocks noChangeAspect="1"/>
          </p:cNvPicPr>
          <p:nvPr/>
        </p:nvPicPr>
        <p:blipFill>
          <a:blip r:embed="rId3" cstate="print"/>
          <a:stretch>
            <a:fillRect/>
          </a:stretch>
        </p:blipFill>
        <p:spPr>
          <a:xfrm>
            <a:off x="6215074" y="3429000"/>
            <a:ext cx="2073027" cy="19075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1" name="Picture 10" descr="five-ways-to-avoid-enterprise-20-failure.jpg"/>
          <p:cNvPicPr>
            <a:picLocks noChangeAspect="1"/>
          </p:cNvPicPr>
          <p:nvPr/>
        </p:nvPicPr>
        <p:blipFill>
          <a:blip r:embed="rId2" cstate="print"/>
          <a:stretch>
            <a:fillRect/>
          </a:stretch>
        </p:blipFill>
        <p:spPr>
          <a:xfrm rot="21068106">
            <a:off x="1244373" y="3219000"/>
            <a:ext cx="2089329" cy="18329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 name="Picture 11" descr="whatwedo.jpg"/>
          <p:cNvPicPr>
            <a:picLocks noChangeAspect="1"/>
          </p:cNvPicPr>
          <p:nvPr/>
        </p:nvPicPr>
        <p:blipFill>
          <a:blip r:embed="rId3" cstate="print"/>
          <a:stretch>
            <a:fillRect/>
          </a:stretch>
        </p:blipFill>
        <p:spPr>
          <a:xfrm rot="569615">
            <a:off x="6079968" y="3595209"/>
            <a:ext cx="2182147" cy="20079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descr="man_plan.jpg"/>
          <p:cNvPicPr>
            <a:picLocks noChangeAspect="1"/>
          </p:cNvPicPr>
          <p:nvPr/>
        </p:nvPicPr>
        <p:blipFill>
          <a:blip r:embed="rId4" cstate="print"/>
          <a:stretch>
            <a:fillRect/>
          </a:stretch>
        </p:blipFill>
        <p:spPr>
          <a:xfrm>
            <a:off x="3214678" y="4143380"/>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4" name="Picture 13" descr="man_plan.jpg"/>
          <p:cNvPicPr>
            <a:picLocks noChangeAspect="1"/>
          </p:cNvPicPr>
          <p:nvPr/>
        </p:nvPicPr>
        <p:blipFill>
          <a:blip r:embed="rId4" cstate="print"/>
          <a:stretch>
            <a:fillRect/>
          </a:stretch>
        </p:blipFill>
        <p:spPr>
          <a:xfrm rot="21377745">
            <a:off x="3208001" y="4430999"/>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cxnSp>
        <p:nvCxnSpPr>
          <p:cNvPr id="15" name="Straight Connector 14"/>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Connector 18"/>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571480"/>
            <a:ext cx="8229600" cy="1071570"/>
          </a:xfrm>
        </p:spPr>
        <p:txBody>
          <a:bodyPr>
            <a:normAutofit/>
          </a:bodyPr>
          <a:lstStyle/>
          <a:p>
            <a:pPr eaLnBrk="1" hangingPunct="1"/>
            <a:r>
              <a:rPr lang="ar-SA" sz="2400" b="1" dirty="0" smtClean="0">
                <a:solidFill>
                  <a:srgbClr val="7030A0"/>
                </a:solidFill>
                <a:cs typeface="Simplified Arabic" pitchFamily="2" charset="-78"/>
              </a:rPr>
              <a:t>يمكن للصناعات الصغيرة أن تساهم بفاعلية في تنمية الصادرات وذلك من خلال:</a:t>
            </a:r>
            <a:endParaRPr lang="en-US" sz="2400" b="1" dirty="0" smtClean="0">
              <a:solidFill>
                <a:srgbClr val="7030A0"/>
              </a:solidFill>
              <a:cs typeface="Simplified Arabic" pitchFamily="2" charset="-78"/>
            </a:endParaRPr>
          </a:p>
        </p:txBody>
      </p:sp>
      <p:graphicFrame>
        <p:nvGraphicFramePr>
          <p:cNvPr id="8" name="عنصر نائب للمحتوى 7"/>
          <p:cNvGraphicFramePr>
            <a:graphicFrameLocks noGrp="1"/>
          </p:cNvGraphicFramePr>
          <p:nvPr>
            <p:ph idx="1"/>
          </p:nvPr>
        </p:nvGraphicFramePr>
        <p:xfrm>
          <a:off x="468313" y="1428736"/>
          <a:ext cx="8229600"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rgbClr val="7030A0"/>
                </a:solidFill>
                <a:cs typeface="Simplified Arabic" pitchFamily="2" charset="-78"/>
              </a:rPr>
              <a:t>7- دور المنشآت الصغيرة في تحقيق عدالة التنمية الإقليمية </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3" y="1500174"/>
            <a:ext cx="8229600" cy="4160851"/>
          </a:xfrm>
        </p:spPr>
        <p:txBody>
          <a:bodyPr/>
          <a:lstStyle/>
          <a:p>
            <a:pPr algn="just" eaLnBrk="1" hangingPunct="1">
              <a:lnSpc>
                <a:spcPct val="200000"/>
              </a:lnSpc>
              <a:buNone/>
            </a:pPr>
            <a:r>
              <a:rPr lang="ar-SA" sz="2400" b="1" dirty="0" smtClean="0">
                <a:solidFill>
                  <a:schemeClr val="tx2"/>
                </a:solidFill>
              </a:rPr>
              <a:t>المشروعات الصغيرة تتصف بالانتشار الجغرافي مقارنة بالمشروعات الكبيرة التي تتركز في المدن الرئيسية لذلك نجد أنه في استطاعة المشروعات الصغيرة المنتشرة أن تحقق أهداف تنموية واجتماعية هامة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1266" name="Picture 2" descr="http://t2.gstatic.com/images?q=tbn:ANd9GcQQXS-cQUVWBdQs2FL7VfIl0puNgZ1KTWBQZDcQTpWcJVFPBJKgo3FCvw">
            <a:hlinkClick r:id="rId2"/>
          </p:cNvPr>
          <p:cNvPicPr>
            <a:picLocks noChangeAspect="1" noChangeArrowheads="1"/>
          </p:cNvPicPr>
          <p:nvPr/>
        </p:nvPicPr>
        <p:blipFill>
          <a:blip r:embed="rId3"/>
          <a:srcRect/>
          <a:stretch>
            <a:fillRect/>
          </a:stretch>
        </p:blipFill>
        <p:spPr bwMode="auto">
          <a:xfrm>
            <a:off x="1285852" y="3714752"/>
            <a:ext cx="7000924" cy="285752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642918"/>
            <a:ext cx="8229600" cy="928694"/>
          </a:xfrm>
        </p:spPr>
        <p:txBody>
          <a:bodyPr>
            <a:normAutofit/>
          </a:bodyPr>
          <a:lstStyle/>
          <a:p>
            <a:pPr eaLnBrk="1" hangingPunct="1"/>
            <a:r>
              <a:rPr lang="ar-SA" sz="2800" b="1" dirty="0" smtClean="0">
                <a:solidFill>
                  <a:schemeClr val="accent2"/>
                </a:solidFill>
                <a:cs typeface="Simplified Arabic" pitchFamily="2" charset="-78"/>
              </a:rPr>
              <a:t>الأهداف التي تحققها المنشآت الصغيرة في تحقيق العدالة الإقليمية</a:t>
            </a:r>
            <a:endParaRPr lang="en-US" sz="2800" b="1" dirty="0" smtClean="0">
              <a:solidFill>
                <a:schemeClr val="accent2"/>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468312" y="1428750"/>
          <a:ext cx="8389967" cy="5143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214282" y="500042"/>
            <a:ext cx="8929718" cy="1357322"/>
          </a:xfrm>
        </p:spPr>
        <p:txBody>
          <a:bodyPr>
            <a:normAutofit/>
          </a:bodyPr>
          <a:lstStyle/>
          <a:p>
            <a:pPr eaLnBrk="1" hangingPunct="1"/>
            <a:r>
              <a:rPr lang="ar-SA" sz="3200" b="1" dirty="0" smtClean="0">
                <a:solidFill>
                  <a:srgbClr val="7030A0"/>
                </a:solidFill>
                <a:cs typeface="Simplified Arabic" pitchFamily="2" charset="-78"/>
              </a:rPr>
              <a:t>8- دور المنشآت الصغيرة في تحقيق التنمية الصناعية المتكاملة</a:t>
            </a:r>
            <a:endParaRPr lang="en-US" sz="3200" b="1" dirty="0" smtClean="0">
              <a:solidFill>
                <a:srgbClr val="7030A0"/>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285720" y="1571624"/>
          <a:ext cx="8643998" cy="5072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6" name="Picture 2" descr="C:\Documents and Settings\ma260909\سطح المكتب\صور\imagesCAZTWGUI.jpg"/>
          <p:cNvPicPr>
            <a:picLocks noChangeAspect="1" noChangeArrowheads="1"/>
          </p:cNvPicPr>
          <p:nvPr/>
        </p:nvPicPr>
        <p:blipFill>
          <a:blip r:embed="rId6"/>
          <a:srcRect/>
          <a:stretch>
            <a:fillRect/>
          </a:stretch>
        </p:blipFill>
        <p:spPr bwMode="auto">
          <a:xfrm>
            <a:off x="357158" y="1428736"/>
            <a:ext cx="1428760" cy="307183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285720" y="764704"/>
            <a:ext cx="8715436" cy="1021222"/>
          </a:xfrm>
        </p:spPr>
        <p:txBody>
          <a:bodyPr>
            <a:normAutofit/>
          </a:bodyPr>
          <a:lstStyle/>
          <a:p>
            <a:pPr eaLnBrk="1" hangingPunct="1"/>
            <a:r>
              <a:rPr lang="ar-SA" sz="3200" b="1" dirty="0" smtClean="0">
                <a:solidFill>
                  <a:schemeClr val="accent2"/>
                </a:solidFill>
                <a:cs typeface="Simplified Arabic" pitchFamily="2" charset="-78"/>
              </a:rPr>
              <a:t>أسباب النجاح في التكامل بين المنشآت الصغيرة والكبيرة </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3" y="1643050"/>
            <a:ext cx="8229600" cy="4017975"/>
          </a:xfrm>
        </p:spPr>
        <p:txBody>
          <a:bodyPr>
            <a:normAutofit fontScale="92500"/>
          </a:bodyPr>
          <a:lstStyle/>
          <a:p>
            <a:pPr algn="just">
              <a:lnSpc>
                <a:spcPct val="200000"/>
              </a:lnSpc>
              <a:buFont typeface="Wingdings" pitchFamily="2" charset="2"/>
              <a:buChar char="ü"/>
            </a:pPr>
            <a:r>
              <a:rPr lang="ar-SA" sz="2400" b="1" dirty="0" smtClean="0">
                <a:solidFill>
                  <a:schemeClr val="accent1"/>
                </a:solidFill>
              </a:rPr>
              <a:t>أن المنشآت الصغيرة لا تعاني من مشكلات الحجم كما في المنشآت الكبيرة كما أنها لا تتطلب الشروط التي تتطلبها المنشآت الكبيرة والتي قد لا تتيسر في بعض الأحوال.</a:t>
            </a:r>
          </a:p>
          <a:p>
            <a:pPr algn="just">
              <a:lnSpc>
                <a:spcPct val="200000"/>
              </a:lnSpc>
              <a:buFont typeface="Wingdings" pitchFamily="2" charset="2"/>
              <a:buChar char="ü"/>
            </a:pPr>
            <a:r>
              <a:rPr lang="ar-SA" sz="2400" b="1" dirty="0" smtClean="0">
                <a:solidFill>
                  <a:schemeClr val="accent1"/>
                </a:solidFill>
              </a:rPr>
              <a:t>اقتصار نشاط المنشآت الصغيرة في البداية على المنتجات النمطية التي لا تتطلب التخصص الدقيق بينما يقتصر دور المشروعات الكبيرة على تجميع هذه العناصر على شكل سلع نهائية وبمهارة تتوفر فقط في المنشآت الكبيرة. </a:t>
            </a:r>
          </a:p>
          <a:p>
            <a:pPr algn="just">
              <a:lnSpc>
                <a:spcPct val="200000"/>
              </a:lnSpc>
              <a:buFont typeface="Wingdings" pitchFamily="2" charset="2"/>
              <a:buChar char="ü"/>
            </a:pPr>
            <a:endParaRPr lang="ar-SA" sz="2400" b="1" dirty="0" smtClean="0">
              <a:solidFill>
                <a:schemeClr val="accent1"/>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41" name="Picture 1" descr="C:\Documents and Settings\ma260909\سطح المكتب\صور\imagesCAM4BI0S.jpg"/>
          <p:cNvPicPr>
            <a:picLocks noChangeAspect="1" noChangeArrowheads="1"/>
          </p:cNvPicPr>
          <p:nvPr/>
        </p:nvPicPr>
        <p:blipFill>
          <a:blip r:embed="rId2"/>
          <a:srcRect/>
          <a:stretch>
            <a:fillRect/>
          </a:stretch>
        </p:blipFill>
        <p:spPr bwMode="auto">
          <a:xfrm>
            <a:off x="214282" y="4429132"/>
            <a:ext cx="2643206" cy="222409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0" y="764704"/>
            <a:ext cx="9144000" cy="1092660"/>
          </a:xfrm>
        </p:spPr>
        <p:txBody>
          <a:bodyPr>
            <a:normAutofit/>
          </a:bodyPr>
          <a:lstStyle/>
          <a:p>
            <a:pPr eaLnBrk="1" hangingPunct="1"/>
            <a:r>
              <a:rPr lang="ar-SA" sz="2800" b="1" dirty="0" smtClean="0">
                <a:solidFill>
                  <a:schemeClr val="accent2"/>
                </a:solidFill>
                <a:cs typeface="Simplified Arabic" pitchFamily="2" charset="-78"/>
              </a:rPr>
              <a:t>مبررات دعم وتشجيع المنشآت الصغيرة في المملكة العربية السعودية</a:t>
            </a:r>
            <a:endParaRPr lang="en-US" sz="2800" b="1" dirty="0" smtClean="0">
              <a:solidFill>
                <a:schemeClr val="accent2"/>
              </a:solidFill>
              <a:cs typeface="Simplified Arabic" pitchFamily="2" charset="-78"/>
            </a:endParaRPr>
          </a:p>
        </p:txBody>
      </p:sp>
      <p:graphicFrame>
        <p:nvGraphicFramePr>
          <p:cNvPr id="9" name="عنصر نائب للمحتوى 8"/>
          <p:cNvGraphicFramePr>
            <a:graphicFrameLocks noGrp="1"/>
          </p:cNvGraphicFramePr>
          <p:nvPr>
            <p:ph idx="1"/>
          </p:nvPr>
        </p:nvGraphicFramePr>
        <p:xfrm>
          <a:off x="468313" y="1428736"/>
          <a:ext cx="8229600" cy="514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7171" name="Picture 3" descr="C:\Documents and Settings\ma260909\سطح المكتب\صور\imagesCAWPWSB3.jpg"/>
          <p:cNvPicPr>
            <a:picLocks noChangeAspect="1" noChangeArrowheads="1"/>
          </p:cNvPicPr>
          <p:nvPr/>
        </p:nvPicPr>
        <p:blipFill>
          <a:blip r:embed="rId6"/>
          <a:srcRect/>
          <a:stretch>
            <a:fillRect/>
          </a:stretch>
        </p:blipFill>
        <p:spPr bwMode="auto">
          <a:xfrm>
            <a:off x="3071802" y="2857496"/>
            <a:ext cx="2928958" cy="200026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WI675E.jpg"/>
          <p:cNvPicPr>
            <a:picLocks noChangeAspect="1" noChangeArrowheads="1"/>
          </p:cNvPicPr>
          <p:nvPr/>
        </p:nvPicPr>
        <p:blipFill>
          <a:blip r:embed="rId2"/>
          <a:srcRect/>
          <a:stretch>
            <a:fillRect/>
          </a:stretch>
        </p:blipFill>
        <p:spPr bwMode="auto">
          <a:xfrm>
            <a:off x="6357950" y="1285860"/>
            <a:ext cx="2571768" cy="1357298"/>
          </a:xfrm>
          <a:prstGeom prst="rect">
            <a:avLst/>
          </a:prstGeom>
          <a:noFill/>
        </p:spPr>
      </p:pic>
      <p:pic>
        <p:nvPicPr>
          <p:cNvPr id="1027" name="Picture 3" descr="C:\Documents and Settings\ma260909\سطح المكتب\pics for business\mony-pyramid.jpg"/>
          <p:cNvPicPr>
            <a:picLocks noChangeAspect="1" noChangeArrowheads="1"/>
          </p:cNvPicPr>
          <p:nvPr/>
        </p:nvPicPr>
        <p:blipFill>
          <a:blip r:embed="rId3"/>
          <a:srcRect/>
          <a:stretch>
            <a:fillRect/>
          </a:stretch>
        </p:blipFill>
        <p:spPr bwMode="auto">
          <a:xfrm>
            <a:off x="0" y="1071546"/>
            <a:ext cx="2352675" cy="2000264"/>
          </a:xfrm>
          <a:prstGeom prst="rect">
            <a:avLst/>
          </a:prstGeom>
          <a:noFill/>
        </p:spPr>
      </p:pic>
      <p:sp>
        <p:nvSpPr>
          <p:cNvPr id="3076" name="Rectangle 2"/>
          <p:cNvSpPr>
            <a:spLocks noGrp="1" noChangeArrowheads="1"/>
          </p:cNvSpPr>
          <p:nvPr>
            <p:ph type="title"/>
          </p:nvPr>
        </p:nvSpPr>
        <p:spPr>
          <a:xfrm>
            <a:off x="539552" y="642918"/>
            <a:ext cx="8229600" cy="1071570"/>
          </a:xfrm>
        </p:spPr>
        <p:txBody>
          <a:bodyPr>
            <a:normAutofit/>
          </a:bodyPr>
          <a:lstStyle/>
          <a:p>
            <a:pPr eaLnBrk="1" hangingPunct="1"/>
            <a:r>
              <a:rPr lang="ar-SA" sz="3200" b="1" dirty="0" smtClean="0">
                <a:solidFill>
                  <a:schemeClr val="accent2"/>
                </a:solidFill>
                <a:cs typeface="Simplified Arabic" pitchFamily="2" charset="-78"/>
              </a:rPr>
              <a:t>ثانياً: خصائص المنشآت الصغيرة</a:t>
            </a:r>
            <a:endParaRPr lang="en-US" sz="3200" b="1" dirty="0" smtClean="0">
              <a:solidFill>
                <a:schemeClr val="accent2"/>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468313" y="714356"/>
          <a:ext cx="8229600" cy="55721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ma260909\سطح المكتب\صور\imagesCA26GG7O.jpg"/>
          <p:cNvPicPr>
            <a:picLocks noChangeAspect="1" noChangeArrowheads="1"/>
          </p:cNvPicPr>
          <p:nvPr/>
        </p:nvPicPr>
        <p:blipFill>
          <a:blip r:embed="rId2"/>
          <a:srcRect/>
          <a:stretch>
            <a:fillRect/>
          </a:stretch>
        </p:blipFill>
        <p:spPr bwMode="auto">
          <a:xfrm>
            <a:off x="285720" y="2786058"/>
            <a:ext cx="2733402" cy="3643338"/>
          </a:xfrm>
          <a:prstGeom prst="rect">
            <a:avLst/>
          </a:prstGeom>
          <a:noFill/>
        </p:spPr>
      </p:pic>
      <p:pic>
        <p:nvPicPr>
          <p:cNvPr id="11" name="Picture 2" descr="C:\Documents and Settings\ma260909\سطح المكتب\صور\imagesCA26GG7O.jpg"/>
          <p:cNvPicPr>
            <a:picLocks noChangeAspect="1" noChangeArrowheads="1"/>
          </p:cNvPicPr>
          <p:nvPr/>
        </p:nvPicPr>
        <p:blipFill>
          <a:blip r:embed="rId2"/>
          <a:srcRect/>
          <a:stretch>
            <a:fillRect/>
          </a:stretch>
        </p:blipFill>
        <p:spPr bwMode="auto">
          <a:xfrm>
            <a:off x="3143240" y="2786058"/>
            <a:ext cx="2857520" cy="3071834"/>
          </a:xfrm>
          <a:prstGeom prst="rect">
            <a:avLst/>
          </a:prstGeom>
          <a:noFill/>
        </p:spPr>
      </p:pic>
      <p:pic>
        <p:nvPicPr>
          <p:cNvPr id="12" name="Picture 2" descr="C:\Documents and Settings\ma260909\سطح المكتب\صور\imagesCA26GG7O.jpg"/>
          <p:cNvPicPr>
            <a:picLocks noChangeAspect="1" noChangeArrowheads="1"/>
          </p:cNvPicPr>
          <p:nvPr/>
        </p:nvPicPr>
        <p:blipFill>
          <a:blip r:embed="rId2"/>
          <a:srcRect/>
          <a:stretch>
            <a:fillRect/>
          </a:stretch>
        </p:blipFill>
        <p:spPr bwMode="auto">
          <a:xfrm>
            <a:off x="6072198" y="2857496"/>
            <a:ext cx="2857520" cy="1857388"/>
          </a:xfrm>
          <a:prstGeom prst="rect">
            <a:avLst/>
          </a:prstGeom>
          <a:noFill/>
        </p:spPr>
      </p:pic>
      <p:pic>
        <p:nvPicPr>
          <p:cNvPr id="2050" name="Picture 2" descr="C:\Documents and Settings\ma260909\سطح المكتب\صور\imagesCA26GG7O.jpg"/>
          <p:cNvPicPr>
            <a:picLocks noChangeAspect="1" noChangeArrowheads="1"/>
          </p:cNvPicPr>
          <p:nvPr/>
        </p:nvPicPr>
        <p:blipFill>
          <a:blip r:embed="rId2"/>
          <a:srcRect/>
          <a:stretch>
            <a:fillRect/>
          </a:stretch>
        </p:blipFill>
        <p:spPr bwMode="auto">
          <a:xfrm>
            <a:off x="3214678" y="714356"/>
            <a:ext cx="2661964" cy="1928826"/>
          </a:xfrm>
          <a:prstGeom prst="rect">
            <a:avLst/>
          </a:prstGeom>
          <a:noFill/>
        </p:spPr>
      </p:pic>
      <p:graphicFrame>
        <p:nvGraphicFramePr>
          <p:cNvPr id="7" name="عنصر نائب للمحتوى 6"/>
          <p:cNvGraphicFramePr>
            <a:graphicFrameLocks noGrp="1"/>
          </p:cNvGraphicFramePr>
          <p:nvPr>
            <p:ph idx="1"/>
          </p:nvPr>
        </p:nvGraphicFramePr>
        <p:xfrm>
          <a:off x="468313" y="571480"/>
          <a:ext cx="8229600" cy="6072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Connector 3"/>
          <p:cNvCxnSpPr/>
          <p:nvPr/>
        </p:nvCxnSpPr>
        <p:spPr bwMode="auto">
          <a:xfrm>
            <a:off x="0" y="285728"/>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500042"/>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14356"/>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3200" b="1" dirty="0" smtClean="0">
                <a:solidFill>
                  <a:srgbClr val="7030A0"/>
                </a:solidFill>
                <a:cs typeface="Simplified Arabic" pitchFamily="2" charset="-78"/>
              </a:rPr>
              <a:t>3- المعرفة التفصيلية بالعملاء والسوق</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3" y="1785926"/>
            <a:ext cx="8229600" cy="3875099"/>
          </a:xfrm>
        </p:spPr>
        <p:txBody>
          <a:bodyPr/>
          <a:lstStyle/>
          <a:p>
            <a:pPr algn="just" eaLnBrk="1" hangingPunct="1">
              <a:lnSpc>
                <a:spcPct val="200000"/>
              </a:lnSpc>
              <a:buNone/>
            </a:pPr>
            <a:r>
              <a:rPr lang="ar-SA" sz="2400" b="1" dirty="0" smtClean="0">
                <a:solidFill>
                  <a:schemeClr val="tx2"/>
                </a:solidFill>
              </a:rPr>
              <a:t>    سوق المنشآت الصغيرة محدود نسبياً مما يتيح المعرفة الشخصية بالعملاء والتعرف على احتياجاتهم ورغباتهم بشكل مباشر وبالتالي القدرة على تحقيق الاستجابة السريعة لأي تغير فيها كما يحقق القدرة على التحديث المستمر للبيانات الخاصة بالعملاء .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3074" name="Picture 2" descr="C:\Documents and Settings\ma260909\سطح المكتب\صور\imagesCAETPHIZ.jpg"/>
          <p:cNvPicPr>
            <a:picLocks noChangeAspect="1" noChangeArrowheads="1"/>
          </p:cNvPicPr>
          <p:nvPr/>
        </p:nvPicPr>
        <p:blipFill>
          <a:blip r:embed="rId2"/>
          <a:srcRect/>
          <a:stretch>
            <a:fillRect/>
          </a:stretch>
        </p:blipFill>
        <p:spPr bwMode="auto">
          <a:xfrm>
            <a:off x="285720" y="4857760"/>
            <a:ext cx="2714644" cy="1785950"/>
          </a:xfrm>
          <a:prstGeom prst="rect">
            <a:avLst/>
          </a:prstGeom>
          <a:noFill/>
        </p:spPr>
      </p:pic>
      <p:pic>
        <p:nvPicPr>
          <p:cNvPr id="9" name="Picture 2" descr="C:\Documents and Settings\ma260909\سطح المكتب\صور\imagesCAETPHIZ.jpg"/>
          <p:cNvPicPr>
            <a:picLocks noChangeAspect="1" noChangeArrowheads="1"/>
          </p:cNvPicPr>
          <p:nvPr/>
        </p:nvPicPr>
        <p:blipFill>
          <a:blip r:embed="rId2"/>
          <a:srcRect/>
          <a:stretch>
            <a:fillRect/>
          </a:stretch>
        </p:blipFill>
        <p:spPr bwMode="auto">
          <a:xfrm>
            <a:off x="3071802" y="4857760"/>
            <a:ext cx="2857520" cy="1785950"/>
          </a:xfrm>
          <a:prstGeom prst="rect">
            <a:avLst/>
          </a:prstGeom>
          <a:noFill/>
        </p:spPr>
      </p:pic>
      <p:pic>
        <p:nvPicPr>
          <p:cNvPr id="10" name="Picture 2" descr="C:\Documents and Settings\ma260909\سطح المكتب\صور\imagesCAETPHIZ.jpg"/>
          <p:cNvPicPr>
            <a:picLocks noChangeAspect="1" noChangeArrowheads="1"/>
          </p:cNvPicPr>
          <p:nvPr/>
        </p:nvPicPr>
        <p:blipFill>
          <a:blip r:embed="rId2"/>
          <a:srcRect/>
          <a:stretch>
            <a:fillRect/>
          </a:stretch>
        </p:blipFill>
        <p:spPr bwMode="auto">
          <a:xfrm>
            <a:off x="6072198" y="4857760"/>
            <a:ext cx="2786082" cy="178595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3200" b="1" dirty="0" smtClean="0">
                <a:solidFill>
                  <a:srgbClr val="7030A0"/>
                </a:solidFill>
                <a:cs typeface="Simplified Arabic" pitchFamily="2" charset="-78"/>
              </a:rPr>
              <a:t>4- قوة العلاقات بالمجتمع</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3" y="1643050"/>
            <a:ext cx="8229600" cy="4017975"/>
          </a:xfrm>
        </p:spPr>
        <p:txBody>
          <a:bodyPr>
            <a:normAutofit fontScale="92500"/>
          </a:bodyPr>
          <a:lstStyle/>
          <a:p>
            <a:pPr algn="just" eaLnBrk="1" hangingPunct="1">
              <a:lnSpc>
                <a:spcPct val="200000"/>
              </a:lnSpc>
              <a:buNone/>
            </a:pPr>
            <a:r>
              <a:rPr lang="ar-SA" sz="2400" b="1" dirty="0" smtClean="0">
                <a:solidFill>
                  <a:schemeClr val="tx2"/>
                </a:solidFill>
              </a:rPr>
              <a:t>   صاحب المشروع الصغير تربطه علاقات شخصية بعملائه ومستخدميه ، ومن خلال تلك العلاقة يشارك صاحب المشروع الصغير في شئون المنطقة التي يقع فيها المشروع اجتماعياً وثقافياً وسياسياً. </a:t>
            </a:r>
          </a:p>
          <a:p>
            <a:pPr algn="just" eaLnBrk="1" hangingPunct="1">
              <a:lnSpc>
                <a:spcPct val="200000"/>
              </a:lnSpc>
              <a:buNone/>
            </a:pPr>
            <a:r>
              <a:rPr lang="ar-SA" sz="2400" b="1" dirty="0" smtClean="0">
                <a:solidFill>
                  <a:schemeClr val="tx2"/>
                </a:solidFill>
              </a:rPr>
              <a:t>   كما أن المنشآت الصغيرة تستفيد من تناقل أخبارها بواسطة أهل المنطقة المحيطة وفي الغالب يعتبر المجتمع المحلي هو فريق الترويج لمنتجات هذه المنشآت.</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4098" name="Picture 2" descr="C:\Documents and Settings\ma260909\سطح المكتب\صور\imagesCALUL3QA.jpg"/>
          <p:cNvPicPr>
            <a:picLocks noChangeAspect="1" noChangeArrowheads="1"/>
          </p:cNvPicPr>
          <p:nvPr/>
        </p:nvPicPr>
        <p:blipFill>
          <a:blip r:embed="rId2"/>
          <a:srcRect/>
          <a:stretch>
            <a:fillRect/>
          </a:stretch>
        </p:blipFill>
        <p:spPr bwMode="auto">
          <a:xfrm rot="19274303">
            <a:off x="427882" y="4728312"/>
            <a:ext cx="1684547" cy="1737529"/>
          </a:xfrm>
          <a:prstGeom prst="rect">
            <a:avLst/>
          </a:prstGeom>
          <a:noFill/>
        </p:spPr>
      </p:pic>
      <p:pic>
        <p:nvPicPr>
          <p:cNvPr id="9" name="Picture 2" descr="C:\Documents and Settings\ma260909\سطح المكتب\صور\imagesCALUL3QA.jpg"/>
          <p:cNvPicPr>
            <a:picLocks noChangeAspect="1" noChangeArrowheads="1"/>
          </p:cNvPicPr>
          <p:nvPr/>
        </p:nvPicPr>
        <p:blipFill>
          <a:blip r:embed="rId2"/>
          <a:srcRect/>
          <a:stretch>
            <a:fillRect/>
          </a:stretch>
        </p:blipFill>
        <p:spPr bwMode="auto">
          <a:xfrm rot="19274303">
            <a:off x="2245431" y="5245551"/>
            <a:ext cx="1462149" cy="129763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224136"/>
          </a:xfrm>
        </p:spPr>
        <p:txBody>
          <a:bodyPr>
            <a:normAutofit/>
          </a:bodyPr>
          <a:lstStyle/>
          <a:p>
            <a:pPr algn="r" eaLnBrk="1" hangingPunct="1"/>
            <a:r>
              <a:rPr lang="ar-SA" b="1" dirty="0" smtClean="0">
                <a:solidFill>
                  <a:schemeClr val="accent2"/>
                </a:solidFill>
                <a:cs typeface="Simplified Arabic" pitchFamily="2" charset="-78"/>
              </a:rPr>
              <a:t>مقدمة:</a:t>
            </a:r>
            <a:endParaRPr lang="en-US"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3" y="1988840"/>
            <a:ext cx="8229600" cy="3672185"/>
          </a:xfrm>
        </p:spPr>
        <p:txBody>
          <a:bodyPr>
            <a:normAutofit/>
          </a:bodyPr>
          <a:lstStyle/>
          <a:p>
            <a:pPr algn="just" eaLnBrk="1" hangingPunct="1">
              <a:lnSpc>
                <a:spcPct val="200000"/>
              </a:lnSpc>
              <a:buNone/>
            </a:pPr>
            <a:r>
              <a:rPr lang="ar-SA" sz="2400" b="1" dirty="0" smtClean="0"/>
              <a:t>    رغم الاختلاف في هوية المنشآت الصغيرة ، إلا أن هذه المنشآت تحتل دوراً ريادياً في عملية التنمية لا يقل أهمية عن دور المنشآت الكبيرة، حيث لكل منها خصائصه ومتطلباته وأنشطته الاقتصادية المناسبة.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6" name="Picture 2" descr="C:\Documents and Settings\ma260909\سطح المكتب\صور\imagesCAM9SZDS.jpg"/>
          <p:cNvPicPr>
            <a:picLocks noChangeAspect="1" noChangeArrowheads="1"/>
          </p:cNvPicPr>
          <p:nvPr/>
        </p:nvPicPr>
        <p:blipFill>
          <a:blip r:embed="rId2"/>
          <a:srcRect/>
          <a:stretch>
            <a:fillRect/>
          </a:stretch>
        </p:blipFill>
        <p:spPr bwMode="auto">
          <a:xfrm>
            <a:off x="428596" y="4714884"/>
            <a:ext cx="3500462" cy="192882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fontScale="90000"/>
          </a:bodyPr>
          <a:lstStyle/>
          <a:p>
            <a:pPr algn="r" eaLnBrk="1" hangingPunct="1"/>
            <a:r>
              <a:rPr lang="ar-SA" sz="3200" b="1" dirty="0" smtClean="0">
                <a:solidFill>
                  <a:srgbClr val="7030A0"/>
                </a:solidFill>
                <a:cs typeface="Simplified Arabic" pitchFamily="2" charset="-78"/>
              </a:rPr>
              <a:t/>
            </a:r>
            <a:br>
              <a:rPr lang="ar-SA" sz="3200" b="1" dirty="0" smtClean="0">
                <a:solidFill>
                  <a:srgbClr val="7030A0"/>
                </a:solidFill>
                <a:cs typeface="Simplified Arabic" pitchFamily="2" charset="-78"/>
              </a:rPr>
            </a:br>
            <a:r>
              <a:rPr lang="ar-SA" sz="3200" b="1" dirty="0" smtClean="0">
                <a:solidFill>
                  <a:srgbClr val="7030A0"/>
                </a:solidFill>
                <a:cs typeface="Simplified Arabic" pitchFamily="2" charset="-78"/>
              </a:rPr>
              <a:t>5- المحافظة على استمرارية المنافسة</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2500306"/>
            <a:ext cx="8643997" cy="3714776"/>
          </a:xfrm>
        </p:spPr>
        <p:txBody>
          <a:bodyPr/>
          <a:lstStyle/>
          <a:p>
            <a:pPr algn="just" eaLnBrk="1" hangingPunct="1">
              <a:lnSpc>
                <a:spcPct val="200000"/>
              </a:lnSpc>
              <a:buNone/>
            </a:pPr>
            <a:r>
              <a:rPr lang="ar-SA" sz="2400" b="1" dirty="0" smtClean="0">
                <a:solidFill>
                  <a:schemeClr val="tx2"/>
                </a:solidFill>
              </a:rPr>
              <a:t>    انتشار المنشآت الصغيرة وتشجيعها يؤدي إلى محاربة الاحتكار وإتاحة الفرصة لكل من يرغب دخول هذا القطاع ، ولكن في ظل توفر الدعم اللازم لضمان النجاح والاستمرارية، وبالتالي تحقيق الأمن والرفاهية، حيث أن سيادة المنافسة العادلة ينعكس على تحسن مستوى الأسعار وخدمة الائتمان وتحسين جودة المنتج.</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5124" name="Picture 4" descr="C:\Documents and Settings\ma260909\سطح المكتب\صور\imagesCAS3P70X.jpg"/>
          <p:cNvPicPr>
            <a:picLocks noChangeAspect="1" noChangeArrowheads="1"/>
          </p:cNvPicPr>
          <p:nvPr/>
        </p:nvPicPr>
        <p:blipFill>
          <a:blip r:embed="rId2"/>
          <a:srcRect/>
          <a:stretch>
            <a:fillRect/>
          </a:stretch>
        </p:blipFill>
        <p:spPr bwMode="auto">
          <a:xfrm>
            <a:off x="0" y="928670"/>
            <a:ext cx="3428992" cy="178595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rgbClr val="7030A0"/>
                </a:solidFill>
                <a:cs typeface="Simplified Arabic" pitchFamily="2" charset="-78"/>
              </a:rPr>
              <a:t>6- مرونة الإدارة وسهولة الأنشطة</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2" y="1571612"/>
            <a:ext cx="8461405" cy="4089413"/>
          </a:xfrm>
        </p:spPr>
        <p:txBody>
          <a:bodyPr>
            <a:normAutofit fontScale="92500" lnSpcReduction="20000"/>
          </a:bodyPr>
          <a:lstStyle/>
          <a:p>
            <a:pPr algn="just" eaLnBrk="1" hangingPunct="1">
              <a:lnSpc>
                <a:spcPct val="200000"/>
              </a:lnSpc>
              <a:buNone/>
            </a:pPr>
            <a:r>
              <a:rPr lang="ar-SA" sz="2400" b="1" dirty="0" smtClean="0">
                <a:solidFill>
                  <a:schemeClr val="accent3">
                    <a:lumMod val="50000"/>
                  </a:schemeClr>
                </a:solidFill>
              </a:rPr>
              <a:t>    تتمتع المنشآت الصغيرة مقارنة بغيرها </a:t>
            </a:r>
            <a:r>
              <a:rPr lang="ar-SA" sz="2400" b="1" dirty="0" err="1" smtClean="0">
                <a:solidFill>
                  <a:schemeClr val="accent3">
                    <a:lumMod val="50000"/>
                  </a:schemeClr>
                </a:solidFill>
              </a:rPr>
              <a:t>بـ</a:t>
            </a:r>
            <a:r>
              <a:rPr lang="ar-SA" sz="2400" b="1" dirty="0" smtClean="0">
                <a:solidFill>
                  <a:schemeClr val="accent3">
                    <a:lumMod val="50000"/>
                  </a:schemeClr>
                </a:solidFill>
              </a:rPr>
              <a:t>:</a:t>
            </a:r>
          </a:p>
          <a:p>
            <a:pPr algn="just">
              <a:lnSpc>
                <a:spcPct val="200000"/>
              </a:lnSpc>
              <a:buFont typeface="Wingdings" pitchFamily="2" charset="2"/>
              <a:buChar char="ü"/>
            </a:pPr>
            <a:r>
              <a:rPr lang="ar-SA" sz="2400" b="1" dirty="0" smtClean="0">
                <a:solidFill>
                  <a:schemeClr val="tx2"/>
                </a:solidFill>
              </a:rPr>
              <a:t>بساطة تنظيمها وذلك لمحدودية العاملين فيها.</a:t>
            </a:r>
          </a:p>
          <a:p>
            <a:pPr algn="just">
              <a:lnSpc>
                <a:spcPct val="200000"/>
              </a:lnSpc>
              <a:buFont typeface="Wingdings" pitchFamily="2" charset="2"/>
              <a:buChar char="ü"/>
            </a:pPr>
            <a:r>
              <a:rPr lang="ar-SA" sz="2400" b="1" dirty="0" smtClean="0">
                <a:solidFill>
                  <a:schemeClr val="tx2"/>
                </a:solidFill>
              </a:rPr>
              <a:t>العمل قائم على السهولة والوضوح وتوزيع الاختصاصات. </a:t>
            </a:r>
          </a:p>
          <a:p>
            <a:pPr algn="just">
              <a:lnSpc>
                <a:spcPct val="200000"/>
              </a:lnSpc>
              <a:buFont typeface="Wingdings" pitchFamily="2" charset="2"/>
              <a:buChar char="ü"/>
            </a:pPr>
            <a:r>
              <a:rPr lang="ar-SA" sz="2400" b="1" dirty="0" smtClean="0">
                <a:solidFill>
                  <a:schemeClr val="tx2"/>
                </a:solidFill>
              </a:rPr>
              <a:t>تحديد المسئوليات مع سرعة إسناد الصلاحيات والسلطات .</a:t>
            </a:r>
          </a:p>
          <a:p>
            <a:pPr>
              <a:lnSpc>
                <a:spcPct val="200000"/>
              </a:lnSpc>
              <a:buFont typeface="Wingdings" pitchFamily="2" charset="2"/>
              <a:buChar char="ü"/>
            </a:pPr>
            <a:r>
              <a:rPr lang="ar-SA" sz="2400" b="1" dirty="0" smtClean="0">
                <a:solidFill>
                  <a:schemeClr val="tx2"/>
                </a:solidFill>
              </a:rPr>
              <a:t>وضوح الإجراءات والنماذج والسجلات المستخدمة مع                                  وضوح القواعد والأسس.</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6146" name="Picture 2" descr="C:\Documents and Settings\ma260909\سطح المكتب\pics for business\bigthinkingsmallbusinessowners.jpg"/>
          <p:cNvPicPr>
            <a:picLocks noChangeAspect="1" noChangeArrowheads="1"/>
          </p:cNvPicPr>
          <p:nvPr/>
        </p:nvPicPr>
        <p:blipFill>
          <a:blip r:embed="rId2"/>
          <a:srcRect/>
          <a:stretch>
            <a:fillRect/>
          </a:stretch>
        </p:blipFill>
        <p:spPr bwMode="auto">
          <a:xfrm>
            <a:off x="285720" y="1571612"/>
            <a:ext cx="2755906" cy="450059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3200" b="1" dirty="0" smtClean="0">
                <a:solidFill>
                  <a:schemeClr val="accent2"/>
                </a:solidFill>
                <a:cs typeface="Simplified Arabic" pitchFamily="2" charset="-78"/>
              </a:rPr>
              <a:t>خصائص الإدارة في المنشآت الصغيرة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3" y="1428736"/>
            <a:ext cx="8229600" cy="5000660"/>
          </a:xfrm>
        </p:spPr>
        <p:txBody>
          <a:bodyPr>
            <a:normAutofit fontScale="85000" lnSpcReduction="20000"/>
          </a:bodyPr>
          <a:lstStyle/>
          <a:p>
            <a:pPr>
              <a:lnSpc>
                <a:spcPct val="200000"/>
              </a:lnSpc>
              <a:buFont typeface="Wingdings" pitchFamily="2" charset="2"/>
              <a:buChar char="Ø"/>
            </a:pPr>
            <a:r>
              <a:rPr lang="ar-SA" sz="2400" b="1" dirty="0" smtClean="0">
                <a:solidFill>
                  <a:schemeClr val="tx2"/>
                </a:solidFill>
              </a:rPr>
              <a:t>فريق إدارة صغير.</a:t>
            </a:r>
          </a:p>
          <a:p>
            <a:pPr>
              <a:lnSpc>
                <a:spcPct val="200000"/>
              </a:lnSpc>
              <a:buFont typeface="Wingdings" pitchFamily="2" charset="2"/>
              <a:buChar char="Ø"/>
            </a:pPr>
            <a:r>
              <a:rPr lang="ar-SA" sz="2400" b="1" dirty="0" smtClean="0">
                <a:solidFill>
                  <a:schemeClr val="tx2"/>
                </a:solidFill>
              </a:rPr>
              <a:t>أدوار متعددة للمدير / المالك.</a:t>
            </a:r>
          </a:p>
          <a:p>
            <a:pPr>
              <a:lnSpc>
                <a:spcPct val="200000"/>
              </a:lnSpc>
              <a:buFont typeface="Wingdings" pitchFamily="2" charset="2"/>
              <a:buChar char="Ø"/>
            </a:pPr>
            <a:r>
              <a:rPr lang="ar-SA" sz="2400" b="1" dirty="0" smtClean="0">
                <a:solidFill>
                  <a:schemeClr val="tx2"/>
                </a:solidFill>
              </a:rPr>
              <a:t>لا يوجد موظفون متخصصون أو وظائف متخصصة.</a:t>
            </a:r>
          </a:p>
          <a:p>
            <a:pPr>
              <a:lnSpc>
                <a:spcPct val="200000"/>
              </a:lnSpc>
              <a:buFont typeface="Wingdings" pitchFamily="2" charset="2"/>
              <a:buChar char="Ø"/>
            </a:pPr>
            <a:r>
              <a:rPr lang="ar-SA" sz="2400" b="1" dirty="0" smtClean="0">
                <a:solidFill>
                  <a:schemeClr val="tx2"/>
                </a:solidFill>
              </a:rPr>
              <a:t>سيادة النمط الأوتوقراطي للقيادة.</a:t>
            </a:r>
          </a:p>
          <a:p>
            <a:pPr>
              <a:lnSpc>
                <a:spcPct val="200000"/>
              </a:lnSpc>
              <a:buFont typeface="Wingdings" pitchFamily="2" charset="2"/>
              <a:buChar char="Ø"/>
            </a:pPr>
            <a:r>
              <a:rPr lang="ar-SA" sz="2400" b="1" dirty="0" smtClean="0">
                <a:solidFill>
                  <a:schemeClr val="tx2"/>
                </a:solidFill>
              </a:rPr>
              <a:t>نظام رقابة غير رسمي.</a:t>
            </a:r>
          </a:p>
          <a:p>
            <a:pPr>
              <a:lnSpc>
                <a:spcPct val="200000"/>
              </a:lnSpc>
              <a:buFont typeface="Wingdings" pitchFamily="2" charset="2"/>
              <a:buChar char="Ø"/>
            </a:pPr>
            <a:r>
              <a:rPr lang="ar-SA" sz="2400" b="1" dirty="0" smtClean="0">
                <a:solidFill>
                  <a:schemeClr val="tx2"/>
                </a:solidFill>
              </a:rPr>
              <a:t>تقارب فريق العمل.</a:t>
            </a:r>
          </a:p>
          <a:p>
            <a:pPr>
              <a:lnSpc>
                <a:spcPct val="200000"/>
              </a:lnSpc>
              <a:buFont typeface="Wingdings" pitchFamily="2" charset="2"/>
              <a:buChar char="Ø"/>
            </a:pPr>
            <a:r>
              <a:rPr lang="ar-SA" sz="2400" b="1" dirty="0" smtClean="0">
                <a:solidFill>
                  <a:schemeClr val="tx2"/>
                </a:solidFill>
              </a:rPr>
              <a:t>ضعف التأثير على البيئة المحيطة.</a:t>
            </a:r>
          </a:p>
          <a:p>
            <a:pPr>
              <a:lnSpc>
                <a:spcPct val="200000"/>
              </a:lnSpc>
              <a:buFont typeface="Wingdings" pitchFamily="2" charset="2"/>
              <a:buChar char="Ø"/>
            </a:pPr>
            <a:r>
              <a:rPr lang="ar-SA" sz="2400" b="1" dirty="0" smtClean="0">
                <a:solidFill>
                  <a:schemeClr val="tx2"/>
                </a:solidFill>
              </a:rPr>
              <a:t>حصة سوقية محدودة.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7170" name="Picture 2" descr="C:\Documents and Settings\ma260909\سطح المكتب\صور\imagesCADPLHTV.jpg"/>
          <p:cNvPicPr>
            <a:picLocks noChangeAspect="1" noChangeArrowheads="1"/>
          </p:cNvPicPr>
          <p:nvPr/>
        </p:nvPicPr>
        <p:blipFill>
          <a:blip r:embed="rId2"/>
          <a:srcRect/>
          <a:stretch>
            <a:fillRect/>
          </a:stretch>
        </p:blipFill>
        <p:spPr bwMode="auto">
          <a:xfrm>
            <a:off x="285720" y="1928802"/>
            <a:ext cx="3786214" cy="4357718"/>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rgbClr val="7030A0"/>
                </a:solidFill>
                <a:cs typeface="Simplified Arabic" pitchFamily="2" charset="-78"/>
              </a:rPr>
              <a:t>7- النمط الشخصي في الإدارة (إدارة الشخص الواحد)</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500174"/>
            <a:ext cx="8715436" cy="4929222"/>
          </a:xfrm>
        </p:spPr>
        <p:txBody>
          <a:bodyPr>
            <a:normAutofit fontScale="92500" lnSpcReduction="10000"/>
          </a:bodyPr>
          <a:lstStyle/>
          <a:p>
            <a:pPr eaLnBrk="1" hangingPunct="1">
              <a:lnSpc>
                <a:spcPct val="200000"/>
              </a:lnSpc>
              <a:buFont typeface="Courier New" pitchFamily="49" charset="0"/>
              <a:buChar char="o"/>
            </a:pPr>
            <a:r>
              <a:rPr lang="ar-SA" sz="2400" b="1" dirty="0" smtClean="0">
                <a:solidFill>
                  <a:schemeClr val="tx2"/>
                </a:solidFill>
              </a:rPr>
              <a:t>عادةً يتم إدارة المنشأة الصغيرة من قبل المالك وأحياناً بالتعاون مع عدد قليل من الموظفين.</a:t>
            </a:r>
          </a:p>
          <a:p>
            <a:pPr eaLnBrk="1" hangingPunct="1">
              <a:lnSpc>
                <a:spcPct val="200000"/>
              </a:lnSpc>
              <a:buFont typeface="Courier New" pitchFamily="49" charset="0"/>
              <a:buChar char="o"/>
            </a:pPr>
            <a:r>
              <a:rPr lang="ar-SA" sz="2400" b="1" dirty="0" smtClean="0">
                <a:solidFill>
                  <a:schemeClr val="tx2"/>
                </a:solidFill>
              </a:rPr>
              <a:t>المالك يتحمل شخصياً المخاطر المحتملة، مما يدفعه للسيطرة على جميع جوانب العمل.</a:t>
            </a:r>
          </a:p>
          <a:p>
            <a:pPr eaLnBrk="1" hangingPunct="1">
              <a:lnSpc>
                <a:spcPct val="200000"/>
              </a:lnSpc>
              <a:buFont typeface="Courier New" pitchFamily="49" charset="0"/>
              <a:buChar char="o"/>
            </a:pPr>
            <a:r>
              <a:rPr lang="ar-SA" sz="2400" b="1" dirty="0" smtClean="0">
                <a:solidFill>
                  <a:schemeClr val="tx2"/>
                </a:solidFill>
              </a:rPr>
              <a:t>المدير في أغلب الحالات هو المصدر الأساسي لتحديد الأهداف واتخاذ القرارات في مجالات العمل المختلفة وفي التنفيذ والمتابعة لأعمال المشروع.</a:t>
            </a:r>
          </a:p>
          <a:p>
            <a:pPr eaLnBrk="1" hangingPunct="1">
              <a:lnSpc>
                <a:spcPct val="200000"/>
              </a:lnSpc>
              <a:buFont typeface="Courier New" pitchFamily="49" charset="0"/>
              <a:buChar char="o"/>
            </a:pPr>
            <a:r>
              <a:rPr lang="ar-SA" sz="2400" b="1" dirty="0" smtClean="0">
                <a:solidFill>
                  <a:schemeClr val="tx2"/>
                </a:solidFill>
              </a:rPr>
              <a:t>وبذلك فالمدير أو المالك في المنشأة الصغيرة ليس بالضرورة يمتلك المهارة الإدارية اللازمة للعمل، فهو شخص غير متخصص في الإدارة ، ويميل للمخاطرة ، كما أنه يدير العمل بفلسفة التوجه الإنتاجي أو البيعي.</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2"/>
                </a:solidFill>
                <a:cs typeface="Simplified Arabic" pitchFamily="2" charset="-78"/>
              </a:rPr>
              <a:t>ما هو التوجه الإنتاجي أو البيعي؟</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0" y="1500174"/>
            <a:ext cx="9143999" cy="5214974"/>
          </a:xfrm>
        </p:spPr>
        <p:txBody>
          <a:bodyPr>
            <a:normAutofit/>
          </a:bodyPr>
          <a:lstStyle/>
          <a:p>
            <a:pPr eaLnBrk="1" hangingPunct="1">
              <a:lnSpc>
                <a:spcPct val="200000"/>
              </a:lnSpc>
              <a:buFont typeface="Wingdings" pitchFamily="2" charset="2"/>
              <a:buChar char="§"/>
            </a:pPr>
            <a:r>
              <a:rPr lang="ar-SA" sz="2400" b="1" dirty="0" smtClean="0">
                <a:solidFill>
                  <a:schemeClr val="tx2"/>
                </a:solidFill>
              </a:rPr>
              <a:t>كل منهما يعني بداية التسويق للمنتج من داخل المنشأة أي من وجهة نظر الإدارة وليس من خارج المنشأة ( رأي المستهلك ).</a:t>
            </a:r>
          </a:p>
          <a:p>
            <a:pPr eaLnBrk="1" hangingPunct="1">
              <a:lnSpc>
                <a:spcPct val="200000"/>
              </a:lnSpc>
              <a:buFont typeface="Wingdings" pitchFamily="2" charset="2"/>
              <a:buChar char="§"/>
            </a:pPr>
            <a:r>
              <a:rPr lang="ar-SA" sz="2400" b="1" dirty="0" smtClean="0">
                <a:solidFill>
                  <a:schemeClr val="tx2"/>
                </a:solidFill>
              </a:rPr>
              <a:t>المفهوم الإنتاجي يفترض أن المستهلك يفضل المنتجات المتاحة بشكل سهل وبتكلفة معقولة        لذا فالمدير هنا يركز على الإنتاج بأقصى كمية ممكنة مع خفض التكاليف</a:t>
            </a:r>
          </a:p>
          <a:p>
            <a:pPr eaLnBrk="1" hangingPunct="1">
              <a:lnSpc>
                <a:spcPct val="200000"/>
              </a:lnSpc>
              <a:buFont typeface="Wingdings" pitchFamily="2" charset="2"/>
              <a:buChar char="§"/>
            </a:pPr>
            <a:r>
              <a:rPr lang="ar-SA" sz="2400" b="1" dirty="0" smtClean="0">
                <a:solidFill>
                  <a:schemeClr val="tx2"/>
                </a:solidFill>
              </a:rPr>
              <a:t>أما المفهوم البيعي فإنه يفترض أن المستهلك إذا ترك بدون أي مؤثرات فإنه لن يشتري المنتج         لذا يجب على المنشأة أن تبذل مجهودها في الترويج للمنتج وبيعه.</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سهم لأعلى 6"/>
          <p:cNvSpPr/>
          <p:nvPr/>
        </p:nvSpPr>
        <p:spPr>
          <a:xfrm rot="16200000">
            <a:off x="7465239" y="3964785"/>
            <a:ext cx="500066"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لأعلى 7"/>
          <p:cNvSpPr/>
          <p:nvPr/>
        </p:nvSpPr>
        <p:spPr>
          <a:xfrm rot="16200000">
            <a:off x="7465239" y="5536421"/>
            <a:ext cx="500066"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2050" name="Picture 2" descr="C:\Documents and Settings\ma260909\سطح المكتب\صور\imagesCAXHED6H.jpg"/>
          <p:cNvPicPr>
            <a:picLocks noChangeAspect="1" noChangeArrowheads="1"/>
          </p:cNvPicPr>
          <p:nvPr/>
        </p:nvPicPr>
        <p:blipFill>
          <a:blip r:embed="rId2"/>
          <a:srcRect/>
          <a:stretch>
            <a:fillRect/>
          </a:stretch>
        </p:blipFill>
        <p:spPr bwMode="auto">
          <a:xfrm>
            <a:off x="6929454" y="0"/>
            <a:ext cx="2214546" cy="171448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Documents and Settings\ma260909\سطح المكتب\صور\imagesCA1UM1Z6.jpg"/>
          <p:cNvPicPr>
            <a:picLocks noChangeAspect="1" noChangeArrowheads="1"/>
          </p:cNvPicPr>
          <p:nvPr/>
        </p:nvPicPr>
        <p:blipFill>
          <a:blip r:embed="rId2"/>
          <a:srcRect/>
          <a:stretch>
            <a:fillRect/>
          </a:stretch>
        </p:blipFill>
        <p:spPr bwMode="auto">
          <a:xfrm rot="2281586">
            <a:off x="6929454" y="5000636"/>
            <a:ext cx="1619059" cy="1547095"/>
          </a:xfrm>
          <a:prstGeom prst="rect">
            <a:avLst/>
          </a:prstGeom>
          <a:noFill/>
        </p:spPr>
      </p:pic>
      <p:pic>
        <p:nvPicPr>
          <p:cNvPr id="9218" name="Picture 2" descr="C:\Documents and Settings\ma260909\سطح المكتب\صور\imagesCA1UM1Z6.jpg"/>
          <p:cNvPicPr>
            <a:picLocks noChangeAspect="1" noChangeArrowheads="1"/>
          </p:cNvPicPr>
          <p:nvPr/>
        </p:nvPicPr>
        <p:blipFill>
          <a:blip r:embed="rId2"/>
          <a:srcRect/>
          <a:stretch>
            <a:fillRect/>
          </a:stretch>
        </p:blipFill>
        <p:spPr bwMode="auto">
          <a:xfrm rot="19361751">
            <a:off x="349282" y="4795344"/>
            <a:ext cx="1696070" cy="1725167"/>
          </a:xfrm>
          <a:prstGeom prst="rect">
            <a:avLst/>
          </a:prstGeom>
          <a:noFill/>
        </p:spPr>
      </p:pic>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chemeClr val="accent2"/>
                </a:solidFill>
                <a:cs typeface="Simplified Arabic" pitchFamily="2" charset="-78"/>
              </a:rPr>
              <a:t>التجديد والابتكار</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0" y="1643050"/>
            <a:ext cx="8786873" cy="4017975"/>
          </a:xfrm>
        </p:spPr>
        <p:txBody>
          <a:bodyPr/>
          <a:lstStyle/>
          <a:p>
            <a:pPr algn="just" eaLnBrk="1" hangingPunct="1">
              <a:lnSpc>
                <a:spcPct val="200000"/>
              </a:lnSpc>
              <a:buNone/>
            </a:pPr>
            <a:r>
              <a:rPr lang="ar-SA" sz="2400" b="1" dirty="0" smtClean="0">
                <a:solidFill>
                  <a:schemeClr val="tx2"/>
                </a:solidFill>
              </a:rPr>
              <a:t>    تعتبر المنشآت الصغيرة في الدول المتقدمة مصدراً أساسياً للكثير من الأفكار والاختراعات، وذلك لأن أصحابها في الغالب يؤمنون بأن الابتكار والتجديد يؤثر على أرباحهم كما يحفزهم على الاهتمام </a:t>
            </a:r>
            <a:r>
              <a:rPr lang="ar-SA" sz="2400" b="1" dirty="0" err="1" smtClean="0">
                <a:solidFill>
                  <a:schemeClr val="tx2"/>
                </a:solidFill>
              </a:rPr>
              <a:t>به</a:t>
            </a:r>
            <a:r>
              <a:rPr lang="ar-SA" sz="2400" b="1" dirty="0" smtClean="0">
                <a:solidFill>
                  <a:schemeClr val="tx2"/>
                </a:solidFill>
              </a:rPr>
              <a:t>.</a:t>
            </a:r>
          </a:p>
          <a:p>
            <a:pPr algn="just" eaLnBrk="1" hangingPunct="1">
              <a:lnSpc>
                <a:spcPct val="200000"/>
              </a:lnSpc>
              <a:buNone/>
            </a:pPr>
            <a:r>
              <a:rPr lang="ar-SA" sz="2400" b="1" dirty="0" smtClean="0">
                <a:solidFill>
                  <a:schemeClr val="tx2"/>
                </a:solidFill>
              </a:rPr>
              <a:t>    كما أن المرونة التي تتمتع </a:t>
            </a:r>
            <a:r>
              <a:rPr lang="ar-SA" sz="2400" b="1" dirty="0" err="1" smtClean="0">
                <a:solidFill>
                  <a:schemeClr val="tx2"/>
                </a:solidFill>
              </a:rPr>
              <a:t>بها</a:t>
            </a:r>
            <a:r>
              <a:rPr lang="ar-SA" sz="2400" b="1" dirty="0" smtClean="0">
                <a:solidFill>
                  <a:schemeClr val="tx2"/>
                </a:solidFill>
              </a:rPr>
              <a:t> المنشآت الصغيرة تتيح فرصة أكبر للاهتمام بهذه الاختراعات.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3074" name="Picture 2" descr="C:\Documents and Settings\ma260909\سطح المكتب\صور\imagesCARV7HLP.jpg"/>
          <p:cNvPicPr>
            <a:picLocks noChangeAspect="1" noChangeArrowheads="1"/>
          </p:cNvPicPr>
          <p:nvPr/>
        </p:nvPicPr>
        <p:blipFill>
          <a:blip r:embed="rId3"/>
          <a:srcRect/>
          <a:stretch>
            <a:fillRect/>
          </a:stretch>
        </p:blipFill>
        <p:spPr bwMode="auto">
          <a:xfrm>
            <a:off x="2500298" y="4714884"/>
            <a:ext cx="4286280" cy="17859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ma260909\سطح المكتب\صور\imagesCAVLB8GY.jpg"/>
          <p:cNvPicPr>
            <a:picLocks noChangeAspect="1" noChangeArrowheads="1"/>
          </p:cNvPicPr>
          <p:nvPr/>
        </p:nvPicPr>
        <p:blipFill>
          <a:blip r:embed="rId2"/>
          <a:srcRect/>
          <a:stretch>
            <a:fillRect/>
          </a:stretch>
        </p:blipFill>
        <p:spPr bwMode="auto">
          <a:xfrm>
            <a:off x="0" y="785794"/>
            <a:ext cx="2285984" cy="1714512"/>
          </a:xfrm>
          <a:prstGeom prst="rect">
            <a:avLst/>
          </a:prstGeom>
          <a:noFill/>
        </p:spPr>
      </p:pic>
      <p:sp>
        <p:nvSpPr>
          <p:cNvPr id="3076" name="Rectangle 2"/>
          <p:cNvSpPr>
            <a:spLocks noGrp="1" noChangeArrowheads="1"/>
          </p:cNvSpPr>
          <p:nvPr>
            <p:ph type="title"/>
          </p:nvPr>
        </p:nvSpPr>
        <p:spPr>
          <a:xfrm>
            <a:off x="539552" y="571480"/>
            <a:ext cx="8229600" cy="1357322"/>
          </a:xfrm>
        </p:spPr>
        <p:txBody>
          <a:bodyPr>
            <a:normAutofit/>
          </a:bodyPr>
          <a:lstStyle/>
          <a:p>
            <a:pPr eaLnBrk="1" hangingPunct="1"/>
            <a:r>
              <a:rPr lang="ar-SA" sz="3600" b="1" dirty="0" smtClean="0">
                <a:solidFill>
                  <a:schemeClr val="accent2"/>
                </a:solidFill>
                <a:cs typeface="Simplified Arabic" pitchFamily="2" charset="-78"/>
              </a:rPr>
              <a:t>أولاً: أهمية المشروعات الصغيرة.</a:t>
            </a:r>
            <a:endParaRPr lang="en-US" sz="36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3" y="1285860"/>
            <a:ext cx="8229600" cy="5214974"/>
          </a:xfrm>
        </p:spPr>
        <p:txBody>
          <a:bodyPr>
            <a:normAutofit fontScale="92500" lnSpcReduction="10000"/>
          </a:bodyPr>
          <a:lstStyle/>
          <a:p>
            <a:pPr eaLnBrk="1" hangingPunct="1">
              <a:lnSpc>
                <a:spcPct val="200000"/>
              </a:lnSpc>
              <a:buNone/>
            </a:pPr>
            <a:r>
              <a:rPr lang="ar-SA" sz="2600" b="1" dirty="0" smtClean="0">
                <a:solidFill>
                  <a:srgbClr val="7030A0"/>
                </a:solidFill>
              </a:rPr>
              <a:t>1- تساهم المشروعات الصغيرة في تشغيل اليد العاملة من خلال:</a:t>
            </a:r>
          </a:p>
          <a:p>
            <a:pPr eaLnBrk="1" hangingPunct="1">
              <a:lnSpc>
                <a:spcPct val="200000"/>
              </a:lnSpc>
              <a:buNone/>
            </a:pPr>
            <a:r>
              <a:rPr lang="ar-SA" sz="2400" b="1" dirty="0" smtClean="0">
                <a:solidFill>
                  <a:schemeClr val="tx2"/>
                </a:solidFill>
              </a:rPr>
              <a:t>أ/ تعظيم فرص العمالة المنتجة</a:t>
            </a:r>
          </a:p>
          <a:p>
            <a:pPr>
              <a:lnSpc>
                <a:spcPct val="200000"/>
              </a:lnSpc>
              <a:buFontTx/>
              <a:buChar char="-"/>
            </a:pPr>
            <a:r>
              <a:rPr lang="ar-SA" sz="2000" b="1" dirty="0" smtClean="0">
                <a:solidFill>
                  <a:schemeClr val="tx2"/>
                </a:solidFill>
              </a:rPr>
              <a:t>تميل المشروعات الصغيرة إلى استخدام الأساليب الفنية كثيفة العمل، وبالتالي يمكنها استيعاب أعداد كبيرة من العمال وقدر محدود من رأس المال.</a:t>
            </a:r>
          </a:p>
          <a:p>
            <a:pPr>
              <a:lnSpc>
                <a:spcPct val="200000"/>
              </a:lnSpc>
              <a:buFontTx/>
              <a:buChar char="-"/>
            </a:pPr>
            <a:r>
              <a:rPr lang="ar-SA" sz="2000" b="1" dirty="0" smtClean="0">
                <a:solidFill>
                  <a:schemeClr val="tx2"/>
                </a:solidFill>
              </a:rPr>
              <a:t>تكلفة خلق فرص العمل في المشروعات الصغيرة تقل كثيراً عن تكلفة المشروعات الكبيرة.</a:t>
            </a:r>
          </a:p>
          <a:p>
            <a:pPr>
              <a:lnSpc>
                <a:spcPct val="200000"/>
              </a:lnSpc>
              <a:buFontTx/>
              <a:buChar char="-"/>
            </a:pPr>
            <a:r>
              <a:rPr lang="ar-SA" sz="2000" b="1" dirty="0" smtClean="0">
                <a:solidFill>
                  <a:schemeClr val="tx2"/>
                </a:solidFill>
              </a:rPr>
              <a:t>يمكن التوسع في إنشاء المشروعات في المناطق العمرانية الجديدة وبالتالي يمكنها أن تستوعب عمالة من الفائض المتوافر في التجمعات الحضرية </a:t>
            </a:r>
          </a:p>
          <a:p>
            <a:pPr>
              <a:lnSpc>
                <a:spcPct val="200000"/>
              </a:lnSpc>
              <a:buFontTx/>
              <a:buChar char="-"/>
            </a:pPr>
            <a:r>
              <a:rPr lang="ar-SA" sz="2000" b="1" dirty="0" smtClean="0">
                <a:solidFill>
                  <a:schemeClr val="tx2"/>
                </a:solidFill>
              </a:rPr>
              <a:t>يمكن أن تلعب المشروعات الصغيرة دوراً هاماً في تشغيل فائض الخريجين.</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ADLTCS.jpg"/>
          <p:cNvPicPr>
            <a:picLocks noChangeAspect="1" noChangeArrowheads="1"/>
          </p:cNvPicPr>
          <p:nvPr/>
        </p:nvPicPr>
        <p:blipFill>
          <a:blip r:embed="rId2"/>
          <a:srcRect/>
          <a:stretch>
            <a:fillRect/>
          </a:stretch>
        </p:blipFill>
        <p:spPr bwMode="auto">
          <a:xfrm>
            <a:off x="571472" y="1428736"/>
            <a:ext cx="8215370" cy="5429264"/>
          </a:xfrm>
          <a:prstGeom prst="rect">
            <a:avLst/>
          </a:prstGeom>
          <a:noFill/>
        </p:spPr>
      </p:pic>
      <p:sp>
        <p:nvSpPr>
          <p:cNvPr id="3076" name="Rectangle 2"/>
          <p:cNvSpPr>
            <a:spLocks noGrp="1" noChangeArrowheads="1"/>
          </p:cNvSpPr>
          <p:nvPr>
            <p:ph type="title"/>
          </p:nvPr>
        </p:nvSpPr>
        <p:spPr>
          <a:xfrm>
            <a:off x="539552" y="571480"/>
            <a:ext cx="8229600" cy="1214446"/>
          </a:xfrm>
        </p:spPr>
        <p:txBody>
          <a:bodyPr>
            <a:normAutofit/>
          </a:bodyPr>
          <a:lstStyle/>
          <a:p>
            <a:pPr eaLnBrk="1" hangingPunct="1"/>
            <a:r>
              <a:rPr lang="ar-SA" sz="2800" b="1" dirty="0" smtClean="0">
                <a:solidFill>
                  <a:schemeClr val="tx2"/>
                </a:solidFill>
                <a:cs typeface="Simplified Arabic" pitchFamily="2" charset="-78"/>
              </a:rPr>
              <a:t>ب- بالنسبة لتكوين قاعدة عريضة من العمالة الماهرة.</a:t>
            </a:r>
            <a:endParaRPr lang="en-US" sz="2800" b="1" dirty="0" smtClean="0">
              <a:solidFill>
                <a:schemeClr val="tx2"/>
              </a:solidFill>
              <a:cs typeface="Simplified Arabic" pitchFamily="2" charset="-78"/>
            </a:endParaRPr>
          </a:p>
        </p:txBody>
      </p:sp>
      <p:sp>
        <p:nvSpPr>
          <p:cNvPr id="3077" name="Rectangle 3"/>
          <p:cNvSpPr>
            <a:spLocks noGrp="1" noChangeArrowheads="1"/>
          </p:cNvSpPr>
          <p:nvPr>
            <p:ph idx="1"/>
          </p:nvPr>
        </p:nvSpPr>
        <p:spPr>
          <a:xfrm>
            <a:off x="468313" y="1428736"/>
            <a:ext cx="8229600" cy="4857784"/>
          </a:xfrm>
        </p:spPr>
        <p:txBody>
          <a:bodyPr>
            <a:normAutofit/>
          </a:bodyPr>
          <a:lstStyle/>
          <a:p>
            <a:pPr algn="just" eaLnBrk="1" hangingPunct="1">
              <a:lnSpc>
                <a:spcPct val="200000"/>
              </a:lnSpc>
            </a:pPr>
            <a:r>
              <a:rPr lang="ar-SA" sz="2400" b="1" dirty="0" smtClean="0"/>
              <a:t>وذلك لأن الحصول على العمالة الماهرة يتم من خلال إقامة مراكز التدريب ومن خلال تدريب العمال في المصانع لاكتساب المهارات الفنية .</a:t>
            </a:r>
          </a:p>
          <a:p>
            <a:pPr algn="just" eaLnBrk="1" hangingPunct="1">
              <a:lnSpc>
                <a:spcPct val="200000"/>
              </a:lnSpc>
            </a:pPr>
            <a:r>
              <a:rPr lang="ar-SA" sz="2400" b="1" dirty="0" smtClean="0"/>
              <a:t>ورغم هذا الدور العظيم إلا أن دول الخليج العربي بشكل عام تعاني من مشكلة ارتفاع نسبة العمالة الوافدة في هذا القطاع .</a:t>
            </a:r>
          </a:p>
          <a:p>
            <a:pPr algn="just" eaLnBrk="1" hangingPunct="1">
              <a:lnSpc>
                <a:spcPct val="200000"/>
              </a:lnSpc>
            </a:pPr>
            <a:r>
              <a:rPr lang="ar-SA" sz="2400" b="1" dirty="0" smtClean="0"/>
              <a:t>إلا أنه في الفترة الأخيرة استرعت قضية توطين الوظائف اهتمام دول الخليج العربي وتسعى إلى إحلال المواطنين محل العمالة الوافدة.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214282" y="500042"/>
            <a:ext cx="8786874" cy="1285884"/>
          </a:xfrm>
        </p:spPr>
        <p:txBody>
          <a:bodyPr>
            <a:normAutofit/>
          </a:bodyPr>
          <a:lstStyle/>
          <a:p>
            <a:pPr eaLnBrk="1" hangingPunct="1"/>
            <a:r>
              <a:rPr lang="ar-SA" sz="2800" b="1" dirty="0" smtClean="0">
                <a:solidFill>
                  <a:srgbClr val="7030A0"/>
                </a:solidFill>
                <a:cs typeface="Simplified Arabic" pitchFamily="2" charset="-78"/>
              </a:rPr>
              <a:t>2- تساهم المنشآت الصغيرة إيجابياً في إجمالي الناتج القومي.</a:t>
            </a:r>
            <a:endParaRPr lang="en-US" sz="2800" b="1" dirty="0" smtClean="0">
              <a:solidFill>
                <a:srgbClr val="7030A0"/>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357158" y="1214422"/>
          <a:ext cx="821537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ma260909\سطح المكتب\pics for business\process.jpg"/>
          <p:cNvPicPr>
            <a:picLocks noChangeAspect="1" noChangeArrowheads="1"/>
          </p:cNvPicPr>
          <p:nvPr/>
        </p:nvPicPr>
        <p:blipFill>
          <a:blip r:embed="rId2"/>
          <a:srcRect/>
          <a:stretch>
            <a:fillRect/>
          </a:stretch>
        </p:blipFill>
        <p:spPr bwMode="auto">
          <a:xfrm>
            <a:off x="214282" y="1571612"/>
            <a:ext cx="8643998" cy="4929222"/>
          </a:xfrm>
          <a:prstGeom prst="rect">
            <a:avLst/>
          </a:prstGeom>
          <a:noFill/>
        </p:spPr>
      </p:pic>
      <p:sp>
        <p:nvSpPr>
          <p:cNvPr id="3076" name="Rectangle 2"/>
          <p:cNvSpPr>
            <a:spLocks noGrp="1" noChangeArrowheads="1"/>
          </p:cNvSpPr>
          <p:nvPr>
            <p:ph type="title"/>
          </p:nvPr>
        </p:nvSpPr>
        <p:spPr>
          <a:xfrm>
            <a:off x="539552" y="764704"/>
            <a:ext cx="8229600" cy="949784"/>
          </a:xfrm>
        </p:spPr>
        <p:txBody>
          <a:bodyPr>
            <a:normAutofit fontScale="90000"/>
          </a:bodyPr>
          <a:lstStyle/>
          <a:p>
            <a:pPr eaLnBrk="1" hangingPunct="1"/>
            <a:r>
              <a:rPr lang="ar-SA" sz="3600" b="1" dirty="0" smtClean="0">
                <a:solidFill>
                  <a:srgbClr val="7030A0"/>
                </a:solidFill>
                <a:cs typeface="Simplified Arabic" pitchFamily="2" charset="-78"/>
              </a:rPr>
              <a:t>3- دور المشروعات الصغيرة في إصلاح هيكل الصناعة</a:t>
            </a:r>
            <a:endParaRPr lang="en-US" sz="36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643050"/>
            <a:ext cx="8715435" cy="4572032"/>
          </a:xfrm>
        </p:spPr>
        <p:txBody>
          <a:bodyPr>
            <a:normAutofit lnSpcReduction="10000"/>
          </a:bodyPr>
          <a:lstStyle/>
          <a:p>
            <a:pPr algn="just" eaLnBrk="1" hangingPunct="1">
              <a:lnSpc>
                <a:spcPct val="200000"/>
              </a:lnSpc>
              <a:buNone/>
            </a:pPr>
            <a:r>
              <a:rPr lang="ar-SA" sz="2400" b="1" dirty="0" smtClean="0"/>
              <a:t>إن المشروعات الصغيرة تمتلك إمكانيات كبيرة في عملية التنمية الصناعية فيمكنها أن تساهم في معالجة القصور في تكوين هيكل الإنتاج الصناعي خاصة في الدول النامية</a:t>
            </a:r>
          </a:p>
          <a:p>
            <a:pPr algn="just" eaLnBrk="1" hangingPunct="1">
              <a:lnSpc>
                <a:spcPct val="200000"/>
              </a:lnSpc>
              <a:buNone/>
            </a:pPr>
            <a:endParaRPr lang="ar-SA" sz="2400" b="1" dirty="0" smtClean="0"/>
          </a:p>
          <a:p>
            <a:pPr algn="just" eaLnBrk="1" hangingPunct="1">
              <a:lnSpc>
                <a:spcPct val="200000"/>
              </a:lnSpc>
              <a:buNone/>
            </a:pPr>
            <a:r>
              <a:rPr lang="ar-SA" sz="2400" b="1" dirty="0" smtClean="0"/>
              <a:t> </a:t>
            </a:r>
          </a:p>
          <a:p>
            <a:pPr algn="just" eaLnBrk="1" hangingPunct="1">
              <a:lnSpc>
                <a:spcPct val="200000"/>
              </a:lnSpc>
              <a:buNone/>
            </a:pPr>
            <a:r>
              <a:rPr lang="ar-SA" sz="2400" b="1" dirty="0" smtClean="0"/>
              <a:t>ومن الضروري الاهتمام بالمشروعات الصغيرة التي تعتمد على مستلزمات إنتاج محلية مع إعطاء اهتمام متزايد للمشروعات الصغيرة المغذية للصناعات الكبيرة.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224136"/>
          </a:xfrm>
        </p:spPr>
        <p:txBody>
          <a:bodyPr>
            <a:normAutofit/>
          </a:bodyPr>
          <a:lstStyle/>
          <a:p>
            <a:pPr eaLnBrk="1" hangingPunct="1"/>
            <a:r>
              <a:rPr lang="ar-SA" sz="3200" b="1" dirty="0" smtClean="0">
                <a:solidFill>
                  <a:srgbClr val="7030A0"/>
                </a:solidFill>
                <a:cs typeface="Simplified Arabic" pitchFamily="2" charset="-78"/>
              </a:rPr>
              <a:t>4- دور المشروعات الصغيرة في جذب المدخرات</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714488"/>
            <a:ext cx="8643998" cy="3946537"/>
          </a:xfrm>
        </p:spPr>
        <p:txBody>
          <a:bodyPr>
            <a:normAutofit fontScale="92500"/>
          </a:bodyPr>
          <a:lstStyle/>
          <a:p>
            <a:pPr algn="just" eaLnBrk="1" hangingPunct="1">
              <a:lnSpc>
                <a:spcPct val="200000"/>
              </a:lnSpc>
              <a:buNone/>
            </a:pPr>
            <a:r>
              <a:rPr lang="ar-SA" sz="2400" b="1" dirty="0" smtClean="0">
                <a:solidFill>
                  <a:schemeClr val="tx2"/>
                </a:solidFill>
              </a:rPr>
              <a:t>    المشروعات الصغيرة تعد مجالاً خصباً لتشجيع الادخار المحلي حيث تتميز هذه المشروعات بانخفاض رأس المال مقارنةً بالمنشآت الكبيرة، مما يجعلها أكثر جاذبية  لصغار المدخرين.</a:t>
            </a:r>
          </a:p>
          <a:p>
            <a:pPr algn="just" eaLnBrk="1" hangingPunct="1">
              <a:lnSpc>
                <a:spcPct val="200000"/>
              </a:lnSpc>
              <a:buNone/>
            </a:pPr>
            <a:r>
              <a:rPr lang="ar-SA" sz="2400" b="1" dirty="0" smtClean="0">
                <a:solidFill>
                  <a:schemeClr val="tx2"/>
                </a:solidFill>
              </a:rPr>
              <a:t>    وبذلك فهي تعمل على تعبئة المدخرات الخاصة بالأفراد لتشغيلها داخل الاقتصاد الوطني مما يؤدي إلى زيادة مساهمة الادخار في تمويل التنمية وتخفيض درجة الاعتماد على الاقتراض سواء من الداخل أو الخارج.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4098" name="Picture 2" descr="C:\Documents and Settings\ma260909\سطح المكتب\صور\imagesCA5SLAWV.jpg"/>
          <p:cNvPicPr>
            <a:picLocks noChangeAspect="1" noChangeArrowheads="1"/>
          </p:cNvPicPr>
          <p:nvPr/>
        </p:nvPicPr>
        <p:blipFill>
          <a:blip r:embed="rId2"/>
          <a:srcRect/>
          <a:stretch>
            <a:fillRect/>
          </a:stretch>
        </p:blipFill>
        <p:spPr bwMode="auto">
          <a:xfrm rot="19597724">
            <a:off x="404499" y="4705022"/>
            <a:ext cx="1695503" cy="1631052"/>
          </a:xfrm>
          <a:prstGeom prst="rect">
            <a:avLst/>
          </a:prstGeom>
          <a:noFill/>
        </p:spPr>
      </p:pic>
      <p:pic>
        <p:nvPicPr>
          <p:cNvPr id="4099" name="Picture 3" descr="C:\Documents and Settings\ma260909\سطح المكتب\صور\imagesCADBD66F.jpg"/>
          <p:cNvPicPr>
            <a:picLocks noChangeAspect="1" noChangeArrowheads="1"/>
          </p:cNvPicPr>
          <p:nvPr/>
        </p:nvPicPr>
        <p:blipFill>
          <a:blip r:embed="rId3"/>
          <a:srcRect/>
          <a:stretch>
            <a:fillRect/>
          </a:stretch>
        </p:blipFill>
        <p:spPr bwMode="auto">
          <a:xfrm rot="19256739">
            <a:off x="2908158" y="4991277"/>
            <a:ext cx="1776915" cy="147132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ma260909\سطح المكتب\صور\imagesCA9F812J.jpg"/>
          <p:cNvPicPr>
            <a:picLocks noChangeAspect="1" noChangeArrowheads="1"/>
          </p:cNvPicPr>
          <p:nvPr/>
        </p:nvPicPr>
        <p:blipFill>
          <a:blip r:embed="rId2"/>
          <a:srcRect/>
          <a:stretch>
            <a:fillRect/>
          </a:stretch>
        </p:blipFill>
        <p:spPr bwMode="auto">
          <a:xfrm>
            <a:off x="5715008" y="3429000"/>
            <a:ext cx="857257" cy="1143000"/>
          </a:xfrm>
          <a:prstGeom prst="rect">
            <a:avLst/>
          </a:prstGeom>
          <a:noFill/>
        </p:spPr>
      </p:pic>
      <p:pic>
        <p:nvPicPr>
          <p:cNvPr id="5122" name="Picture 2" descr="C:\Documents and Settings\ma260909\سطح المكتب\صور\imagesCA9F812J.jpg"/>
          <p:cNvPicPr>
            <a:picLocks noChangeAspect="1" noChangeArrowheads="1"/>
          </p:cNvPicPr>
          <p:nvPr/>
        </p:nvPicPr>
        <p:blipFill>
          <a:blip r:embed="rId2"/>
          <a:srcRect/>
          <a:stretch>
            <a:fillRect/>
          </a:stretch>
        </p:blipFill>
        <p:spPr bwMode="auto">
          <a:xfrm>
            <a:off x="2500298" y="3429000"/>
            <a:ext cx="857257" cy="1143000"/>
          </a:xfrm>
          <a:prstGeom prst="rect">
            <a:avLst/>
          </a:prstGeom>
          <a:noFill/>
        </p:spPr>
      </p:pic>
      <p:sp>
        <p:nvSpPr>
          <p:cNvPr id="3076" name="Rectangle 2"/>
          <p:cNvSpPr>
            <a:spLocks noGrp="1" noChangeArrowheads="1"/>
          </p:cNvSpPr>
          <p:nvPr>
            <p:ph type="title"/>
          </p:nvPr>
        </p:nvSpPr>
        <p:spPr>
          <a:xfrm>
            <a:off x="214282" y="642918"/>
            <a:ext cx="8715436" cy="1071570"/>
          </a:xfrm>
        </p:spPr>
        <p:txBody>
          <a:bodyPr>
            <a:normAutofit/>
          </a:bodyPr>
          <a:lstStyle/>
          <a:p>
            <a:pPr eaLnBrk="1" hangingPunct="1"/>
            <a:r>
              <a:rPr lang="ar-SA" sz="3200" b="1" dirty="0" smtClean="0">
                <a:solidFill>
                  <a:srgbClr val="7030A0"/>
                </a:solidFill>
                <a:cs typeface="Simplified Arabic" pitchFamily="2" charset="-78"/>
              </a:rPr>
              <a:t>5- دور المشروعات الصغيرة في تأثيرها على حجم الاستهلاك</a:t>
            </a:r>
            <a:endParaRPr lang="en-US" sz="3200" b="1" dirty="0" smtClean="0">
              <a:solidFill>
                <a:srgbClr val="7030A0"/>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214313" y="1928802"/>
          <a:ext cx="8715375" cy="4429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ma260909\سطح المكتب\صور\imagesCARIDZ6U.jpg"/>
          <p:cNvPicPr>
            <a:picLocks noChangeAspect="1" noChangeArrowheads="1"/>
          </p:cNvPicPr>
          <p:nvPr/>
        </p:nvPicPr>
        <p:blipFill>
          <a:blip r:embed="rId2"/>
          <a:srcRect/>
          <a:stretch>
            <a:fillRect/>
          </a:stretch>
        </p:blipFill>
        <p:spPr bwMode="auto">
          <a:xfrm rot="19251409">
            <a:off x="903641" y="3991689"/>
            <a:ext cx="1579676" cy="2668437"/>
          </a:xfrm>
          <a:prstGeom prst="rect">
            <a:avLst/>
          </a:prstGeom>
          <a:noFill/>
        </p:spPr>
      </p:pic>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rgbClr val="7030A0"/>
                </a:solidFill>
                <a:cs typeface="Simplified Arabic" pitchFamily="2" charset="-78"/>
              </a:rPr>
              <a:t>6- دور المنشآت الصغيرة في تدعيم الصادرات</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3" y="1500174"/>
            <a:ext cx="8229600" cy="4160851"/>
          </a:xfrm>
        </p:spPr>
        <p:txBody>
          <a:bodyPr>
            <a:normAutofit fontScale="92500"/>
          </a:bodyPr>
          <a:lstStyle/>
          <a:p>
            <a:pPr algn="just" eaLnBrk="1" hangingPunct="1">
              <a:lnSpc>
                <a:spcPct val="200000"/>
              </a:lnSpc>
              <a:buNone/>
            </a:pPr>
            <a:r>
              <a:rPr lang="ar-SA" sz="2400" b="1" dirty="0" smtClean="0">
                <a:solidFill>
                  <a:schemeClr val="tx2"/>
                </a:solidFill>
              </a:rPr>
              <a:t>من أهم المشاكل التي تواجه الاقتصاد القومي للكثير من الدول العجز الكبير والمتزايد في الميزان التجاري لذلك من الضروري العمل على تعظيم العائد الصافي للصادرات الناتجة من الاستثمارات المحققة، ويمكن أن تقوم المشروعات الصغيرة وخاصة العاملة في النشاط الصناعي على دخول الأسواق الخارجية، والمساهمة في زيادة الصادرات  وتوفير النقد الأجنبي وتخفيض العجز في ميزان المدفوعات.</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1470</Words>
  <Application>Microsoft Office PowerPoint</Application>
  <PresentationFormat>عرض على الشاشة (3:4)‏</PresentationFormat>
  <Paragraphs>104</Paragraphs>
  <Slides>25</Slides>
  <Notes>0</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سمة Office</vt:lpstr>
      <vt:lpstr> المنشآت الصغيرة التأسيس والإدارة ( خصائص المنشآت الصغيرة وأهميتها) د. وفاء المبيريك   </vt:lpstr>
      <vt:lpstr>مقدمة:</vt:lpstr>
      <vt:lpstr>أولاً: أهمية المشروعات الصغيرة.</vt:lpstr>
      <vt:lpstr>ب- بالنسبة لتكوين قاعدة عريضة من العمالة الماهرة.</vt:lpstr>
      <vt:lpstr>2- تساهم المنشآت الصغيرة إيجابياً في إجمالي الناتج القومي.</vt:lpstr>
      <vt:lpstr>3- دور المشروعات الصغيرة في إصلاح هيكل الصناعة</vt:lpstr>
      <vt:lpstr>4- دور المشروعات الصغيرة في جذب المدخرات</vt:lpstr>
      <vt:lpstr>5- دور المشروعات الصغيرة في تأثيرها على حجم الاستهلاك</vt:lpstr>
      <vt:lpstr>6- دور المنشآت الصغيرة في تدعيم الصادرات</vt:lpstr>
      <vt:lpstr>يمكن للصناعات الصغيرة أن تساهم بفاعلية في تنمية الصادرات وذلك من خلال:</vt:lpstr>
      <vt:lpstr>7- دور المنشآت الصغيرة في تحقيق عدالة التنمية الإقليمية </vt:lpstr>
      <vt:lpstr>الأهداف التي تحققها المنشآت الصغيرة في تحقيق العدالة الإقليمية</vt:lpstr>
      <vt:lpstr>8- دور المنشآت الصغيرة في تحقيق التنمية الصناعية المتكاملة</vt:lpstr>
      <vt:lpstr>أسباب النجاح في التكامل بين المنشآت الصغيرة والكبيرة </vt:lpstr>
      <vt:lpstr>مبررات دعم وتشجيع المنشآت الصغيرة في المملكة العربية السعودية</vt:lpstr>
      <vt:lpstr>ثانياً: خصائص المنشآت الصغيرة</vt:lpstr>
      <vt:lpstr>الشريحة 17</vt:lpstr>
      <vt:lpstr>3- المعرفة التفصيلية بالعملاء والسوق</vt:lpstr>
      <vt:lpstr>4- قوة العلاقات بالمجتمع</vt:lpstr>
      <vt:lpstr> 5- المحافظة على استمرارية المنافسة</vt:lpstr>
      <vt:lpstr>6- مرونة الإدارة وسهولة الأنشطة</vt:lpstr>
      <vt:lpstr>خصائص الإدارة في المنشآت الصغيرة</vt:lpstr>
      <vt:lpstr>7- النمط الشخصي في الإدارة (إدارة الشخص الواحد)</vt:lpstr>
      <vt:lpstr>ما هو التوجه الإنتاجي أو البيعي؟</vt:lpstr>
      <vt:lpstr>التجديد والابتكار</vt:lpstr>
    </vt:vector>
  </TitlesOfParts>
  <Company>noor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المنشآت الصغيرة التأسيس والإدارة ( خصائص المنشآت الصغيرة وأهميتها) د. وفاء المبيريك   </dc:title>
  <dc:creator>ma260909</dc:creator>
  <cp:lastModifiedBy>User</cp:lastModifiedBy>
  <cp:revision>37</cp:revision>
  <dcterms:created xsi:type="dcterms:W3CDTF">2011-04-13T10:10:14Z</dcterms:created>
  <dcterms:modified xsi:type="dcterms:W3CDTF">2011-04-29T09:42:54Z</dcterms:modified>
</cp:coreProperties>
</file>