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4"/>
  </p:sldMasterIdLst>
  <p:notesMasterIdLst>
    <p:notesMasterId r:id="rId44"/>
  </p:notesMasterIdLst>
  <p:handoutMasterIdLst>
    <p:handoutMasterId r:id="rId45"/>
  </p:handoutMasterIdLst>
  <p:sldIdLst>
    <p:sldId id="256" r:id="rId5"/>
    <p:sldId id="259" r:id="rId6"/>
    <p:sldId id="279" r:id="rId7"/>
    <p:sldId id="295" r:id="rId8"/>
    <p:sldId id="285" r:id="rId9"/>
    <p:sldId id="296" r:id="rId10"/>
    <p:sldId id="286" r:id="rId11"/>
    <p:sldId id="297" r:id="rId12"/>
    <p:sldId id="298" r:id="rId13"/>
    <p:sldId id="280" r:id="rId14"/>
    <p:sldId id="281" r:id="rId15"/>
    <p:sldId id="299" r:id="rId16"/>
    <p:sldId id="300" r:id="rId17"/>
    <p:sldId id="301" r:id="rId18"/>
    <p:sldId id="302" r:id="rId19"/>
    <p:sldId id="303" r:id="rId20"/>
    <p:sldId id="282" r:id="rId21"/>
    <p:sldId id="283" r:id="rId22"/>
    <p:sldId id="287" r:id="rId23"/>
    <p:sldId id="304" r:id="rId24"/>
    <p:sldId id="305" r:id="rId25"/>
    <p:sldId id="306" r:id="rId26"/>
    <p:sldId id="288" r:id="rId27"/>
    <p:sldId id="289" r:id="rId28"/>
    <p:sldId id="284" r:id="rId29"/>
    <p:sldId id="307" r:id="rId30"/>
    <p:sldId id="308" r:id="rId31"/>
    <p:sldId id="309" r:id="rId32"/>
    <p:sldId id="291" r:id="rId33"/>
    <p:sldId id="310" r:id="rId34"/>
    <p:sldId id="311" r:id="rId35"/>
    <p:sldId id="312" r:id="rId36"/>
    <p:sldId id="292" r:id="rId37"/>
    <p:sldId id="294" r:id="rId38"/>
    <p:sldId id="313" r:id="rId39"/>
    <p:sldId id="314" r:id="rId40"/>
    <p:sldId id="315" r:id="rId41"/>
    <p:sldId id="316" r:id="rId42"/>
    <p:sldId id="317" r:id="rId4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4CD"/>
    <a:srgbClr val="0C7FC6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C8619-8804-4EE1-9B90-75524B98AD4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70D91FC-0D4A-4918-8DB0-9C1711EFE5E7}">
      <dgm:prSet phldrT="[Text]" custT="1"/>
      <dgm:spPr>
        <a:solidFill>
          <a:srgbClr val="5F84CD"/>
        </a:solidFill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4000" dirty="0" smtClean="0">
              <a:cs typeface="Simplified Arabic" pitchFamily="2" charset="-78"/>
            </a:rPr>
            <a:t>مصادر داخلية </a:t>
          </a:r>
          <a:endParaRPr lang="ar-SA" sz="4000" dirty="0"/>
        </a:p>
      </dgm:t>
    </dgm:pt>
    <dgm:pt modelId="{3ABEC66E-D71B-4C1C-B3DA-1BA9F97EE2F6}" type="parTrans" cxnId="{4B468AE8-BA5C-480A-A63C-8B3D213C4290}">
      <dgm:prSet/>
      <dgm:spPr/>
      <dgm:t>
        <a:bodyPr/>
        <a:lstStyle/>
        <a:p>
          <a:pPr rtl="1"/>
          <a:endParaRPr lang="ar-SA" sz="4000"/>
        </a:p>
      </dgm:t>
    </dgm:pt>
    <dgm:pt modelId="{FF4038DB-7912-4878-A2BA-0F0284379B3B}" type="sibTrans" cxnId="{4B468AE8-BA5C-480A-A63C-8B3D213C4290}">
      <dgm:prSet/>
      <dgm:spPr/>
      <dgm:t>
        <a:bodyPr/>
        <a:lstStyle/>
        <a:p>
          <a:pPr rtl="1"/>
          <a:endParaRPr lang="ar-SA" sz="4000"/>
        </a:p>
      </dgm:t>
    </dgm:pt>
    <dgm:pt modelId="{BA7823F5-48EA-4479-A7E4-5E54D0ACD912}">
      <dgm:prSet phldrT="[Text]" custT="1"/>
      <dgm:spPr>
        <a:ln>
          <a:solidFill>
            <a:srgbClr val="5F84CD">
              <a:alpha val="90000"/>
            </a:srgb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ar-SA" sz="4000" dirty="0" smtClean="0">
              <a:cs typeface="Simplified Arabic" pitchFamily="2" charset="-78"/>
            </a:rPr>
            <a:t>أموال الملكية</a:t>
          </a:r>
          <a:endParaRPr lang="ar-SA" sz="4000" dirty="0"/>
        </a:p>
      </dgm:t>
    </dgm:pt>
    <dgm:pt modelId="{B7B680E3-B994-41B7-9FDE-626F9E31A81F}" type="parTrans" cxnId="{1EC3462B-05C8-460C-98AD-0EFE30D68C55}">
      <dgm:prSet/>
      <dgm:spPr/>
      <dgm:t>
        <a:bodyPr/>
        <a:lstStyle/>
        <a:p>
          <a:pPr rtl="1"/>
          <a:endParaRPr lang="ar-SA" sz="4000"/>
        </a:p>
      </dgm:t>
    </dgm:pt>
    <dgm:pt modelId="{ED327D0B-AC8E-49A8-B0B1-415AE4BC39E5}" type="sibTrans" cxnId="{1EC3462B-05C8-460C-98AD-0EFE30D68C55}">
      <dgm:prSet/>
      <dgm:spPr/>
      <dgm:t>
        <a:bodyPr/>
        <a:lstStyle/>
        <a:p>
          <a:pPr rtl="1"/>
          <a:endParaRPr lang="ar-SA" sz="4000"/>
        </a:p>
      </dgm:t>
    </dgm:pt>
    <dgm:pt modelId="{A4D5B2F3-C740-4A72-9E57-2CAFB216E13E}">
      <dgm:prSet phldrT="[Text]" custT="1"/>
      <dgm:spPr>
        <a:solidFill>
          <a:srgbClr val="0C7FC6"/>
        </a:solidFill>
        <a:effectLst>
          <a:glow rad="101600">
            <a:srgbClr val="0C7FC6">
              <a:alpha val="60000"/>
            </a:srgbClr>
          </a:glow>
        </a:effectLst>
      </dgm:spPr>
      <dgm:t>
        <a:bodyPr/>
        <a:lstStyle/>
        <a:p>
          <a:pPr rtl="1"/>
          <a:r>
            <a:rPr lang="ar-SA" sz="4000" dirty="0" smtClean="0">
              <a:cs typeface="Simplified Arabic" pitchFamily="2" charset="-78"/>
            </a:rPr>
            <a:t>مصادر خارجية </a:t>
          </a:r>
          <a:endParaRPr lang="ar-SA" sz="4000" dirty="0"/>
        </a:p>
      </dgm:t>
    </dgm:pt>
    <dgm:pt modelId="{4092528B-40D4-4240-ADA6-7A49488689DA}" type="parTrans" cxnId="{3C90419D-4586-4522-83FC-7243F92DC919}">
      <dgm:prSet/>
      <dgm:spPr/>
      <dgm:t>
        <a:bodyPr/>
        <a:lstStyle/>
        <a:p>
          <a:pPr rtl="1"/>
          <a:endParaRPr lang="ar-SA" sz="4000"/>
        </a:p>
      </dgm:t>
    </dgm:pt>
    <dgm:pt modelId="{2ED73279-530F-42C7-A9D4-56BC10050A18}" type="sibTrans" cxnId="{3C90419D-4586-4522-83FC-7243F92DC919}">
      <dgm:prSet/>
      <dgm:spPr/>
      <dgm:t>
        <a:bodyPr/>
        <a:lstStyle/>
        <a:p>
          <a:pPr rtl="1"/>
          <a:endParaRPr lang="ar-SA" sz="4000"/>
        </a:p>
      </dgm:t>
    </dgm:pt>
    <dgm:pt modelId="{3F4C2147-558C-44E8-84AB-ED528796B159}">
      <dgm:prSet phldrT="[Text]" custT="1"/>
      <dgm:spPr>
        <a:ln>
          <a:solidFill>
            <a:srgbClr val="0C7FC6">
              <a:alpha val="90000"/>
            </a:srgb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ar-SA" sz="4000" dirty="0" smtClean="0">
              <a:cs typeface="Simplified Arabic" pitchFamily="2" charset="-78"/>
            </a:rPr>
            <a:t>أموال الغير</a:t>
          </a:r>
          <a:endParaRPr lang="ar-SA" sz="4000" dirty="0"/>
        </a:p>
      </dgm:t>
    </dgm:pt>
    <dgm:pt modelId="{7CE99CF0-1037-460E-8E4D-11B81808782A}" type="parTrans" cxnId="{A9BD35F6-DA5C-444A-B4A0-AFDAEC2193EC}">
      <dgm:prSet/>
      <dgm:spPr/>
    </dgm:pt>
    <dgm:pt modelId="{8B863C78-344A-4419-9CA7-C6C8B68C325A}" type="sibTrans" cxnId="{A9BD35F6-DA5C-444A-B4A0-AFDAEC2193EC}">
      <dgm:prSet/>
      <dgm:spPr/>
    </dgm:pt>
    <dgm:pt modelId="{9FB48B2F-EA07-45A4-BFBF-D313D1FF921A}" type="pres">
      <dgm:prSet presAssocID="{765C8619-8804-4EE1-9B90-75524B98AD4B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CED8D64E-33B3-4988-AF0A-6B2B136E4DCA}" type="pres">
      <dgm:prSet presAssocID="{670D91FC-0D4A-4918-8DB0-9C1711EFE5E7}" presName="linNode" presStyleCnt="0"/>
      <dgm:spPr/>
    </dgm:pt>
    <dgm:pt modelId="{C0C96E7E-FB65-4BC1-B858-974AEF514048}" type="pres">
      <dgm:prSet presAssocID="{670D91FC-0D4A-4918-8DB0-9C1711EFE5E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C57722D-D30F-4599-938A-FBFA534400E2}" type="pres">
      <dgm:prSet presAssocID="{670D91FC-0D4A-4918-8DB0-9C1711EFE5E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52EEAD-5001-4D7C-9152-1F24BC008622}" type="pres">
      <dgm:prSet presAssocID="{FF4038DB-7912-4878-A2BA-0F0284379B3B}" presName="spacing" presStyleCnt="0"/>
      <dgm:spPr/>
    </dgm:pt>
    <dgm:pt modelId="{200C1E38-614F-44F7-A628-48232849BF14}" type="pres">
      <dgm:prSet presAssocID="{A4D5B2F3-C740-4A72-9E57-2CAFB216E13E}" presName="linNode" presStyleCnt="0"/>
      <dgm:spPr/>
    </dgm:pt>
    <dgm:pt modelId="{BCC65226-8E59-4423-BC4D-FE3A05961040}" type="pres">
      <dgm:prSet presAssocID="{A4D5B2F3-C740-4A72-9E57-2CAFB216E13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F86416-8316-46F2-B85B-D6F3924EE456}" type="pres">
      <dgm:prSet presAssocID="{A4D5B2F3-C740-4A72-9E57-2CAFB216E13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C90419D-4586-4522-83FC-7243F92DC919}" srcId="{765C8619-8804-4EE1-9B90-75524B98AD4B}" destId="{A4D5B2F3-C740-4A72-9E57-2CAFB216E13E}" srcOrd="1" destOrd="0" parTransId="{4092528B-40D4-4240-ADA6-7A49488689DA}" sibTransId="{2ED73279-530F-42C7-A9D4-56BC10050A18}"/>
    <dgm:cxn modelId="{FF956397-7CBA-4456-B333-FD644BE53FE9}" type="presOf" srcId="{3F4C2147-558C-44E8-84AB-ED528796B159}" destId="{15F86416-8316-46F2-B85B-D6F3924EE456}" srcOrd="0" destOrd="0" presId="urn:microsoft.com/office/officeart/2005/8/layout/vList6"/>
    <dgm:cxn modelId="{EB1B7650-4959-4D0D-A651-7CAFB8B71C4D}" type="presOf" srcId="{765C8619-8804-4EE1-9B90-75524B98AD4B}" destId="{9FB48B2F-EA07-45A4-BFBF-D313D1FF921A}" srcOrd="0" destOrd="0" presId="urn:microsoft.com/office/officeart/2005/8/layout/vList6"/>
    <dgm:cxn modelId="{D6D9EA56-E999-4ED8-B075-7AD0693BD3D7}" type="presOf" srcId="{A4D5B2F3-C740-4A72-9E57-2CAFB216E13E}" destId="{BCC65226-8E59-4423-BC4D-FE3A05961040}" srcOrd="0" destOrd="0" presId="urn:microsoft.com/office/officeart/2005/8/layout/vList6"/>
    <dgm:cxn modelId="{1EC3462B-05C8-460C-98AD-0EFE30D68C55}" srcId="{670D91FC-0D4A-4918-8DB0-9C1711EFE5E7}" destId="{BA7823F5-48EA-4479-A7E4-5E54D0ACD912}" srcOrd="0" destOrd="0" parTransId="{B7B680E3-B994-41B7-9FDE-626F9E31A81F}" sibTransId="{ED327D0B-AC8E-49A8-B0B1-415AE4BC39E5}"/>
    <dgm:cxn modelId="{4B468AE8-BA5C-480A-A63C-8B3D213C4290}" srcId="{765C8619-8804-4EE1-9B90-75524B98AD4B}" destId="{670D91FC-0D4A-4918-8DB0-9C1711EFE5E7}" srcOrd="0" destOrd="0" parTransId="{3ABEC66E-D71B-4C1C-B3DA-1BA9F97EE2F6}" sibTransId="{FF4038DB-7912-4878-A2BA-0F0284379B3B}"/>
    <dgm:cxn modelId="{F66EB7B6-7C08-4DC2-B687-DEADC91010B1}" type="presOf" srcId="{BA7823F5-48EA-4479-A7E4-5E54D0ACD912}" destId="{3C57722D-D30F-4599-938A-FBFA534400E2}" srcOrd="0" destOrd="0" presId="urn:microsoft.com/office/officeart/2005/8/layout/vList6"/>
    <dgm:cxn modelId="{A9BD35F6-DA5C-444A-B4A0-AFDAEC2193EC}" srcId="{A4D5B2F3-C740-4A72-9E57-2CAFB216E13E}" destId="{3F4C2147-558C-44E8-84AB-ED528796B159}" srcOrd="0" destOrd="0" parTransId="{7CE99CF0-1037-460E-8E4D-11B81808782A}" sibTransId="{8B863C78-344A-4419-9CA7-C6C8B68C325A}"/>
    <dgm:cxn modelId="{DC577E61-C336-481E-8240-A3ACCE1F338E}" type="presOf" srcId="{670D91FC-0D4A-4918-8DB0-9C1711EFE5E7}" destId="{C0C96E7E-FB65-4BC1-B858-974AEF514048}" srcOrd="0" destOrd="0" presId="urn:microsoft.com/office/officeart/2005/8/layout/vList6"/>
    <dgm:cxn modelId="{003F385C-67BD-4802-9F57-A887DDF4B878}" type="presParOf" srcId="{9FB48B2F-EA07-45A4-BFBF-D313D1FF921A}" destId="{CED8D64E-33B3-4988-AF0A-6B2B136E4DCA}" srcOrd="0" destOrd="0" presId="urn:microsoft.com/office/officeart/2005/8/layout/vList6"/>
    <dgm:cxn modelId="{D1E9D0FF-21F5-4CF1-A126-C373D884670A}" type="presParOf" srcId="{CED8D64E-33B3-4988-AF0A-6B2B136E4DCA}" destId="{C0C96E7E-FB65-4BC1-B858-974AEF514048}" srcOrd="0" destOrd="0" presId="urn:microsoft.com/office/officeart/2005/8/layout/vList6"/>
    <dgm:cxn modelId="{4BA0BD7E-F32E-4184-B75B-B29FE71C3E2D}" type="presParOf" srcId="{CED8D64E-33B3-4988-AF0A-6B2B136E4DCA}" destId="{3C57722D-D30F-4599-938A-FBFA534400E2}" srcOrd="1" destOrd="0" presId="urn:microsoft.com/office/officeart/2005/8/layout/vList6"/>
    <dgm:cxn modelId="{AA4CE9FC-97B4-4138-B9B3-F414D86350B9}" type="presParOf" srcId="{9FB48B2F-EA07-45A4-BFBF-D313D1FF921A}" destId="{0F52EEAD-5001-4D7C-9152-1F24BC008622}" srcOrd="1" destOrd="0" presId="urn:microsoft.com/office/officeart/2005/8/layout/vList6"/>
    <dgm:cxn modelId="{E5A1F2AB-8A50-497C-9A9B-D577BA660129}" type="presParOf" srcId="{9FB48B2F-EA07-45A4-BFBF-D313D1FF921A}" destId="{200C1E38-614F-44F7-A628-48232849BF14}" srcOrd="2" destOrd="0" presId="urn:microsoft.com/office/officeart/2005/8/layout/vList6"/>
    <dgm:cxn modelId="{A88C2A0C-FB96-4DB4-82EB-7A594EC6ED0E}" type="presParOf" srcId="{200C1E38-614F-44F7-A628-48232849BF14}" destId="{BCC65226-8E59-4423-BC4D-FE3A05961040}" srcOrd="0" destOrd="0" presId="urn:microsoft.com/office/officeart/2005/8/layout/vList6"/>
    <dgm:cxn modelId="{3F1093C4-DA82-4857-945F-67E8AE53D283}" type="presParOf" srcId="{200C1E38-614F-44F7-A628-48232849BF14}" destId="{15F86416-8316-46F2-B85B-D6F3924EE45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39D54-F479-4745-8B22-EF1CCA67B48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2BA96AC-68D8-4F96-814B-C34EC3822B13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3200" b="1" dirty="0" smtClean="0">
              <a:solidFill>
                <a:schemeClr val="tx1"/>
              </a:solidFill>
            </a:rPr>
            <a:t>مصادر تمويل</a:t>
          </a:r>
          <a:endParaRPr lang="ar-SA" sz="3200" b="1" dirty="0">
            <a:solidFill>
              <a:schemeClr val="tx1"/>
            </a:solidFill>
          </a:endParaRPr>
        </a:p>
      </dgm:t>
    </dgm:pt>
    <dgm:pt modelId="{E69B3C47-D609-4ECC-9C3F-E70C48546DB9}" type="parTrans" cxnId="{8D9D99C1-0BD3-4DFC-8066-7290EB9634B1}">
      <dgm:prSet/>
      <dgm:spPr/>
      <dgm:t>
        <a:bodyPr/>
        <a:lstStyle/>
        <a:p>
          <a:pPr rtl="1"/>
          <a:endParaRPr lang="ar-SA" sz="1800" b="1">
            <a:solidFill>
              <a:schemeClr val="tx1"/>
            </a:solidFill>
          </a:endParaRPr>
        </a:p>
      </dgm:t>
    </dgm:pt>
    <dgm:pt modelId="{FDD26C3A-2FF0-4EAD-8BF3-63609DBFFE24}" type="sibTrans" cxnId="{8D9D99C1-0BD3-4DFC-8066-7290EB9634B1}">
      <dgm:prSet/>
      <dgm:spPr/>
      <dgm:t>
        <a:bodyPr/>
        <a:lstStyle/>
        <a:p>
          <a:pPr rtl="1"/>
          <a:endParaRPr lang="ar-SA" sz="1800" b="1">
            <a:solidFill>
              <a:schemeClr val="tx1"/>
            </a:solidFill>
          </a:endParaRPr>
        </a:p>
      </dgm:t>
    </dgm:pt>
    <dgm:pt modelId="{C09FEAB2-AF2F-46E6-A788-0DCB2EADDDF5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أموال الملكية</a:t>
          </a:r>
          <a:endParaRPr lang="ar-SA" sz="1800" b="1" dirty="0">
            <a:solidFill>
              <a:schemeClr val="tx1"/>
            </a:solidFill>
          </a:endParaRPr>
        </a:p>
      </dgm:t>
    </dgm:pt>
    <dgm:pt modelId="{DBE3BD76-D2D4-4FE8-A35E-50B9082E2BB4}" type="parTrans" cxnId="{28EDB2F9-A3A6-4F7D-97B2-F2EC44A6207B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>
            <a:solidFill>
              <a:schemeClr val="tx1"/>
            </a:solidFill>
          </a:endParaRPr>
        </a:p>
      </dgm:t>
    </dgm:pt>
    <dgm:pt modelId="{5FC8BDB9-0AA0-45CB-B462-26CCFBB1A89D}" type="sibTrans" cxnId="{28EDB2F9-A3A6-4F7D-97B2-F2EC44A6207B}">
      <dgm:prSet/>
      <dgm:spPr/>
      <dgm:t>
        <a:bodyPr/>
        <a:lstStyle/>
        <a:p>
          <a:pPr rtl="1"/>
          <a:endParaRPr lang="ar-SA" sz="1800" b="1">
            <a:solidFill>
              <a:schemeClr val="tx1"/>
            </a:solidFill>
          </a:endParaRPr>
        </a:p>
      </dgm:t>
    </dgm:pt>
    <dgm:pt modelId="{486EA174-D9B0-48C8-9ABE-749503CA385F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أموال الغير</a:t>
          </a:r>
          <a:endParaRPr lang="ar-SA" sz="1800" b="1" dirty="0">
            <a:solidFill>
              <a:schemeClr val="tx1"/>
            </a:solidFill>
          </a:endParaRPr>
        </a:p>
      </dgm:t>
    </dgm:pt>
    <dgm:pt modelId="{77289E86-BF4D-4A4B-AA86-2CC3A26A5AD1}" type="parTrans" cxnId="{91B9951F-FD5C-4F21-B778-63357E4F564E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>
            <a:solidFill>
              <a:schemeClr val="tx1"/>
            </a:solidFill>
          </a:endParaRPr>
        </a:p>
      </dgm:t>
    </dgm:pt>
    <dgm:pt modelId="{4B300B7E-B3EC-4DFF-B1C9-B4D4A674B223}" type="sibTrans" cxnId="{91B9951F-FD5C-4F21-B778-63357E4F564E}">
      <dgm:prSet/>
      <dgm:spPr/>
      <dgm:t>
        <a:bodyPr/>
        <a:lstStyle/>
        <a:p>
          <a:pPr rtl="1"/>
          <a:endParaRPr lang="ar-SA" sz="1800" b="1">
            <a:solidFill>
              <a:schemeClr val="tx1"/>
            </a:solidFill>
          </a:endParaRPr>
        </a:p>
      </dgm:t>
    </dgm:pt>
    <dgm:pt modelId="{1BA84BAC-3ECC-4D89-B53F-18F9B198560A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أموال أصحاب المنشأة</a:t>
          </a:r>
          <a:endParaRPr lang="ar-SA" sz="1800" b="1" dirty="0">
            <a:solidFill>
              <a:schemeClr val="tx1"/>
            </a:solidFill>
          </a:endParaRPr>
        </a:p>
      </dgm:t>
    </dgm:pt>
    <dgm:pt modelId="{979CE9CF-F855-402E-94FE-C9E1983A097E}" type="parTrans" cxnId="{118D83D8-44C8-4BB2-B533-ECC688BE815E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>
            <a:solidFill>
              <a:schemeClr val="tx1"/>
            </a:solidFill>
          </a:endParaRPr>
        </a:p>
      </dgm:t>
    </dgm:pt>
    <dgm:pt modelId="{B752D280-FC04-493D-83BD-2D78B29291C1}" type="sibTrans" cxnId="{118D83D8-44C8-4BB2-B533-ECC688BE815E}">
      <dgm:prSet/>
      <dgm:spPr/>
      <dgm:t>
        <a:bodyPr/>
        <a:lstStyle/>
        <a:p>
          <a:pPr rtl="1"/>
          <a:endParaRPr lang="ar-SA" sz="1800" b="1">
            <a:solidFill>
              <a:schemeClr val="tx1"/>
            </a:solidFill>
          </a:endParaRPr>
        </a:p>
      </dgm:t>
    </dgm:pt>
    <dgm:pt modelId="{3788CCB3-67BC-41C2-8775-C93B2D06F6B6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الأرباح المحتجزة</a:t>
          </a:r>
          <a:endParaRPr lang="ar-SA" sz="1800" b="1" dirty="0">
            <a:solidFill>
              <a:schemeClr val="tx1"/>
            </a:solidFill>
          </a:endParaRPr>
        </a:p>
      </dgm:t>
    </dgm:pt>
    <dgm:pt modelId="{CD549AE8-8C78-4345-A756-899158CA7A2D}" type="parTrans" cxnId="{A7DEFE6A-79B8-40B4-9CFF-CAF8E36D4872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>
            <a:solidFill>
              <a:schemeClr val="tx1"/>
            </a:solidFill>
          </a:endParaRPr>
        </a:p>
      </dgm:t>
    </dgm:pt>
    <dgm:pt modelId="{1F247EEF-C230-4C88-AC73-B42BDAAC5325}" type="sibTrans" cxnId="{A7DEFE6A-79B8-40B4-9CFF-CAF8E36D4872}">
      <dgm:prSet/>
      <dgm:spPr/>
      <dgm:t>
        <a:bodyPr/>
        <a:lstStyle/>
        <a:p>
          <a:pPr rtl="1"/>
          <a:endParaRPr lang="ar-SA" sz="1800" b="1">
            <a:solidFill>
              <a:schemeClr val="tx1"/>
            </a:solidFill>
          </a:endParaRPr>
        </a:p>
      </dgm:t>
    </dgm:pt>
    <dgm:pt modelId="{7D9EC9FA-37B5-474B-A3E5-5510240C36F4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القروض</a:t>
          </a:r>
          <a:endParaRPr lang="ar-SA" sz="1800" b="1" dirty="0">
            <a:solidFill>
              <a:schemeClr val="tx1"/>
            </a:solidFill>
          </a:endParaRPr>
        </a:p>
      </dgm:t>
    </dgm:pt>
    <dgm:pt modelId="{2580663D-4C9D-4A97-8697-CCA6AA209B25}" type="parTrans" cxnId="{026ACB7E-94E3-4B00-9447-ACB619B508C0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>
            <a:solidFill>
              <a:schemeClr val="tx1"/>
            </a:solidFill>
          </a:endParaRPr>
        </a:p>
      </dgm:t>
    </dgm:pt>
    <dgm:pt modelId="{7AEFC094-95C2-47E8-8F37-677ECBFBD90B}" type="sibTrans" cxnId="{026ACB7E-94E3-4B00-9447-ACB619B508C0}">
      <dgm:prSet/>
      <dgm:spPr/>
      <dgm:t>
        <a:bodyPr/>
        <a:lstStyle/>
        <a:p>
          <a:pPr rtl="1"/>
          <a:endParaRPr lang="ar-SA" sz="1800" b="1">
            <a:solidFill>
              <a:schemeClr val="tx1"/>
            </a:solidFill>
          </a:endParaRPr>
        </a:p>
      </dgm:t>
    </dgm:pt>
    <dgm:pt modelId="{3CDB4E50-817D-4060-9062-4BBDD91D0FA0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قروض هيئات</a:t>
          </a:r>
          <a:endParaRPr lang="ar-SA" sz="1800" b="1" dirty="0">
            <a:solidFill>
              <a:schemeClr val="tx1"/>
            </a:solidFill>
          </a:endParaRPr>
        </a:p>
      </dgm:t>
    </dgm:pt>
    <dgm:pt modelId="{9D3213BF-4C9F-464F-9F9B-99BF338AD808}" type="parTrans" cxnId="{2ED52A48-B513-4EF2-A933-9A96EE3F7A50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3C2FE760-0EB1-4580-8DFE-01CA31A42D0A}" type="sibTrans" cxnId="{2ED52A48-B513-4EF2-A933-9A96EE3F7A50}">
      <dgm:prSet/>
      <dgm:spPr/>
      <dgm:t>
        <a:bodyPr/>
        <a:lstStyle/>
        <a:p>
          <a:pPr rtl="1"/>
          <a:endParaRPr lang="ar-SA" sz="1800" b="1"/>
        </a:p>
      </dgm:t>
    </dgm:pt>
    <dgm:pt modelId="{F876BDA5-9932-4D4F-9E8C-7BBD81658EC3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هيئات و مؤسسات</a:t>
          </a:r>
          <a:endParaRPr lang="ar-SA" sz="1800" b="1" dirty="0">
            <a:solidFill>
              <a:schemeClr val="tx1"/>
            </a:solidFill>
          </a:endParaRPr>
        </a:p>
      </dgm:t>
    </dgm:pt>
    <dgm:pt modelId="{CE9F3757-CD9A-416F-8FB6-C790A70E017C}" type="parTrans" cxnId="{49FD1254-4970-4A28-B32D-6D7FA4CA43EE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1CFDE623-9B79-4128-8824-049F83D96E78}" type="sibTrans" cxnId="{49FD1254-4970-4A28-B32D-6D7FA4CA43EE}">
      <dgm:prSet/>
      <dgm:spPr/>
      <dgm:t>
        <a:bodyPr/>
        <a:lstStyle/>
        <a:p>
          <a:pPr rtl="1"/>
          <a:endParaRPr lang="ar-SA" sz="1800" b="1"/>
        </a:p>
      </dgm:t>
    </dgm:pt>
    <dgm:pt modelId="{0D4C5FA4-D4FD-4994-9ED2-4BA36159314E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شركات استثمار</a:t>
          </a:r>
          <a:endParaRPr lang="ar-SA" sz="1800" b="1" dirty="0">
            <a:solidFill>
              <a:schemeClr val="tx1"/>
            </a:solidFill>
          </a:endParaRPr>
        </a:p>
      </dgm:t>
    </dgm:pt>
    <dgm:pt modelId="{7E9895D4-12D9-4F8C-93F2-5CCB136EBA7D}" type="parTrans" cxnId="{D9F371ED-1FB3-48EA-9010-2186A747DB74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CF20F7B1-A38C-4436-BF71-126CA6367ECB}" type="sibTrans" cxnId="{D9F371ED-1FB3-48EA-9010-2186A747DB74}">
      <dgm:prSet/>
      <dgm:spPr/>
      <dgm:t>
        <a:bodyPr/>
        <a:lstStyle/>
        <a:p>
          <a:pPr rtl="1"/>
          <a:endParaRPr lang="ar-SA" sz="1800" b="1"/>
        </a:p>
      </dgm:t>
    </dgm:pt>
    <dgm:pt modelId="{5D554100-696B-483E-BD49-2501DA295260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صندوق المئوية</a:t>
          </a:r>
          <a:endParaRPr lang="ar-SA" sz="1800" b="1" dirty="0">
            <a:solidFill>
              <a:schemeClr val="tx1"/>
            </a:solidFill>
          </a:endParaRPr>
        </a:p>
      </dgm:t>
    </dgm:pt>
    <dgm:pt modelId="{218425CD-7020-4BEF-A546-330DCAC31E26}" type="parTrans" cxnId="{C71DF04B-A21B-4645-82FA-75850839BF4C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31A17550-56C2-45A0-8986-22759B522330}" type="sibTrans" cxnId="{C71DF04B-A21B-4645-82FA-75850839BF4C}">
      <dgm:prSet/>
      <dgm:spPr/>
      <dgm:t>
        <a:bodyPr/>
        <a:lstStyle/>
        <a:p>
          <a:pPr rtl="1"/>
          <a:endParaRPr lang="ar-SA" sz="1800" b="1"/>
        </a:p>
      </dgm:t>
    </dgm:pt>
    <dgm:pt modelId="{A8D210FA-DAF0-4D74-8A51-88E627FDCBBD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عبداللطيف جميل</a:t>
          </a:r>
          <a:endParaRPr lang="ar-SA" sz="1800" b="1" dirty="0">
            <a:solidFill>
              <a:schemeClr val="tx1"/>
            </a:solidFill>
          </a:endParaRPr>
        </a:p>
      </dgm:t>
    </dgm:pt>
    <dgm:pt modelId="{734D3370-EBAE-4339-B9A0-B1E06D2DDE57}" type="parTrans" cxnId="{9960A2DD-D592-4CAD-AFFB-AA58D1AE954B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D543BC5C-6424-4CB0-9BB2-C146E61BD8A5}" type="sibTrans" cxnId="{9960A2DD-D592-4CAD-AFFB-AA58D1AE954B}">
      <dgm:prSet/>
      <dgm:spPr/>
      <dgm:t>
        <a:bodyPr/>
        <a:lstStyle/>
        <a:p>
          <a:pPr rtl="1"/>
          <a:endParaRPr lang="ar-SA" sz="1800" b="1"/>
        </a:p>
      </dgm:t>
    </dgm:pt>
    <dgm:pt modelId="{0EA5E11A-8A81-497F-A7B5-29419CB3B39E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الائتمان التجاري</a:t>
          </a:r>
          <a:endParaRPr lang="ar-SA" sz="1800" b="1" dirty="0">
            <a:solidFill>
              <a:schemeClr val="tx1"/>
            </a:solidFill>
          </a:endParaRPr>
        </a:p>
      </dgm:t>
    </dgm:pt>
    <dgm:pt modelId="{38BF8F42-25DB-427F-853D-B219CAA1EF9E}" type="parTrans" cxnId="{A214554E-7268-4E66-92E5-F5543CAD8B29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F200AD99-FE07-4E42-9881-0765E25E65A0}" type="sibTrans" cxnId="{A214554E-7268-4E66-92E5-F5543CAD8B29}">
      <dgm:prSet/>
      <dgm:spPr/>
      <dgm:t>
        <a:bodyPr/>
        <a:lstStyle/>
        <a:p>
          <a:pPr rtl="1"/>
          <a:endParaRPr lang="ar-SA" sz="1800" b="1"/>
        </a:p>
      </dgm:t>
    </dgm:pt>
    <dgm:pt modelId="{3A9A36C7-0092-4F5F-81D9-FDD42025FF78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قروض حكومية</a:t>
          </a:r>
          <a:endParaRPr lang="ar-SA" sz="1800" b="1" dirty="0">
            <a:solidFill>
              <a:schemeClr val="tx1"/>
            </a:solidFill>
          </a:endParaRPr>
        </a:p>
      </dgm:t>
    </dgm:pt>
    <dgm:pt modelId="{0E534C64-68EA-4165-A0F3-A535F4E2DF39}" type="parTrans" cxnId="{E0E6A876-BD0D-46B7-876A-0628ED4488EE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9A1F4AB5-845D-465C-BBD1-A55C9DBF625D}" type="sibTrans" cxnId="{E0E6A876-BD0D-46B7-876A-0628ED4488EE}">
      <dgm:prSet/>
      <dgm:spPr/>
      <dgm:t>
        <a:bodyPr/>
        <a:lstStyle/>
        <a:p>
          <a:pPr rtl="1"/>
          <a:endParaRPr lang="ar-SA" sz="1800" b="1"/>
        </a:p>
      </dgm:t>
    </dgm:pt>
    <dgm:pt modelId="{71DE482D-B238-4DF4-8968-A835753E9888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 dirty="0">
            <a:solidFill>
              <a:schemeClr val="tx1"/>
            </a:solidFill>
          </a:endParaRPr>
        </a:p>
      </dgm:t>
    </dgm:pt>
    <dgm:pt modelId="{F23C311F-63E2-4B34-A1B4-41F61FEC550E}" type="parTrans" cxnId="{6EC5A126-99E8-405C-A6B5-ED105DD73B90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2437A3DD-02AB-42B4-96C1-8F6D2EE7AFE5}" type="sibTrans" cxnId="{6EC5A126-99E8-405C-A6B5-ED105DD73B90}">
      <dgm:prSet/>
      <dgm:spPr/>
      <dgm:t>
        <a:bodyPr/>
        <a:lstStyle/>
        <a:p>
          <a:pPr rtl="1"/>
          <a:endParaRPr lang="ar-SA" sz="1800" b="1"/>
        </a:p>
      </dgm:t>
    </dgm:pt>
    <dgm:pt modelId="{8F342968-2678-4FD5-9026-C0C3D863DD99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التسليف الصناعي</a:t>
          </a:r>
          <a:endParaRPr lang="ar-SA" sz="1800" b="1" dirty="0">
            <a:solidFill>
              <a:schemeClr val="tx1"/>
            </a:solidFill>
          </a:endParaRPr>
        </a:p>
      </dgm:t>
    </dgm:pt>
    <dgm:pt modelId="{6FBB2120-F232-413F-9CD3-8EA93C55AEC2}" type="parTrans" cxnId="{C72CDCEE-8382-4EDA-9AD0-3615126638A9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AC6C960C-8DFB-414A-BDEC-66FF74211D99}" type="sibTrans" cxnId="{C72CDCEE-8382-4EDA-9AD0-3615126638A9}">
      <dgm:prSet/>
      <dgm:spPr/>
      <dgm:t>
        <a:bodyPr/>
        <a:lstStyle/>
        <a:p>
          <a:pPr rtl="1"/>
          <a:endParaRPr lang="ar-SA" sz="1800" b="1"/>
        </a:p>
      </dgm:t>
    </dgm:pt>
    <dgm:pt modelId="{AB5F1F85-756F-4EDE-88F3-F2E3CF8DEB19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التسليف الزراعي</a:t>
          </a:r>
          <a:endParaRPr lang="ar-SA" sz="1800" b="1" dirty="0">
            <a:solidFill>
              <a:schemeClr val="tx1"/>
            </a:solidFill>
          </a:endParaRPr>
        </a:p>
      </dgm:t>
    </dgm:pt>
    <dgm:pt modelId="{B6111B1B-7DF4-4010-9C02-50F5990F35A7}" type="parTrans" cxnId="{5D2E3DBC-AE16-4D9F-B4A4-183169ADE74E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BDD79A3B-2EB1-401B-8C7B-BA394F6928EC}" type="sibTrans" cxnId="{5D2E3DBC-AE16-4D9F-B4A4-183169ADE74E}">
      <dgm:prSet/>
      <dgm:spPr/>
      <dgm:t>
        <a:bodyPr/>
        <a:lstStyle/>
        <a:p>
          <a:pPr rtl="1"/>
          <a:endParaRPr lang="ar-SA" sz="1800" b="1"/>
        </a:p>
      </dgm:t>
    </dgm:pt>
    <dgm:pt modelId="{3EE5811A-C2A6-4C9C-A3BC-7ACA0F8A19E1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بنوك تجارية</a:t>
          </a:r>
          <a:endParaRPr lang="ar-SA" sz="1800" b="1" dirty="0">
            <a:solidFill>
              <a:schemeClr val="tx1"/>
            </a:solidFill>
          </a:endParaRPr>
        </a:p>
      </dgm:t>
    </dgm:pt>
    <dgm:pt modelId="{4F83A800-2E87-4CE4-81FA-49A1CF775797}" type="parTrans" cxnId="{99B212EB-D8E4-4163-BCB0-1F9C8A41630D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6F9F80BE-3619-4942-93CA-F22057D8FEBA}" type="sibTrans" cxnId="{99B212EB-D8E4-4163-BCB0-1F9C8A41630D}">
      <dgm:prSet/>
      <dgm:spPr/>
      <dgm:t>
        <a:bodyPr/>
        <a:lstStyle/>
        <a:p>
          <a:pPr rtl="1"/>
          <a:endParaRPr lang="ar-SA" sz="1800" b="1"/>
        </a:p>
      </dgm:t>
    </dgm:pt>
    <dgm:pt modelId="{A2C8FEF2-B555-478F-8884-C681EC1E680E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البنك الأهلي</a:t>
          </a:r>
          <a:endParaRPr lang="ar-SA" sz="1800" b="1" dirty="0">
            <a:solidFill>
              <a:schemeClr val="tx1"/>
            </a:solidFill>
          </a:endParaRPr>
        </a:p>
      </dgm:t>
    </dgm:pt>
    <dgm:pt modelId="{C3438AE7-E621-4EBB-9972-9DE402572DD9}" type="parTrans" cxnId="{33F0680D-BF00-48FD-BD51-28CA284F2382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2C4A7E28-ECFE-42F1-A40B-C5A366BD8EB5}" type="sibTrans" cxnId="{33F0680D-BF00-48FD-BD51-28CA284F2382}">
      <dgm:prSet/>
      <dgm:spPr/>
      <dgm:t>
        <a:bodyPr/>
        <a:lstStyle/>
        <a:p>
          <a:pPr rtl="1"/>
          <a:endParaRPr lang="ar-SA" sz="1800" b="1"/>
        </a:p>
      </dgm:t>
    </dgm:pt>
    <dgm:pt modelId="{C45BEDE1-ACE1-47FB-9EDA-10B812CC0AD5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بنك الرياض</a:t>
          </a:r>
          <a:endParaRPr lang="ar-SA" sz="1800" b="1" dirty="0"/>
        </a:p>
      </dgm:t>
    </dgm:pt>
    <dgm:pt modelId="{CE0A4984-A891-46AC-87C0-548235D76AB2}" type="parTrans" cxnId="{7DBDD1A9-31ED-4F76-BD36-E80C0BBA2BAE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F83E2ECB-4F5C-46F5-AE86-D58ADAEFF511}" type="sibTrans" cxnId="{7DBDD1A9-31ED-4F76-BD36-E80C0BBA2BAE}">
      <dgm:prSet/>
      <dgm:spPr/>
      <dgm:t>
        <a:bodyPr/>
        <a:lstStyle/>
        <a:p>
          <a:pPr rtl="1"/>
          <a:endParaRPr lang="ar-SA" sz="1800" b="1"/>
        </a:p>
      </dgm:t>
    </dgm:pt>
    <dgm:pt modelId="{EC48295F-392A-4789-925A-5AD3EBD9F7EB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 dirty="0"/>
        </a:p>
      </dgm:t>
    </dgm:pt>
    <dgm:pt modelId="{2D34F4F2-81DB-4E5F-BD44-AAD740999E56}" type="parTrans" cxnId="{6D652D15-EF3C-425E-A0BC-7598A06075DE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C3E0D7B6-7D95-4605-BEC2-FD65860602A4}" type="sibTrans" cxnId="{6D652D15-EF3C-425E-A0BC-7598A06075DE}">
      <dgm:prSet/>
      <dgm:spPr/>
      <dgm:t>
        <a:bodyPr/>
        <a:lstStyle/>
        <a:p>
          <a:pPr rtl="1"/>
          <a:endParaRPr lang="ar-SA" sz="1800" b="1"/>
        </a:p>
      </dgm:t>
    </dgm:pt>
    <dgm:pt modelId="{255795DA-3B17-4CD7-9682-6AEA72EAF7FA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قروض شخصية</a:t>
          </a:r>
          <a:endParaRPr lang="ar-SA" sz="1800" b="1" dirty="0">
            <a:solidFill>
              <a:schemeClr val="tx1"/>
            </a:solidFill>
          </a:endParaRPr>
        </a:p>
      </dgm:t>
    </dgm:pt>
    <dgm:pt modelId="{8839C431-08A9-4F6E-B090-556E49DBE2B5}" type="parTrans" cxnId="{FDF3DF67-D137-4C64-AF2B-5D870B8842A7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25C608E8-21CE-45C6-91C3-B56C6FC8064D}" type="sibTrans" cxnId="{FDF3DF67-D137-4C64-AF2B-5D870B8842A7}">
      <dgm:prSet/>
      <dgm:spPr/>
      <dgm:t>
        <a:bodyPr/>
        <a:lstStyle/>
        <a:p>
          <a:pPr rtl="1"/>
          <a:endParaRPr lang="ar-SA" sz="1800" b="1"/>
        </a:p>
      </dgm:t>
    </dgm:pt>
    <dgm:pt modelId="{176674E2-097E-4761-94F9-FB6775C87BA3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العائلة</a:t>
          </a:r>
          <a:endParaRPr lang="ar-SA" sz="1800" b="1" dirty="0">
            <a:solidFill>
              <a:schemeClr val="tx1"/>
            </a:solidFill>
          </a:endParaRPr>
        </a:p>
      </dgm:t>
    </dgm:pt>
    <dgm:pt modelId="{95F87C8E-2336-40AE-B310-2D8B7ECC51C7}" type="parTrans" cxnId="{F46989C3-BAD2-48B6-9D05-070ED03A333D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FD25DC54-6AFA-47A1-8C48-BCB57A13783C}" type="sibTrans" cxnId="{F46989C3-BAD2-48B6-9D05-070ED03A333D}">
      <dgm:prSet/>
      <dgm:spPr/>
      <dgm:t>
        <a:bodyPr/>
        <a:lstStyle/>
        <a:p>
          <a:pPr rtl="1"/>
          <a:endParaRPr lang="ar-SA" sz="1800" b="1"/>
        </a:p>
      </dgm:t>
    </dgm:pt>
    <dgm:pt modelId="{6C4300E4-9624-4BBA-B112-86E11150086B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smtClean="0">
              <a:solidFill>
                <a:schemeClr val="tx1"/>
              </a:solidFill>
            </a:rPr>
            <a:t>الأصدقاء</a:t>
          </a:r>
          <a:endParaRPr lang="ar-SA" sz="1800" b="1" dirty="0">
            <a:solidFill>
              <a:schemeClr val="tx1"/>
            </a:solidFill>
          </a:endParaRPr>
        </a:p>
      </dgm:t>
    </dgm:pt>
    <dgm:pt modelId="{9A01ADEE-1585-4166-B1DE-E29A497EBF94}" type="parTrans" cxnId="{056BEC63-FAE1-428C-991C-EB31B7910F63}">
      <dgm:prSet custT="1"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 sz="1800" b="1"/>
        </a:p>
      </dgm:t>
    </dgm:pt>
    <dgm:pt modelId="{2E69CAE4-EEBF-445C-A6F1-3ACC07DADE2E}" type="sibTrans" cxnId="{056BEC63-FAE1-428C-991C-EB31B7910F63}">
      <dgm:prSet/>
      <dgm:spPr/>
      <dgm:t>
        <a:bodyPr/>
        <a:lstStyle/>
        <a:p>
          <a:pPr rtl="1"/>
          <a:endParaRPr lang="ar-SA" sz="1800" b="1"/>
        </a:p>
      </dgm:t>
    </dgm:pt>
    <dgm:pt modelId="{751C115F-FF27-49A3-9883-9C25269FC717}" type="asst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</a:rPr>
            <a:t>شركات الاقراض</a:t>
          </a:r>
          <a:endParaRPr lang="ar-SA" sz="1800" b="1" dirty="0">
            <a:solidFill>
              <a:schemeClr val="tx1"/>
            </a:solidFill>
          </a:endParaRPr>
        </a:p>
      </dgm:t>
    </dgm:pt>
    <dgm:pt modelId="{207EECC1-4F6E-4E17-A0AB-BCA493A82B77}" type="parTrans" cxnId="{28F76D95-CD34-4D76-8F5C-C2B1BE605173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DBF56CE7-A018-484A-9274-367774292AC1}" type="sibTrans" cxnId="{28F76D95-CD34-4D76-8F5C-C2B1BE605173}">
      <dgm:prSet/>
      <dgm:spPr/>
      <dgm:t>
        <a:bodyPr/>
        <a:lstStyle/>
        <a:p>
          <a:pPr rtl="1"/>
          <a:endParaRPr lang="ar-SA"/>
        </a:p>
      </dgm:t>
    </dgm:pt>
    <dgm:pt modelId="{417E3D70-1C58-465E-9621-9BA08429D33D}" type="pres">
      <dgm:prSet presAssocID="{24439D54-F479-4745-8B22-EF1CCA67B4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D71FCA9-BF90-42F9-AB7B-32FC7487F39F}" type="pres">
      <dgm:prSet presAssocID="{52BA96AC-68D8-4F96-814B-C34EC3822B13}" presName="root1" presStyleCnt="0"/>
      <dgm:spPr/>
    </dgm:pt>
    <dgm:pt modelId="{44BF5BAB-4FAB-4700-8CA7-9F4EFA3F7D16}" type="pres">
      <dgm:prSet presAssocID="{52BA96AC-68D8-4F96-814B-C34EC3822B13}" presName="LevelOneTextNode" presStyleLbl="node0" presStyleIdx="0" presStyleCnt="1" custScaleY="22566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1CE2B3A-F33D-494D-BE02-E29343EE3FA1}" type="pres">
      <dgm:prSet presAssocID="{52BA96AC-68D8-4F96-814B-C34EC3822B13}" presName="level2hierChild" presStyleCnt="0"/>
      <dgm:spPr/>
    </dgm:pt>
    <dgm:pt modelId="{2713C904-06E6-4295-8B36-8350854E175E}" type="pres">
      <dgm:prSet presAssocID="{DBE3BD76-D2D4-4FE8-A35E-50B9082E2BB4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1504DCF2-AB51-4AF1-9031-0CEDE9ED7FA5}" type="pres">
      <dgm:prSet presAssocID="{DBE3BD76-D2D4-4FE8-A35E-50B9082E2BB4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211277A9-98C9-46FE-B8D6-F7B1DD3EDD80}" type="pres">
      <dgm:prSet presAssocID="{C09FEAB2-AF2F-46E6-A788-0DCB2EADDDF5}" presName="root2" presStyleCnt="0"/>
      <dgm:spPr/>
    </dgm:pt>
    <dgm:pt modelId="{85DFB9D5-8180-45C2-9FD5-5C17848DDA53}" type="pres">
      <dgm:prSet presAssocID="{C09FEAB2-AF2F-46E6-A788-0DCB2EADDDF5}" presName="LevelTwoTextNode" presStyleLbl="asst1" presStyleIdx="0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C923980-041A-4E57-A1F4-C44853F402DA}" type="pres">
      <dgm:prSet presAssocID="{C09FEAB2-AF2F-46E6-A788-0DCB2EADDDF5}" presName="level3hierChild" presStyleCnt="0"/>
      <dgm:spPr/>
    </dgm:pt>
    <dgm:pt modelId="{AF1AAD17-E2EA-4EAF-A6A0-98821EE23766}" type="pres">
      <dgm:prSet presAssocID="{979CE9CF-F855-402E-94FE-C9E1983A097E}" presName="conn2-1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96A5EECC-6705-4D28-B562-B2039B0E7DEF}" type="pres">
      <dgm:prSet presAssocID="{979CE9CF-F855-402E-94FE-C9E1983A097E}" presName="connTx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B081F586-CC13-4B8B-BCF2-C060754A9C74}" type="pres">
      <dgm:prSet presAssocID="{1BA84BAC-3ECC-4D89-B53F-18F9B198560A}" presName="root2" presStyleCnt="0"/>
      <dgm:spPr/>
    </dgm:pt>
    <dgm:pt modelId="{1090FE30-6E7C-4350-A657-7707C8FC71D8}" type="pres">
      <dgm:prSet presAssocID="{1BA84BAC-3ECC-4D89-B53F-18F9B198560A}" presName="LevelTwoTextNode" presStyleLbl="asst1" presStyleIdx="1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5DF46B9-6152-42F6-AC5A-8EDA9E0DB63D}" type="pres">
      <dgm:prSet presAssocID="{1BA84BAC-3ECC-4D89-B53F-18F9B198560A}" presName="level3hierChild" presStyleCnt="0"/>
      <dgm:spPr/>
    </dgm:pt>
    <dgm:pt modelId="{124DBE94-3B20-4D39-AFBB-C2561F9745D6}" type="pres">
      <dgm:prSet presAssocID="{CD549AE8-8C78-4345-A756-899158CA7A2D}" presName="conn2-1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C9D9B9B3-2107-40CC-93EA-61C6F9690AEC}" type="pres">
      <dgm:prSet presAssocID="{CD549AE8-8C78-4345-A756-899158CA7A2D}" presName="connTx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419C83B2-6B40-4D54-89DB-BBCAA5A5A679}" type="pres">
      <dgm:prSet presAssocID="{3788CCB3-67BC-41C2-8775-C93B2D06F6B6}" presName="root2" presStyleCnt="0"/>
      <dgm:spPr/>
    </dgm:pt>
    <dgm:pt modelId="{4A639512-EDC9-487C-8807-06D1A71A939C}" type="pres">
      <dgm:prSet presAssocID="{3788CCB3-67BC-41C2-8775-C93B2D06F6B6}" presName="LevelTwoTextNode" presStyleLbl="asst1" presStyleIdx="2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9C70219-6B35-48C7-81FF-7D8ED7AB322A}" type="pres">
      <dgm:prSet presAssocID="{3788CCB3-67BC-41C2-8775-C93B2D06F6B6}" presName="level3hierChild" presStyleCnt="0"/>
      <dgm:spPr/>
    </dgm:pt>
    <dgm:pt modelId="{B8878005-FB54-4420-AD93-BEA0D34FDCEB}" type="pres">
      <dgm:prSet presAssocID="{77289E86-BF4D-4A4B-AA86-2CC3A26A5AD1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A11B2A58-CFE3-4E49-AB13-97ACD24D0F46}" type="pres">
      <dgm:prSet presAssocID="{77289E86-BF4D-4A4B-AA86-2CC3A26A5AD1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A2E96741-A05C-46F6-A646-7EAE661D66E3}" type="pres">
      <dgm:prSet presAssocID="{486EA174-D9B0-48C8-9ABE-749503CA385F}" presName="root2" presStyleCnt="0"/>
      <dgm:spPr/>
    </dgm:pt>
    <dgm:pt modelId="{7C1F89AE-C4FA-45ED-A420-4BAF2B0BA463}" type="pres">
      <dgm:prSet presAssocID="{486EA174-D9B0-48C8-9ABE-749503CA385F}" presName="LevelTwoTextNode" presStyleLbl="asst1" presStyleIdx="3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E100242-E36E-4D9D-BDE0-8CA34E170AEC}" type="pres">
      <dgm:prSet presAssocID="{486EA174-D9B0-48C8-9ABE-749503CA385F}" presName="level3hierChild" presStyleCnt="0"/>
      <dgm:spPr/>
    </dgm:pt>
    <dgm:pt modelId="{7C87C6D9-677D-4EB1-A33E-8441B93886AB}" type="pres">
      <dgm:prSet presAssocID="{38BF8F42-25DB-427F-853D-B219CAA1EF9E}" presName="conn2-1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4D39E665-9885-4A78-93D3-BB6AE52765EE}" type="pres">
      <dgm:prSet presAssocID="{38BF8F42-25DB-427F-853D-B219CAA1EF9E}" presName="connTx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79F6EDC4-CB9D-4BC5-89F4-3CE0CB3C78D3}" type="pres">
      <dgm:prSet presAssocID="{0EA5E11A-8A81-497F-A7B5-29419CB3B39E}" presName="root2" presStyleCnt="0"/>
      <dgm:spPr/>
    </dgm:pt>
    <dgm:pt modelId="{F4FE2A1D-4589-49EA-B3D4-A0FFDF74065B}" type="pres">
      <dgm:prSet presAssocID="{0EA5E11A-8A81-497F-A7B5-29419CB3B39E}" presName="LevelTwoTextNode" presStyleLbl="asst1" presStyleIdx="4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5B2C1C1-FD61-4D5A-95F7-0C8315104974}" type="pres">
      <dgm:prSet presAssocID="{0EA5E11A-8A81-497F-A7B5-29419CB3B39E}" presName="level3hierChild" presStyleCnt="0"/>
      <dgm:spPr/>
    </dgm:pt>
    <dgm:pt modelId="{C5B1F6B1-3094-4ECB-9BD4-DE298DA2024D}" type="pres">
      <dgm:prSet presAssocID="{2580663D-4C9D-4A97-8697-CCA6AA209B25}" presName="conn2-1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D54821CA-890A-4D83-B172-5A88D0763EBA}" type="pres">
      <dgm:prSet presAssocID="{2580663D-4C9D-4A97-8697-CCA6AA209B25}" presName="connTx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4E638E00-3DCF-4D58-AD4F-F77A80D4E943}" type="pres">
      <dgm:prSet presAssocID="{7D9EC9FA-37B5-474B-A3E5-5510240C36F4}" presName="root2" presStyleCnt="0"/>
      <dgm:spPr/>
    </dgm:pt>
    <dgm:pt modelId="{E49A58AC-8C23-4757-92E1-80DA1AE7CC90}" type="pres">
      <dgm:prSet presAssocID="{7D9EC9FA-37B5-474B-A3E5-5510240C36F4}" presName="LevelTwoTextNode" presStyleLbl="asst1" presStyleIdx="5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E7DF80C-28A4-4AAC-9FEF-C3CE29B56AC5}" type="pres">
      <dgm:prSet presAssocID="{7D9EC9FA-37B5-474B-A3E5-5510240C36F4}" presName="level3hierChild" presStyleCnt="0"/>
      <dgm:spPr/>
    </dgm:pt>
    <dgm:pt modelId="{E7B395A0-23D6-4B7E-8F2E-7127EC165644}" type="pres">
      <dgm:prSet presAssocID="{F23C311F-63E2-4B34-A1B4-41F61FEC550E}" presName="conn2-1" presStyleLbl="parChTrans1D4" presStyleIdx="0" presStyleCnt="17"/>
      <dgm:spPr/>
      <dgm:t>
        <a:bodyPr/>
        <a:lstStyle/>
        <a:p>
          <a:pPr rtl="1"/>
          <a:endParaRPr lang="ar-SA"/>
        </a:p>
      </dgm:t>
    </dgm:pt>
    <dgm:pt modelId="{00FC6DC3-DEEE-4E46-B3D1-987818CA6A6F}" type="pres">
      <dgm:prSet presAssocID="{F23C311F-63E2-4B34-A1B4-41F61FEC550E}" presName="connTx" presStyleLbl="parChTrans1D4" presStyleIdx="0" presStyleCnt="17"/>
      <dgm:spPr/>
      <dgm:t>
        <a:bodyPr/>
        <a:lstStyle/>
        <a:p>
          <a:pPr rtl="1"/>
          <a:endParaRPr lang="ar-SA"/>
        </a:p>
      </dgm:t>
    </dgm:pt>
    <dgm:pt modelId="{766F0C4D-101A-4C2C-97F7-BF663868474B}" type="pres">
      <dgm:prSet presAssocID="{71DE482D-B238-4DF4-8968-A835753E9888}" presName="root2" presStyleCnt="0"/>
      <dgm:spPr/>
    </dgm:pt>
    <dgm:pt modelId="{1074FAF6-9836-4FAC-9501-DA10F6635907}" type="pres">
      <dgm:prSet presAssocID="{71DE482D-B238-4DF4-8968-A835753E9888}" presName="LevelTwoTextNode" presStyleLbl="asst1" presStyleIdx="6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BDF477B-D412-4362-8FEA-CA0AB45D25CF}" type="pres">
      <dgm:prSet presAssocID="{71DE482D-B238-4DF4-8968-A835753E9888}" presName="level3hierChild" presStyleCnt="0"/>
      <dgm:spPr/>
    </dgm:pt>
    <dgm:pt modelId="{89B94787-2516-43F4-A4D7-C85F9BF52263}" type="pres">
      <dgm:prSet presAssocID="{0E534C64-68EA-4165-A0F3-A535F4E2DF39}" presName="conn2-1" presStyleLbl="parChTrans1D4" presStyleIdx="1" presStyleCnt="17"/>
      <dgm:spPr/>
      <dgm:t>
        <a:bodyPr/>
        <a:lstStyle/>
        <a:p>
          <a:pPr rtl="1"/>
          <a:endParaRPr lang="ar-SA"/>
        </a:p>
      </dgm:t>
    </dgm:pt>
    <dgm:pt modelId="{E7C451D1-3263-4745-B2E8-4761ECF64DD4}" type="pres">
      <dgm:prSet presAssocID="{0E534C64-68EA-4165-A0F3-A535F4E2DF39}" presName="connTx" presStyleLbl="parChTrans1D4" presStyleIdx="1" presStyleCnt="17"/>
      <dgm:spPr/>
      <dgm:t>
        <a:bodyPr/>
        <a:lstStyle/>
        <a:p>
          <a:pPr rtl="1"/>
          <a:endParaRPr lang="ar-SA"/>
        </a:p>
      </dgm:t>
    </dgm:pt>
    <dgm:pt modelId="{B859FAFA-AA41-4A67-9230-4AA4CA33367F}" type="pres">
      <dgm:prSet presAssocID="{3A9A36C7-0092-4F5F-81D9-FDD42025FF78}" presName="root2" presStyleCnt="0"/>
      <dgm:spPr/>
    </dgm:pt>
    <dgm:pt modelId="{697DB0E1-D107-4BEF-B763-97B947749983}" type="pres">
      <dgm:prSet presAssocID="{3A9A36C7-0092-4F5F-81D9-FDD42025FF78}" presName="LevelTwoTextNode" presStyleLbl="asst1" presStyleIdx="7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6BD1FAC-0286-43B7-AB92-EEA5E613C05D}" type="pres">
      <dgm:prSet presAssocID="{3A9A36C7-0092-4F5F-81D9-FDD42025FF78}" presName="level3hierChild" presStyleCnt="0"/>
      <dgm:spPr/>
    </dgm:pt>
    <dgm:pt modelId="{FE0AD317-3B07-49A2-949A-1DABF597085A}" type="pres">
      <dgm:prSet presAssocID="{6FBB2120-F232-413F-9CD3-8EA93C55AEC2}" presName="conn2-1" presStyleLbl="parChTrans1D4" presStyleIdx="2" presStyleCnt="17"/>
      <dgm:spPr/>
      <dgm:t>
        <a:bodyPr/>
        <a:lstStyle/>
        <a:p>
          <a:pPr rtl="1"/>
          <a:endParaRPr lang="ar-SA"/>
        </a:p>
      </dgm:t>
    </dgm:pt>
    <dgm:pt modelId="{64FB52E4-86CE-4CAA-BF2A-EF1102632C90}" type="pres">
      <dgm:prSet presAssocID="{6FBB2120-F232-413F-9CD3-8EA93C55AEC2}" presName="connTx" presStyleLbl="parChTrans1D4" presStyleIdx="2" presStyleCnt="17"/>
      <dgm:spPr/>
      <dgm:t>
        <a:bodyPr/>
        <a:lstStyle/>
        <a:p>
          <a:pPr rtl="1"/>
          <a:endParaRPr lang="ar-SA"/>
        </a:p>
      </dgm:t>
    </dgm:pt>
    <dgm:pt modelId="{FD1E79C3-149E-443E-A9CD-BB9B12044140}" type="pres">
      <dgm:prSet presAssocID="{8F342968-2678-4FD5-9026-C0C3D863DD99}" presName="root2" presStyleCnt="0"/>
      <dgm:spPr/>
    </dgm:pt>
    <dgm:pt modelId="{582FDF64-6F87-482B-83A4-DA33375CA228}" type="pres">
      <dgm:prSet presAssocID="{8F342968-2678-4FD5-9026-C0C3D863DD99}" presName="LevelTwoTextNode" presStyleLbl="asst1" presStyleIdx="8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40EBCC4-63D1-4954-887A-920D656DE19C}" type="pres">
      <dgm:prSet presAssocID="{8F342968-2678-4FD5-9026-C0C3D863DD99}" presName="level3hierChild" presStyleCnt="0"/>
      <dgm:spPr/>
    </dgm:pt>
    <dgm:pt modelId="{5E14EB5D-8FAA-4CA5-BC11-0461A12075B7}" type="pres">
      <dgm:prSet presAssocID="{B6111B1B-7DF4-4010-9C02-50F5990F35A7}" presName="conn2-1" presStyleLbl="parChTrans1D4" presStyleIdx="3" presStyleCnt="17"/>
      <dgm:spPr/>
      <dgm:t>
        <a:bodyPr/>
        <a:lstStyle/>
        <a:p>
          <a:pPr rtl="1"/>
          <a:endParaRPr lang="ar-SA"/>
        </a:p>
      </dgm:t>
    </dgm:pt>
    <dgm:pt modelId="{11D1643F-23E2-4ACB-A1B2-628093DFAA60}" type="pres">
      <dgm:prSet presAssocID="{B6111B1B-7DF4-4010-9C02-50F5990F35A7}" presName="connTx" presStyleLbl="parChTrans1D4" presStyleIdx="3" presStyleCnt="17"/>
      <dgm:spPr/>
      <dgm:t>
        <a:bodyPr/>
        <a:lstStyle/>
        <a:p>
          <a:pPr rtl="1"/>
          <a:endParaRPr lang="ar-SA"/>
        </a:p>
      </dgm:t>
    </dgm:pt>
    <dgm:pt modelId="{78ECF729-45B8-42C8-90F2-1A2D5E4B185A}" type="pres">
      <dgm:prSet presAssocID="{AB5F1F85-756F-4EDE-88F3-F2E3CF8DEB19}" presName="root2" presStyleCnt="0"/>
      <dgm:spPr/>
    </dgm:pt>
    <dgm:pt modelId="{CB365782-109E-438D-BD7A-04E84337A1B3}" type="pres">
      <dgm:prSet presAssocID="{AB5F1F85-756F-4EDE-88F3-F2E3CF8DEB19}" presName="LevelTwoTextNode" presStyleLbl="asst1" presStyleIdx="9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F113A68-9EF2-4766-8DFC-A7B17211E56C}" type="pres">
      <dgm:prSet presAssocID="{AB5F1F85-756F-4EDE-88F3-F2E3CF8DEB19}" presName="level3hierChild" presStyleCnt="0"/>
      <dgm:spPr/>
    </dgm:pt>
    <dgm:pt modelId="{A227A04F-188D-4E97-B024-73E7FCCF7979}" type="pres">
      <dgm:prSet presAssocID="{4F83A800-2E87-4CE4-81FA-49A1CF775797}" presName="conn2-1" presStyleLbl="parChTrans1D4" presStyleIdx="4" presStyleCnt="17"/>
      <dgm:spPr/>
      <dgm:t>
        <a:bodyPr/>
        <a:lstStyle/>
        <a:p>
          <a:pPr rtl="1"/>
          <a:endParaRPr lang="ar-SA"/>
        </a:p>
      </dgm:t>
    </dgm:pt>
    <dgm:pt modelId="{D67D3E12-EDC5-49D0-B886-52AE08299C9B}" type="pres">
      <dgm:prSet presAssocID="{4F83A800-2E87-4CE4-81FA-49A1CF775797}" presName="connTx" presStyleLbl="parChTrans1D4" presStyleIdx="4" presStyleCnt="17"/>
      <dgm:spPr/>
      <dgm:t>
        <a:bodyPr/>
        <a:lstStyle/>
        <a:p>
          <a:pPr rtl="1"/>
          <a:endParaRPr lang="ar-SA"/>
        </a:p>
      </dgm:t>
    </dgm:pt>
    <dgm:pt modelId="{89AA0712-DD01-4E1B-A8B6-119453B381A7}" type="pres">
      <dgm:prSet presAssocID="{3EE5811A-C2A6-4C9C-A3BC-7ACA0F8A19E1}" presName="root2" presStyleCnt="0"/>
      <dgm:spPr/>
    </dgm:pt>
    <dgm:pt modelId="{609B085D-6E8F-4126-97E8-AC79D2731F94}" type="pres">
      <dgm:prSet presAssocID="{3EE5811A-C2A6-4C9C-A3BC-7ACA0F8A19E1}" presName="LevelTwoTextNode" presStyleLbl="asst1" presStyleIdx="10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3472101-22E4-479D-8FF7-762D140B3871}" type="pres">
      <dgm:prSet presAssocID="{3EE5811A-C2A6-4C9C-A3BC-7ACA0F8A19E1}" presName="level3hierChild" presStyleCnt="0"/>
      <dgm:spPr/>
    </dgm:pt>
    <dgm:pt modelId="{5BD853F4-AABF-40C8-8929-B84494C52EEC}" type="pres">
      <dgm:prSet presAssocID="{C3438AE7-E621-4EBB-9972-9DE402572DD9}" presName="conn2-1" presStyleLbl="parChTrans1D4" presStyleIdx="5" presStyleCnt="17"/>
      <dgm:spPr/>
      <dgm:t>
        <a:bodyPr/>
        <a:lstStyle/>
        <a:p>
          <a:pPr rtl="1"/>
          <a:endParaRPr lang="ar-SA"/>
        </a:p>
      </dgm:t>
    </dgm:pt>
    <dgm:pt modelId="{BDB5B047-ED1A-45C6-AC56-0192897AD5CD}" type="pres">
      <dgm:prSet presAssocID="{C3438AE7-E621-4EBB-9972-9DE402572DD9}" presName="connTx" presStyleLbl="parChTrans1D4" presStyleIdx="5" presStyleCnt="17"/>
      <dgm:spPr/>
      <dgm:t>
        <a:bodyPr/>
        <a:lstStyle/>
        <a:p>
          <a:pPr rtl="1"/>
          <a:endParaRPr lang="ar-SA"/>
        </a:p>
      </dgm:t>
    </dgm:pt>
    <dgm:pt modelId="{38444692-67D0-4D65-AA1E-A27D2F69B649}" type="pres">
      <dgm:prSet presAssocID="{A2C8FEF2-B555-478F-8884-C681EC1E680E}" presName="root2" presStyleCnt="0"/>
      <dgm:spPr/>
    </dgm:pt>
    <dgm:pt modelId="{A4DF9365-BCAC-46A7-83F5-62E9B8A2DC9B}" type="pres">
      <dgm:prSet presAssocID="{A2C8FEF2-B555-478F-8884-C681EC1E680E}" presName="LevelTwoTextNode" presStyleLbl="asst1" presStyleIdx="11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A82D84B-A37F-456E-98EA-72648A18FB98}" type="pres">
      <dgm:prSet presAssocID="{A2C8FEF2-B555-478F-8884-C681EC1E680E}" presName="level3hierChild" presStyleCnt="0"/>
      <dgm:spPr/>
    </dgm:pt>
    <dgm:pt modelId="{9217ED4F-F95C-4975-BF95-F2BFEE39970B}" type="pres">
      <dgm:prSet presAssocID="{CE0A4984-A891-46AC-87C0-548235D76AB2}" presName="conn2-1" presStyleLbl="parChTrans1D4" presStyleIdx="6" presStyleCnt="17"/>
      <dgm:spPr/>
      <dgm:t>
        <a:bodyPr/>
        <a:lstStyle/>
        <a:p>
          <a:pPr rtl="1"/>
          <a:endParaRPr lang="ar-SA"/>
        </a:p>
      </dgm:t>
    </dgm:pt>
    <dgm:pt modelId="{A5D94A3F-A9D0-4447-978B-5884E94FE47B}" type="pres">
      <dgm:prSet presAssocID="{CE0A4984-A891-46AC-87C0-548235D76AB2}" presName="connTx" presStyleLbl="parChTrans1D4" presStyleIdx="6" presStyleCnt="17"/>
      <dgm:spPr/>
      <dgm:t>
        <a:bodyPr/>
        <a:lstStyle/>
        <a:p>
          <a:pPr rtl="1"/>
          <a:endParaRPr lang="ar-SA"/>
        </a:p>
      </dgm:t>
    </dgm:pt>
    <dgm:pt modelId="{2AE2F6EF-E4D0-42B8-A2BE-44ED5786E9DA}" type="pres">
      <dgm:prSet presAssocID="{C45BEDE1-ACE1-47FB-9EDA-10B812CC0AD5}" presName="root2" presStyleCnt="0"/>
      <dgm:spPr/>
    </dgm:pt>
    <dgm:pt modelId="{C6F2C015-EE51-4985-917E-B5C2119571B4}" type="pres">
      <dgm:prSet presAssocID="{C45BEDE1-ACE1-47FB-9EDA-10B812CC0AD5}" presName="LevelTwoTextNode" presStyleLbl="asst1" presStyleIdx="12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4173C78-F815-4B7C-A23F-85E54AFC4E2A}" type="pres">
      <dgm:prSet presAssocID="{C45BEDE1-ACE1-47FB-9EDA-10B812CC0AD5}" presName="level3hierChild" presStyleCnt="0"/>
      <dgm:spPr/>
    </dgm:pt>
    <dgm:pt modelId="{40DE3776-396E-4A18-915A-9DDE7907E179}" type="pres">
      <dgm:prSet presAssocID="{2D34F4F2-81DB-4E5F-BD44-AAD740999E56}" presName="conn2-1" presStyleLbl="parChTrans1D4" presStyleIdx="7" presStyleCnt="17"/>
      <dgm:spPr/>
      <dgm:t>
        <a:bodyPr/>
        <a:lstStyle/>
        <a:p>
          <a:pPr rtl="1"/>
          <a:endParaRPr lang="ar-SA"/>
        </a:p>
      </dgm:t>
    </dgm:pt>
    <dgm:pt modelId="{B90B5D64-EF6C-4514-9E37-F753C0FA9B6D}" type="pres">
      <dgm:prSet presAssocID="{2D34F4F2-81DB-4E5F-BD44-AAD740999E56}" presName="connTx" presStyleLbl="parChTrans1D4" presStyleIdx="7" presStyleCnt="17"/>
      <dgm:spPr/>
      <dgm:t>
        <a:bodyPr/>
        <a:lstStyle/>
        <a:p>
          <a:pPr rtl="1"/>
          <a:endParaRPr lang="ar-SA"/>
        </a:p>
      </dgm:t>
    </dgm:pt>
    <dgm:pt modelId="{08D5B5F8-39FA-4565-A29B-15B7C0DC2EBC}" type="pres">
      <dgm:prSet presAssocID="{EC48295F-392A-4789-925A-5AD3EBD9F7EB}" presName="root2" presStyleCnt="0"/>
      <dgm:spPr/>
    </dgm:pt>
    <dgm:pt modelId="{9205099A-E829-41E1-907D-5AF09FDB8B61}" type="pres">
      <dgm:prSet presAssocID="{EC48295F-392A-4789-925A-5AD3EBD9F7EB}" presName="LevelTwoTextNode" presStyleLbl="asst1" presStyleIdx="13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C95B6D7-219E-4CF0-861C-8BA6953B483B}" type="pres">
      <dgm:prSet presAssocID="{EC48295F-392A-4789-925A-5AD3EBD9F7EB}" presName="level3hierChild" presStyleCnt="0"/>
      <dgm:spPr/>
    </dgm:pt>
    <dgm:pt modelId="{F94BE1B5-84E6-4B54-B358-1C8E50DC42DE}" type="pres">
      <dgm:prSet presAssocID="{9D3213BF-4C9F-464F-9F9B-99BF338AD808}" presName="conn2-1" presStyleLbl="parChTrans1D4" presStyleIdx="8" presStyleCnt="17"/>
      <dgm:spPr/>
      <dgm:t>
        <a:bodyPr/>
        <a:lstStyle/>
        <a:p>
          <a:pPr rtl="1"/>
          <a:endParaRPr lang="ar-SA"/>
        </a:p>
      </dgm:t>
    </dgm:pt>
    <dgm:pt modelId="{32B92462-76B9-41AC-A91B-5EF00FB97651}" type="pres">
      <dgm:prSet presAssocID="{9D3213BF-4C9F-464F-9F9B-99BF338AD808}" presName="connTx" presStyleLbl="parChTrans1D4" presStyleIdx="8" presStyleCnt="17"/>
      <dgm:spPr/>
      <dgm:t>
        <a:bodyPr/>
        <a:lstStyle/>
        <a:p>
          <a:pPr rtl="1"/>
          <a:endParaRPr lang="ar-SA"/>
        </a:p>
      </dgm:t>
    </dgm:pt>
    <dgm:pt modelId="{0DB60F26-081D-4F36-A0A2-A75794C44335}" type="pres">
      <dgm:prSet presAssocID="{3CDB4E50-817D-4060-9062-4BBDD91D0FA0}" presName="root2" presStyleCnt="0"/>
      <dgm:spPr/>
    </dgm:pt>
    <dgm:pt modelId="{8A2D9970-8EED-4A26-885E-3020336EDA09}" type="pres">
      <dgm:prSet presAssocID="{3CDB4E50-817D-4060-9062-4BBDD91D0FA0}" presName="LevelTwoTextNode" presStyleLbl="asst1" presStyleIdx="14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F22A724-EB7C-4499-B809-B849765E8BA3}" type="pres">
      <dgm:prSet presAssocID="{3CDB4E50-817D-4060-9062-4BBDD91D0FA0}" presName="level3hierChild" presStyleCnt="0"/>
      <dgm:spPr/>
    </dgm:pt>
    <dgm:pt modelId="{4A6778A6-FD0F-452B-ABD2-480A7C135DC7}" type="pres">
      <dgm:prSet presAssocID="{CE9F3757-CD9A-416F-8FB6-C790A70E017C}" presName="conn2-1" presStyleLbl="parChTrans1D4" presStyleIdx="9" presStyleCnt="17"/>
      <dgm:spPr/>
      <dgm:t>
        <a:bodyPr/>
        <a:lstStyle/>
        <a:p>
          <a:pPr rtl="1"/>
          <a:endParaRPr lang="ar-SA"/>
        </a:p>
      </dgm:t>
    </dgm:pt>
    <dgm:pt modelId="{06584D01-6570-4E4F-BC53-0E7950ED9F41}" type="pres">
      <dgm:prSet presAssocID="{CE9F3757-CD9A-416F-8FB6-C790A70E017C}" presName="connTx" presStyleLbl="parChTrans1D4" presStyleIdx="9" presStyleCnt="17"/>
      <dgm:spPr/>
      <dgm:t>
        <a:bodyPr/>
        <a:lstStyle/>
        <a:p>
          <a:pPr rtl="1"/>
          <a:endParaRPr lang="ar-SA"/>
        </a:p>
      </dgm:t>
    </dgm:pt>
    <dgm:pt modelId="{8D5E73F9-8960-4AAD-B7A9-22CE4D42D8EF}" type="pres">
      <dgm:prSet presAssocID="{F876BDA5-9932-4D4F-9E8C-7BBD81658EC3}" presName="root2" presStyleCnt="0"/>
      <dgm:spPr/>
    </dgm:pt>
    <dgm:pt modelId="{B5BB409B-344C-41B2-8531-E04C04272A7A}" type="pres">
      <dgm:prSet presAssocID="{F876BDA5-9932-4D4F-9E8C-7BBD81658EC3}" presName="LevelTwoTextNode" presStyleLbl="asst1" presStyleIdx="15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583745B-D34E-4413-ADC3-21C2EEF2760A}" type="pres">
      <dgm:prSet presAssocID="{F876BDA5-9932-4D4F-9E8C-7BBD81658EC3}" presName="level3hierChild" presStyleCnt="0"/>
      <dgm:spPr/>
    </dgm:pt>
    <dgm:pt modelId="{0D408087-9CB0-4F73-B795-EF838715A859}" type="pres">
      <dgm:prSet presAssocID="{7E9895D4-12D9-4F8C-93F2-5CCB136EBA7D}" presName="conn2-1" presStyleLbl="parChTrans1D4" presStyleIdx="10" presStyleCnt="17"/>
      <dgm:spPr/>
      <dgm:t>
        <a:bodyPr/>
        <a:lstStyle/>
        <a:p>
          <a:pPr rtl="1"/>
          <a:endParaRPr lang="ar-SA"/>
        </a:p>
      </dgm:t>
    </dgm:pt>
    <dgm:pt modelId="{D52DB045-477B-48F3-BF79-9C8166AE392F}" type="pres">
      <dgm:prSet presAssocID="{7E9895D4-12D9-4F8C-93F2-5CCB136EBA7D}" presName="connTx" presStyleLbl="parChTrans1D4" presStyleIdx="10" presStyleCnt="17"/>
      <dgm:spPr/>
      <dgm:t>
        <a:bodyPr/>
        <a:lstStyle/>
        <a:p>
          <a:pPr rtl="1"/>
          <a:endParaRPr lang="ar-SA"/>
        </a:p>
      </dgm:t>
    </dgm:pt>
    <dgm:pt modelId="{EEFF8FA1-70F8-46D7-83DA-13E3D1503752}" type="pres">
      <dgm:prSet presAssocID="{0D4C5FA4-D4FD-4994-9ED2-4BA36159314E}" presName="root2" presStyleCnt="0"/>
      <dgm:spPr/>
    </dgm:pt>
    <dgm:pt modelId="{74D9FB7F-9232-4513-B99C-E7845FDC6B22}" type="pres">
      <dgm:prSet presAssocID="{0D4C5FA4-D4FD-4994-9ED2-4BA36159314E}" presName="LevelTwoTextNode" presStyleLbl="asst1" presStyleIdx="16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BCD93A1-F1A6-4D1F-81BD-0F370B7912FB}" type="pres">
      <dgm:prSet presAssocID="{0D4C5FA4-D4FD-4994-9ED2-4BA36159314E}" presName="level3hierChild" presStyleCnt="0"/>
      <dgm:spPr/>
    </dgm:pt>
    <dgm:pt modelId="{063EAFCD-1BBA-4900-9084-409A070FAF95}" type="pres">
      <dgm:prSet presAssocID="{218425CD-7020-4BEF-A546-330DCAC31E26}" presName="conn2-1" presStyleLbl="parChTrans1D4" presStyleIdx="11" presStyleCnt="17"/>
      <dgm:spPr/>
      <dgm:t>
        <a:bodyPr/>
        <a:lstStyle/>
        <a:p>
          <a:pPr rtl="1"/>
          <a:endParaRPr lang="ar-SA"/>
        </a:p>
      </dgm:t>
    </dgm:pt>
    <dgm:pt modelId="{E4AB0EE9-A2B6-449B-8F40-99629FA0A51C}" type="pres">
      <dgm:prSet presAssocID="{218425CD-7020-4BEF-A546-330DCAC31E26}" presName="connTx" presStyleLbl="parChTrans1D4" presStyleIdx="11" presStyleCnt="17"/>
      <dgm:spPr/>
      <dgm:t>
        <a:bodyPr/>
        <a:lstStyle/>
        <a:p>
          <a:pPr rtl="1"/>
          <a:endParaRPr lang="ar-SA"/>
        </a:p>
      </dgm:t>
    </dgm:pt>
    <dgm:pt modelId="{9BEFA42A-38FA-4816-BB8F-6CDE8DFFEC05}" type="pres">
      <dgm:prSet presAssocID="{5D554100-696B-483E-BD49-2501DA295260}" presName="root2" presStyleCnt="0"/>
      <dgm:spPr/>
    </dgm:pt>
    <dgm:pt modelId="{73735068-F717-4570-A085-E7855E161D24}" type="pres">
      <dgm:prSet presAssocID="{5D554100-696B-483E-BD49-2501DA295260}" presName="LevelTwoTextNode" presStyleLbl="asst1" presStyleIdx="17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799A8C1-0E2A-483C-855A-BD1BDBF489E6}" type="pres">
      <dgm:prSet presAssocID="{5D554100-696B-483E-BD49-2501DA295260}" presName="level3hierChild" presStyleCnt="0"/>
      <dgm:spPr/>
    </dgm:pt>
    <dgm:pt modelId="{EEC279BD-C584-4640-8B65-51DA19262759}" type="pres">
      <dgm:prSet presAssocID="{734D3370-EBAE-4339-B9A0-B1E06D2DDE57}" presName="conn2-1" presStyleLbl="parChTrans1D4" presStyleIdx="12" presStyleCnt="17"/>
      <dgm:spPr/>
      <dgm:t>
        <a:bodyPr/>
        <a:lstStyle/>
        <a:p>
          <a:pPr rtl="1"/>
          <a:endParaRPr lang="ar-SA"/>
        </a:p>
      </dgm:t>
    </dgm:pt>
    <dgm:pt modelId="{C9C39223-525B-47C2-A139-1963D103E2DE}" type="pres">
      <dgm:prSet presAssocID="{734D3370-EBAE-4339-B9A0-B1E06D2DDE57}" presName="connTx" presStyleLbl="parChTrans1D4" presStyleIdx="12" presStyleCnt="17"/>
      <dgm:spPr/>
      <dgm:t>
        <a:bodyPr/>
        <a:lstStyle/>
        <a:p>
          <a:pPr rtl="1"/>
          <a:endParaRPr lang="ar-SA"/>
        </a:p>
      </dgm:t>
    </dgm:pt>
    <dgm:pt modelId="{BB3850C1-D0AA-42C4-A3AE-D2963567246E}" type="pres">
      <dgm:prSet presAssocID="{A8D210FA-DAF0-4D74-8A51-88E627FDCBBD}" presName="root2" presStyleCnt="0"/>
      <dgm:spPr/>
    </dgm:pt>
    <dgm:pt modelId="{648D602E-2E76-4F85-B879-1EA2F6D80A16}" type="pres">
      <dgm:prSet presAssocID="{A8D210FA-DAF0-4D74-8A51-88E627FDCBBD}" presName="LevelTwoTextNode" presStyleLbl="asst1" presStyleIdx="18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FD686D3-C943-42A4-84AC-E229ABB06896}" type="pres">
      <dgm:prSet presAssocID="{A8D210FA-DAF0-4D74-8A51-88E627FDCBBD}" presName="level3hierChild" presStyleCnt="0"/>
      <dgm:spPr/>
    </dgm:pt>
    <dgm:pt modelId="{58E4143E-06AB-49B4-B35C-91905824943F}" type="pres">
      <dgm:prSet presAssocID="{207EECC1-4F6E-4E17-A0AB-BCA493A82B77}" presName="conn2-1" presStyleLbl="parChTrans1D4" presStyleIdx="13" presStyleCnt="17"/>
      <dgm:spPr/>
      <dgm:t>
        <a:bodyPr/>
        <a:lstStyle/>
        <a:p>
          <a:pPr rtl="1"/>
          <a:endParaRPr lang="ar-SA"/>
        </a:p>
      </dgm:t>
    </dgm:pt>
    <dgm:pt modelId="{D4897D48-982C-4DDD-8A77-BA399447A0A3}" type="pres">
      <dgm:prSet presAssocID="{207EECC1-4F6E-4E17-A0AB-BCA493A82B77}" presName="connTx" presStyleLbl="parChTrans1D4" presStyleIdx="13" presStyleCnt="17"/>
      <dgm:spPr/>
      <dgm:t>
        <a:bodyPr/>
        <a:lstStyle/>
        <a:p>
          <a:pPr rtl="1"/>
          <a:endParaRPr lang="ar-SA"/>
        </a:p>
      </dgm:t>
    </dgm:pt>
    <dgm:pt modelId="{576A9FD0-4E6E-4D4F-9252-95E6E561301E}" type="pres">
      <dgm:prSet presAssocID="{751C115F-FF27-49A3-9883-9C25269FC717}" presName="root2" presStyleCnt="0"/>
      <dgm:spPr/>
    </dgm:pt>
    <dgm:pt modelId="{3367EE3B-6322-4BAB-9EC5-20C7B9A8BAC6}" type="pres">
      <dgm:prSet presAssocID="{751C115F-FF27-49A3-9883-9C25269FC717}" presName="LevelTwoTextNode" presStyleLbl="asst1" presStyleIdx="19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15002FE-A534-489E-8412-368F00780690}" type="pres">
      <dgm:prSet presAssocID="{751C115F-FF27-49A3-9883-9C25269FC717}" presName="level3hierChild" presStyleCnt="0"/>
      <dgm:spPr/>
    </dgm:pt>
    <dgm:pt modelId="{5DFB7FAE-3771-40D3-81FA-D3E854532E2C}" type="pres">
      <dgm:prSet presAssocID="{8839C431-08A9-4F6E-B090-556E49DBE2B5}" presName="conn2-1" presStyleLbl="parChTrans1D4" presStyleIdx="14" presStyleCnt="17"/>
      <dgm:spPr/>
      <dgm:t>
        <a:bodyPr/>
        <a:lstStyle/>
        <a:p>
          <a:pPr rtl="1"/>
          <a:endParaRPr lang="ar-SA"/>
        </a:p>
      </dgm:t>
    </dgm:pt>
    <dgm:pt modelId="{3A920060-5450-4CBB-9345-D72BE2CB8566}" type="pres">
      <dgm:prSet presAssocID="{8839C431-08A9-4F6E-B090-556E49DBE2B5}" presName="connTx" presStyleLbl="parChTrans1D4" presStyleIdx="14" presStyleCnt="17"/>
      <dgm:spPr/>
      <dgm:t>
        <a:bodyPr/>
        <a:lstStyle/>
        <a:p>
          <a:pPr rtl="1"/>
          <a:endParaRPr lang="ar-SA"/>
        </a:p>
      </dgm:t>
    </dgm:pt>
    <dgm:pt modelId="{561FB162-8E06-4579-A8D0-00E1DC418339}" type="pres">
      <dgm:prSet presAssocID="{255795DA-3B17-4CD7-9682-6AEA72EAF7FA}" presName="root2" presStyleCnt="0"/>
      <dgm:spPr/>
    </dgm:pt>
    <dgm:pt modelId="{C509F303-D638-4CF6-8013-FAF7FC7985E0}" type="pres">
      <dgm:prSet presAssocID="{255795DA-3B17-4CD7-9682-6AEA72EAF7FA}" presName="LevelTwoTextNode" presStyleLbl="asst1" presStyleIdx="20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6EE432C-4463-47D9-9F9D-B26D42E7046A}" type="pres">
      <dgm:prSet presAssocID="{255795DA-3B17-4CD7-9682-6AEA72EAF7FA}" presName="level3hierChild" presStyleCnt="0"/>
      <dgm:spPr/>
    </dgm:pt>
    <dgm:pt modelId="{A1E57030-20FE-49B9-A9CE-5D769D07AEC1}" type="pres">
      <dgm:prSet presAssocID="{95F87C8E-2336-40AE-B310-2D8B7ECC51C7}" presName="conn2-1" presStyleLbl="parChTrans1D4" presStyleIdx="15" presStyleCnt="17"/>
      <dgm:spPr/>
      <dgm:t>
        <a:bodyPr/>
        <a:lstStyle/>
        <a:p>
          <a:pPr rtl="1"/>
          <a:endParaRPr lang="ar-SA"/>
        </a:p>
      </dgm:t>
    </dgm:pt>
    <dgm:pt modelId="{88599B02-D6E2-4FCE-AC0F-A3B8FB79F8DC}" type="pres">
      <dgm:prSet presAssocID="{95F87C8E-2336-40AE-B310-2D8B7ECC51C7}" presName="connTx" presStyleLbl="parChTrans1D4" presStyleIdx="15" presStyleCnt="17"/>
      <dgm:spPr/>
      <dgm:t>
        <a:bodyPr/>
        <a:lstStyle/>
        <a:p>
          <a:pPr rtl="1"/>
          <a:endParaRPr lang="ar-SA"/>
        </a:p>
      </dgm:t>
    </dgm:pt>
    <dgm:pt modelId="{30C81280-A334-4C26-84EF-9556A66E343F}" type="pres">
      <dgm:prSet presAssocID="{176674E2-097E-4761-94F9-FB6775C87BA3}" presName="root2" presStyleCnt="0"/>
      <dgm:spPr/>
    </dgm:pt>
    <dgm:pt modelId="{9A787A51-B133-4C9D-A162-952206437217}" type="pres">
      <dgm:prSet presAssocID="{176674E2-097E-4761-94F9-FB6775C87BA3}" presName="LevelTwoTextNode" presStyleLbl="asst1" presStyleIdx="21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803E9E7-B2F8-4A6B-BAAC-FD0053331374}" type="pres">
      <dgm:prSet presAssocID="{176674E2-097E-4761-94F9-FB6775C87BA3}" presName="level3hierChild" presStyleCnt="0"/>
      <dgm:spPr/>
    </dgm:pt>
    <dgm:pt modelId="{C2E5A3D9-1152-48C9-8D09-CDB8DFD6EF32}" type="pres">
      <dgm:prSet presAssocID="{9A01ADEE-1585-4166-B1DE-E29A497EBF94}" presName="conn2-1" presStyleLbl="parChTrans1D4" presStyleIdx="16" presStyleCnt="17"/>
      <dgm:spPr/>
      <dgm:t>
        <a:bodyPr/>
        <a:lstStyle/>
        <a:p>
          <a:pPr rtl="1"/>
          <a:endParaRPr lang="ar-SA"/>
        </a:p>
      </dgm:t>
    </dgm:pt>
    <dgm:pt modelId="{DDD6A921-174D-42AF-BC30-BC9A138AD6C7}" type="pres">
      <dgm:prSet presAssocID="{9A01ADEE-1585-4166-B1DE-E29A497EBF94}" presName="connTx" presStyleLbl="parChTrans1D4" presStyleIdx="16" presStyleCnt="17"/>
      <dgm:spPr/>
      <dgm:t>
        <a:bodyPr/>
        <a:lstStyle/>
        <a:p>
          <a:pPr rtl="1"/>
          <a:endParaRPr lang="ar-SA"/>
        </a:p>
      </dgm:t>
    </dgm:pt>
    <dgm:pt modelId="{E199A77C-370D-4BB7-B108-BD55C6B37341}" type="pres">
      <dgm:prSet presAssocID="{6C4300E4-9624-4BBA-B112-86E11150086B}" presName="root2" presStyleCnt="0"/>
      <dgm:spPr/>
    </dgm:pt>
    <dgm:pt modelId="{90DFDB2F-38C3-463D-92F5-D9F35F0D4677}" type="pres">
      <dgm:prSet presAssocID="{6C4300E4-9624-4BBA-B112-86E11150086B}" presName="LevelTwoTextNode" presStyleLbl="asst1" presStyleIdx="22" presStyleCnt="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5D06FD-0742-4565-8A01-C36104964C74}" type="pres">
      <dgm:prSet presAssocID="{6C4300E4-9624-4BBA-B112-86E11150086B}" presName="level3hierChild" presStyleCnt="0"/>
      <dgm:spPr/>
    </dgm:pt>
  </dgm:ptLst>
  <dgm:cxnLst>
    <dgm:cxn modelId="{85D80288-497B-4EE2-B796-096D022EE282}" type="presOf" srcId="{2580663D-4C9D-4A97-8697-CCA6AA209B25}" destId="{C5B1F6B1-3094-4ECB-9BD4-DE298DA2024D}" srcOrd="0" destOrd="0" presId="urn:microsoft.com/office/officeart/2005/8/layout/hierarchy2"/>
    <dgm:cxn modelId="{A3491121-B88A-448A-86F0-10439FE2EA2B}" type="presOf" srcId="{2D34F4F2-81DB-4E5F-BD44-AAD740999E56}" destId="{B90B5D64-EF6C-4514-9E37-F753C0FA9B6D}" srcOrd="1" destOrd="0" presId="urn:microsoft.com/office/officeart/2005/8/layout/hierarchy2"/>
    <dgm:cxn modelId="{F4E04C97-1A81-4047-BFF5-9D750655AAF3}" type="presOf" srcId="{6FBB2120-F232-413F-9CD3-8EA93C55AEC2}" destId="{FE0AD317-3B07-49A2-949A-1DABF597085A}" srcOrd="0" destOrd="0" presId="urn:microsoft.com/office/officeart/2005/8/layout/hierarchy2"/>
    <dgm:cxn modelId="{B37FF7D9-D70E-4A4C-A5F1-CF7CE09236D2}" type="presOf" srcId="{7E9895D4-12D9-4F8C-93F2-5CCB136EBA7D}" destId="{0D408087-9CB0-4F73-B795-EF838715A859}" srcOrd="0" destOrd="0" presId="urn:microsoft.com/office/officeart/2005/8/layout/hierarchy2"/>
    <dgm:cxn modelId="{22E8D1D5-26FF-4937-A7B9-317BFA528257}" type="presOf" srcId="{176674E2-097E-4761-94F9-FB6775C87BA3}" destId="{9A787A51-B133-4C9D-A162-952206437217}" srcOrd="0" destOrd="0" presId="urn:microsoft.com/office/officeart/2005/8/layout/hierarchy2"/>
    <dgm:cxn modelId="{EF5404AF-D24B-4661-BA7F-5E77EAE49C8C}" type="presOf" srcId="{734D3370-EBAE-4339-B9A0-B1E06D2DDE57}" destId="{EEC279BD-C584-4640-8B65-51DA19262759}" srcOrd="0" destOrd="0" presId="urn:microsoft.com/office/officeart/2005/8/layout/hierarchy2"/>
    <dgm:cxn modelId="{C7C23647-A8D3-4BD9-BB7D-05E6CAAF250C}" type="presOf" srcId="{DBE3BD76-D2D4-4FE8-A35E-50B9082E2BB4}" destId="{1504DCF2-AB51-4AF1-9031-0CEDE9ED7FA5}" srcOrd="1" destOrd="0" presId="urn:microsoft.com/office/officeart/2005/8/layout/hierarchy2"/>
    <dgm:cxn modelId="{F9CA21A7-888E-4745-A3FD-514188C2C32C}" type="presOf" srcId="{77289E86-BF4D-4A4B-AA86-2CC3A26A5AD1}" destId="{B8878005-FB54-4420-AD93-BEA0D34FDCEB}" srcOrd="0" destOrd="0" presId="urn:microsoft.com/office/officeart/2005/8/layout/hierarchy2"/>
    <dgm:cxn modelId="{26EA3220-AD66-49E5-A4FC-C90F5966E7EE}" type="presOf" srcId="{9D3213BF-4C9F-464F-9F9B-99BF338AD808}" destId="{32B92462-76B9-41AC-A91B-5EF00FB97651}" srcOrd="1" destOrd="0" presId="urn:microsoft.com/office/officeart/2005/8/layout/hierarchy2"/>
    <dgm:cxn modelId="{70CF1347-868E-4AD1-BD77-28A7C295A4B1}" type="presOf" srcId="{52BA96AC-68D8-4F96-814B-C34EC3822B13}" destId="{44BF5BAB-4FAB-4700-8CA7-9F4EFA3F7D16}" srcOrd="0" destOrd="0" presId="urn:microsoft.com/office/officeart/2005/8/layout/hierarchy2"/>
    <dgm:cxn modelId="{9F811AE4-4C22-4BE0-891D-E15316CB2109}" type="presOf" srcId="{0EA5E11A-8A81-497F-A7B5-29419CB3B39E}" destId="{F4FE2A1D-4589-49EA-B3D4-A0FFDF74065B}" srcOrd="0" destOrd="0" presId="urn:microsoft.com/office/officeart/2005/8/layout/hierarchy2"/>
    <dgm:cxn modelId="{F3302CF9-336D-443E-8782-5676020CC302}" type="presOf" srcId="{AB5F1F85-756F-4EDE-88F3-F2E3CF8DEB19}" destId="{CB365782-109E-438D-BD7A-04E84337A1B3}" srcOrd="0" destOrd="0" presId="urn:microsoft.com/office/officeart/2005/8/layout/hierarchy2"/>
    <dgm:cxn modelId="{3E43059D-4516-4086-B5E6-1A5F9FB40CFB}" type="presOf" srcId="{EC48295F-392A-4789-925A-5AD3EBD9F7EB}" destId="{9205099A-E829-41E1-907D-5AF09FDB8B61}" srcOrd="0" destOrd="0" presId="urn:microsoft.com/office/officeart/2005/8/layout/hierarchy2"/>
    <dgm:cxn modelId="{9960A2DD-D592-4CAD-AFFB-AA58D1AE954B}" srcId="{0D4C5FA4-D4FD-4994-9ED2-4BA36159314E}" destId="{A8D210FA-DAF0-4D74-8A51-88E627FDCBBD}" srcOrd="1" destOrd="0" parTransId="{734D3370-EBAE-4339-B9A0-B1E06D2DDE57}" sibTransId="{D543BC5C-6424-4CB0-9BB2-C146E61BD8A5}"/>
    <dgm:cxn modelId="{28F76D95-CD34-4D76-8F5C-C2B1BE605173}" srcId="{0D4C5FA4-D4FD-4994-9ED2-4BA36159314E}" destId="{751C115F-FF27-49A3-9883-9C25269FC717}" srcOrd="2" destOrd="0" parTransId="{207EECC1-4F6E-4E17-A0AB-BCA493A82B77}" sibTransId="{DBF56CE7-A018-484A-9274-367774292AC1}"/>
    <dgm:cxn modelId="{268650F4-D6E6-4465-9DFD-2828D7C8D0E6}" type="presOf" srcId="{A2C8FEF2-B555-478F-8884-C681EC1E680E}" destId="{A4DF9365-BCAC-46A7-83F5-62E9B8A2DC9B}" srcOrd="0" destOrd="0" presId="urn:microsoft.com/office/officeart/2005/8/layout/hierarchy2"/>
    <dgm:cxn modelId="{F46989C3-BAD2-48B6-9D05-070ED03A333D}" srcId="{255795DA-3B17-4CD7-9682-6AEA72EAF7FA}" destId="{176674E2-097E-4761-94F9-FB6775C87BA3}" srcOrd="0" destOrd="0" parTransId="{95F87C8E-2336-40AE-B310-2D8B7ECC51C7}" sibTransId="{FD25DC54-6AFA-47A1-8C48-BCB57A13783C}"/>
    <dgm:cxn modelId="{13EB8F67-B1B9-40FD-B94F-2C706AD6939A}" type="presOf" srcId="{979CE9CF-F855-402E-94FE-C9E1983A097E}" destId="{96A5EECC-6705-4D28-B562-B2039B0E7DEF}" srcOrd="1" destOrd="0" presId="urn:microsoft.com/office/officeart/2005/8/layout/hierarchy2"/>
    <dgm:cxn modelId="{13CE1C17-4251-46BE-A908-07B979555FB6}" type="presOf" srcId="{486EA174-D9B0-48C8-9ABE-749503CA385F}" destId="{7C1F89AE-C4FA-45ED-A420-4BAF2B0BA463}" srcOrd="0" destOrd="0" presId="urn:microsoft.com/office/officeart/2005/8/layout/hierarchy2"/>
    <dgm:cxn modelId="{11B86E9E-F0E4-4C09-A625-CE0A1A37CF24}" type="presOf" srcId="{77289E86-BF4D-4A4B-AA86-2CC3A26A5AD1}" destId="{A11B2A58-CFE3-4E49-AB13-97ACD24D0F46}" srcOrd="1" destOrd="0" presId="urn:microsoft.com/office/officeart/2005/8/layout/hierarchy2"/>
    <dgm:cxn modelId="{050791A2-92A8-4CE8-BCA3-EC0B19438561}" type="presOf" srcId="{B6111B1B-7DF4-4010-9C02-50F5990F35A7}" destId="{11D1643F-23E2-4ACB-A1B2-628093DFAA60}" srcOrd="1" destOrd="0" presId="urn:microsoft.com/office/officeart/2005/8/layout/hierarchy2"/>
    <dgm:cxn modelId="{0726DBF9-17DD-4D13-B924-FF915C933808}" type="presOf" srcId="{C3438AE7-E621-4EBB-9972-9DE402572DD9}" destId="{BDB5B047-ED1A-45C6-AC56-0192897AD5CD}" srcOrd="1" destOrd="0" presId="urn:microsoft.com/office/officeart/2005/8/layout/hierarchy2"/>
    <dgm:cxn modelId="{3CD58607-9C80-4480-AF6A-9DDF279D4F2E}" type="presOf" srcId="{6C4300E4-9624-4BBA-B112-86E11150086B}" destId="{90DFDB2F-38C3-463D-92F5-D9F35F0D4677}" srcOrd="0" destOrd="0" presId="urn:microsoft.com/office/officeart/2005/8/layout/hierarchy2"/>
    <dgm:cxn modelId="{4D4FFD31-5430-4BAD-ABFA-98E10FFA73BA}" type="presOf" srcId="{C09FEAB2-AF2F-46E6-A788-0DCB2EADDDF5}" destId="{85DFB9D5-8180-45C2-9FD5-5C17848DDA53}" srcOrd="0" destOrd="0" presId="urn:microsoft.com/office/officeart/2005/8/layout/hierarchy2"/>
    <dgm:cxn modelId="{C361C052-CB78-42A4-A7B9-4D68A013A43B}" type="presOf" srcId="{CE0A4984-A891-46AC-87C0-548235D76AB2}" destId="{A5D94A3F-A9D0-4447-978B-5884E94FE47B}" srcOrd="1" destOrd="0" presId="urn:microsoft.com/office/officeart/2005/8/layout/hierarchy2"/>
    <dgm:cxn modelId="{73C94786-A2D6-4E53-A6F9-842F6455E2C9}" type="presOf" srcId="{1BA84BAC-3ECC-4D89-B53F-18F9B198560A}" destId="{1090FE30-6E7C-4350-A657-7707C8FC71D8}" srcOrd="0" destOrd="0" presId="urn:microsoft.com/office/officeart/2005/8/layout/hierarchy2"/>
    <dgm:cxn modelId="{97CD9F83-C689-4A62-904C-4936E8D34727}" type="presOf" srcId="{7E9895D4-12D9-4F8C-93F2-5CCB136EBA7D}" destId="{D52DB045-477B-48F3-BF79-9C8166AE392F}" srcOrd="1" destOrd="0" presId="urn:microsoft.com/office/officeart/2005/8/layout/hierarchy2"/>
    <dgm:cxn modelId="{33F0680D-BF00-48FD-BD51-28CA284F2382}" srcId="{3EE5811A-C2A6-4C9C-A3BC-7ACA0F8A19E1}" destId="{A2C8FEF2-B555-478F-8884-C681EC1E680E}" srcOrd="0" destOrd="0" parTransId="{C3438AE7-E621-4EBB-9972-9DE402572DD9}" sibTransId="{2C4A7E28-ECFE-42F1-A40B-C5A366BD8EB5}"/>
    <dgm:cxn modelId="{1AF5EE8F-DAD7-4D7E-BA1B-0AFD11544530}" type="presOf" srcId="{CE9F3757-CD9A-416F-8FB6-C790A70E017C}" destId="{4A6778A6-FD0F-452B-ABD2-480A7C135DC7}" srcOrd="0" destOrd="0" presId="urn:microsoft.com/office/officeart/2005/8/layout/hierarchy2"/>
    <dgm:cxn modelId="{1479C607-E785-4F1F-9E17-81B3382794FB}" type="presOf" srcId="{0E534C64-68EA-4165-A0F3-A535F4E2DF39}" destId="{89B94787-2516-43F4-A4D7-C85F9BF52263}" srcOrd="0" destOrd="0" presId="urn:microsoft.com/office/officeart/2005/8/layout/hierarchy2"/>
    <dgm:cxn modelId="{99B212EB-D8E4-4163-BCB0-1F9C8A41630D}" srcId="{71DE482D-B238-4DF4-8968-A835753E9888}" destId="{3EE5811A-C2A6-4C9C-A3BC-7ACA0F8A19E1}" srcOrd="1" destOrd="0" parTransId="{4F83A800-2E87-4CE4-81FA-49A1CF775797}" sibTransId="{6F9F80BE-3619-4942-93CA-F22057D8FEBA}"/>
    <dgm:cxn modelId="{A214554E-7268-4E66-92E5-F5543CAD8B29}" srcId="{486EA174-D9B0-48C8-9ABE-749503CA385F}" destId="{0EA5E11A-8A81-497F-A7B5-29419CB3B39E}" srcOrd="0" destOrd="0" parTransId="{38BF8F42-25DB-427F-853D-B219CAA1EF9E}" sibTransId="{F200AD99-FE07-4E42-9881-0765E25E65A0}"/>
    <dgm:cxn modelId="{D0179451-2CDF-4CF3-9B46-9162012383FE}" type="presOf" srcId="{751C115F-FF27-49A3-9883-9C25269FC717}" destId="{3367EE3B-6322-4BAB-9EC5-20C7B9A8BAC6}" srcOrd="0" destOrd="0" presId="urn:microsoft.com/office/officeart/2005/8/layout/hierarchy2"/>
    <dgm:cxn modelId="{2EF70558-9C3B-4CC4-B93E-C9C29F5A7875}" type="presOf" srcId="{0E534C64-68EA-4165-A0F3-A535F4E2DF39}" destId="{E7C451D1-3263-4745-B2E8-4761ECF64DD4}" srcOrd="1" destOrd="0" presId="urn:microsoft.com/office/officeart/2005/8/layout/hierarchy2"/>
    <dgm:cxn modelId="{4ACDE894-6257-4CC1-91C4-2397C61A5B3A}" type="presOf" srcId="{CE0A4984-A891-46AC-87C0-548235D76AB2}" destId="{9217ED4F-F95C-4975-BF95-F2BFEE39970B}" srcOrd="0" destOrd="0" presId="urn:microsoft.com/office/officeart/2005/8/layout/hierarchy2"/>
    <dgm:cxn modelId="{F0109824-5157-4913-9FAF-58F59704FF1B}" type="presOf" srcId="{2D34F4F2-81DB-4E5F-BD44-AAD740999E56}" destId="{40DE3776-396E-4A18-915A-9DDE7907E179}" srcOrd="0" destOrd="0" presId="urn:microsoft.com/office/officeart/2005/8/layout/hierarchy2"/>
    <dgm:cxn modelId="{0485136C-59A0-4ADD-952F-8FA305E9F850}" type="presOf" srcId="{9A01ADEE-1585-4166-B1DE-E29A497EBF94}" destId="{DDD6A921-174D-42AF-BC30-BC9A138AD6C7}" srcOrd="1" destOrd="0" presId="urn:microsoft.com/office/officeart/2005/8/layout/hierarchy2"/>
    <dgm:cxn modelId="{BA4185D2-0B4B-4739-B916-A9AB551A7B31}" type="presOf" srcId="{A8D210FA-DAF0-4D74-8A51-88E627FDCBBD}" destId="{648D602E-2E76-4F85-B879-1EA2F6D80A16}" srcOrd="0" destOrd="0" presId="urn:microsoft.com/office/officeart/2005/8/layout/hierarchy2"/>
    <dgm:cxn modelId="{5D60DE7F-3C44-4093-9F53-62DAB08FC5A5}" type="presOf" srcId="{8839C431-08A9-4F6E-B090-556E49DBE2B5}" destId="{3A920060-5450-4CBB-9345-D72BE2CB8566}" srcOrd="1" destOrd="0" presId="urn:microsoft.com/office/officeart/2005/8/layout/hierarchy2"/>
    <dgm:cxn modelId="{44FDED6A-3C7C-4202-B377-05DBC50540C3}" type="presOf" srcId="{95F87C8E-2336-40AE-B310-2D8B7ECC51C7}" destId="{88599B02-D6E2-4FCE-AC0F-A3B8FB79F8DC}" srcOrd="1" destOrd="0" presId="urn:microsoft.com/office/officeart/2005/8/layout/hierarchy2"/>
    <dgm:cxn modelId="{B91A83C7-5B42-4E24-A8EF-3EFBCA66F502}" type="presOf" srcId="{7D9EC9FA-37B5-474B-A3E5-5510240C36F4}" destId="{E49A58AC-8C23-4757-92E1-80DA1AE7CC90}" srcOrd="0" destOrd="0" presId="urn:microsoft.com/office/officeart/2005/8/layout/hierarchy2"/>
    <dgm:cxn modelId="{FA413432-7F7A-434C-8653-F752F258A78A}" type="presOf" srcId="{207EECC1-4F6E-4E17-A0AB-BCA493A82B77}" destId="{D4897D48-982C-4DDD-8A77-BA399447A0A3}" srcOrd="1" destOrd="0" presId="urn:microsoft.com/office/officeart/2005/8/layout/hierarchy2"/>
    <dgm:cxn modelId="{F02A1912-163B-40D8-84D8-D9A40E633C26}" type="presOf" srcId="{8839C431-08A9-4F6E-B090-556E49DBE2B5}" destId="{5DFB7FAE-3771-40D3-81FA-D3E854532E2C}" srcOrd="0" destOrd="0" presId="urn:microsoft.com/office/officeart/2005/8/layout/hierarchy2"/>
    <dgm:cxn modelId="{EE82C6E9-7806-4877-8BDC-D9302D1EA6CB}" type="presOf" srcId="{B6111B1B-7DF4-4010-9C02-50F5990F35A7}" destId="{5E14EB5D-8FAA-4CA5-BC11-0461A12075B7}" srcOrd="0" destOrd="0" presId="urn:microsoft.com/office/officeart/2005/8/layout/hierarchy2"/>
    <dgm:cxn modelId="{118D83D8-44C8-4BB2-B533-ECC688BE815E}" srcId="{C09FEAB2-AF2F-46E6-A788-0DCB2EADDDF5}" destId="{1BA84BAC-3ECC-4D89-B53F-18F9B198560A}" srcOrd="0" destOrd="0" parTransId="{979CE9CF-F855-402E-94FE-C9E1983A097E}" sibTransId="{B752D280-FC04-493D-83BD-2D78B29291C1}"/>
    <dgm:cxn modelId="{D9F371ED-1FB3-48EA-9010-2186A747DB74}" srcId="{3CDB4E50-817D-4060-9062-4BBDD91D0FA0}" destId="{0D4C5FA4-D4FD-4994-9ED2-4BA36159314E}" srcOrd="1" destOrd="0" parTransId="{7E9895D4-12D9-4F8C-93F2-5CCB136EBA7D}" sibTransId="{CF20F7B1-A38C-4436-BF71-126CA6367ECB}"/>
    <dgm:cxn modelId="{16A2855A-7AC2-4F38-A524-CAAFA570DF1A}" type="presOf" srcId="{F23C311F-63E2-4B34-A1B4-41F61FEC550E}" destId="{00FC6DC3-DEEE-4E46-B3D1-987818CA6A6F}" srcOrd="1" destOrd="0" presId="urn:microsoft.com/office/officeart/2005/8/layout/hierarchy2"/>
    <dgm:cxn modelId="{42DDBAA3-950C-43F7-92C6-55993FFE1008}" type="presOf" srcId="{3EE5811A-C2A6-4C9C-A3BC-7ACA0F8A19E1}" destId="{609B085D-6E8F-4126-97E8-AC79D2731F94}" srcOrd="0" destOrd="0" presId="urn:microsoft.com/office/officeart/2005/8/layout/hierarchy2"/>
    <dgm:cxn modelId="{026ACB7E-94E3-4B00-9447-ACB619B508C0}" srcId="{486EA174-D9B0-48C8-9ABE-749503CA385F}" destId="{7D9EC9FA-37B5-474B-A3E5-5510240C36F4}" srcOrd="1" destOrd="0" parTransId="{2580663D-4C9D-4A97-8697-CCA6AA209B25}" sibTransId="{7AEFC094-95C2-47E8-8F37-677ECBFBD90B}"/>
    <dgm:cxn modelId="{B04ACDE2-6005-466C-B3E2-31A52BE6299D}" type="presOf" srcId="{CD549AE8-8C78-4345-A756-899158CA7A2D}" destId="{124DBE94-3B20-4D39-AFBB-C2561F9745D6}" srcOrd="0" destOrd="0" presId="urn:microsoft.com/office/officeart/2005/8/layout/hierarchy2"/>
    <dgm:cxn modelId="{DA9B9472-5927-4305-ACC5-AD948E30ED70}" type="presOf" srcId="{3CDB4E50-817D-4060-9062-4BBDD91D0FA0}" destId="{8A2D9970-8EED-4A26-885E-3020336EDA09}" srcOrd="0" destOrd="0" presId="urn:microsoft.com/office/officeart/2005/8/layout/hierarchy2"/>
    <dgm:cxn modelId="{9E4EE141-7EC8-43A4-A38F-B9BFB8B09E8B}" type="presOf" srcId="{38BF8F42-25DB-427F-853D-B219CAA1EF9E}" destId="{7C87C6D9-677D-4EB1-A33E-8441B93886AB}" srcOrd="0" destOrd="0" presId="urn:microsoft.com/office/officeart/2005/8/layout/hierarchy2"/>
    <dgm:cxn modelId="{6D652D15-EF3C-425E-A0BC-7598A06075DE}" srcId="{71DE482D-B238-4DF4-8968-A835753E9888}" destId="{EC48295F-392A-4789-925A-5AD3EBD9F7EB}" srcOrd="2" destOrd="0" parTransId="{2D34F4F2-81DB-4E5F-BD44-AAD740999E56}" sibTransId="{C3E0D7B6-7D95-4605-BEC2-FD65860602A4}"/>
    <dgm:cxn modelId="{F0FC3658-6233-4E02-AACA-2FC4AD822082}" type="presOf" srcId="{38BF8F42-25DB-427F-853D-B219CAA1EF9E}" destId="{4D39E665-9885-4A78-93D3-BB6AE52765EE}" srcOrd="1" destOrd="0" presId="urn:microsoft.com/office/officeart/2005/8/layout/hierarchy2"/>
    <dgm:cxn modelId="{77F5B297-E9B7-4E70-AABB-A8EBB88C582F}" type="presOf" srcId="{4F83A800-2E87-4CE4-81FA-49A1CF775797}" destId="{A227A04F-188D-4E97-B024-73E7FCCF7979}" srcOrd="0" destOrd="0" presId="urn:microsoft.com/office/officeart/2005/8/layout/hierarchy2"/>
    <dgm:cxn modelId="{A3786315-A2D2-4C2E-B58C-BDF648F3826D}" type="presOf" srcId="{F23C311F-63E2-4B34-A1B4-41F61FEC550E}" destId="{E7B395A0-23D6-4B7E-8F2E-7127EC165644}" srcOrd="0" destOrd="0" presId="urn:microsoft.com/office/officeart/2005/8/layout/hierarchy2"/>
    <dgm:cxn modelId="{9A8A6005-3324-49A8-BF8A-7A991B4904E4}" type="presOf" srcId="{71DE482D-B238-4DF4-8968-A835753E9888}" destId="{1074FAF6-9836-4FAC-9501-DA10F6635907}" srcOrd="0" destOrd="0" presId="urn:microsoft.com/office/officeart/2005/8/layout/hierarchy2"/>
    <dgm:cxn modelId="{5A7D7DDD-609C-433F-933E-BC040C071B6F}" type="presOf" srcId="{734D3370-EBAE-4339-B9A0-B1E06D2DDE57}" destId="{C9C39223-525B-47C2-A139-1963D103E2DE}" srcOrd="1" destOrd="0" presId="urn:microsoft.com/office/officeart/2005/8/layout/hierarchy2"/>
    <dgm:cxn modelId="{A7DEFE6A-79B8-40B4-9CFF-CAF8E36D4872}" srcId="{C09FEAB2-AF2F-46E6-A788-0DCB2EADDDF5}" destId="{3788CCB3-67BC-41C2-8775-C93B2D06F6B6}" srcOrd="1" destOrd="0" parTransId="{CD549AE8-8C78-4345-A756-899158CA7A2D}" sibTransId="{1F247EEF-C230-4C88-AC73-B42BDAAC5325}"/>
    <dgm:cxn modelId="{B8E2B288-2802-4596-99B2-EC6F0A925C6F}" type="presOf" srcId="{218425CD-7020-4BEF-A546-330DCAC31E26}" destId="{063EAFCD-1BBA-4900-9084-409A070FAF95}" srcOrd="0" destOrd="0" presId="urn:microsoft.com/office/officeart/2005/8/layout/hierarchy2"/>
    <dgm:cxn modelId="{CCA802BC-068C-44E4-BA9E-7B2E8EF4B8DB}" type="presOf" srcId="{F876BDA5-9932-4D4F-9E8C-7BBD81658EC3}" destId="{B5BB409B-344C-41B2-8531-E04C04272A7A}" srcOrd="0" destOrd="0" presId="urn:microsoft.com/office/officeart/2005/8/layout/hierarchy2"/>
    <dgm:cxn modelId="{056BEC63-FAE1-428C-991C-EB31B7910F63}" srcId="{255795DA-3B17-4CD7-9682-6AEA72EAF7FA}" destId="{6C4300E4-9624-4BBA-B112-86E11150086B}" srcOrd="1" destOrd="0" parTransId="{9A01ADEE-1585-4166-B1DE-E29A497EBF94}" sibTransId="{2E69CAE4-EEBF-445C-A6F1-3ACC07DADE2E}"/>
    <dgm:cxn modelId="{539C4261-04A3-4204-A90C-E3D3CEBFEFB5}" type="presOf" srcId="{4F83A800-2E87-4CE4-81FA-49A1CF775797}" destId="{D67D3E12-EDC5-49D0-B886-52AE08299C9B}" srcOrd="1" destOrd="0" presId="urn:microsoft.com/office/officeart/2005/8/layout/hierarchy2"/>
    <dgm:cxn modelId="{18FE26E0-6719-4652-B9DA-65AD42942ADB}" type="presOf" srcId="{9D3213BF-4C9F-464F-9F9B-99BF338AD808}" destId="{F94BE1B5-84E6-4B54-B358-1C8E50DC42DE}" srcOrd="0" destOrd="0" presId="urn:microsoft.com/office/officeart/2005/8/layout/hierarchy2"/>
    <dgm:cxn modelId="{49FD1254-4970-4A28-B32D-6D7FA4CA43EE}" srcId="{3CDB4E50-817D-4060-9062-4BBDD91D0FA0}" destId="{F876BDA5-9932-4D4F-9E8C-7BBD81658EC3}" srcOrd="0" destOrd="0" parTransId="{CE9F3757-CD9A-416F-8FB6-C790A70E017C}" sibTransId="{1CFDE623-9B79-4128-8824-049F83D96E78}"/>
    <dgm:cxn modelId="{5D2E3DBC-AE16-4D9F-B4A4-183169ADE74E}" srcId="{3A9A36C7-0092-4F5F-81D9-FDD42025FF78}" destId="{AB5F1F85-756F-4EDE-88F3-F2E3CF8DEB19}" srcOrd="1" destOrd="0" parTransId="{B6111B1B-7DF4-4010-9C02-50F5990F35A7}" sibTransId="{BDD79A3B-2EB1-401B-8C7B-BA394F6928EC}"/>
    <dgm:cxn modelId="{7ECE1399-2E23-43FD-AD63-087ED19336F0}" type="presOf" srcId="{255795DA-3B17-4CD7-9682-6AEA72EAF7FA}" destId="{C509F303-D638-4CF6-8013-FAF7FC7985E0}" srcOrd="0" destOrd="0" presId="urn:microsoft.com/office/officeart/2005/8/layout/hierarchy2"/>
    <dgm:cxn modelId="{8D9D99C1-0BD3-4DFC-8066-7290EB9634B1}" srcId="{24439D54-F479-4745-8B22-EF1CCA67B481}" destId="{52BA96AC-68D8-4F96-814B-C34EC3822B13}" srcOrd="0" destOrd="0" parTransId="{E69B3C47-D609-4ECC-9C3F-E70C48546DB9}" sibTransId="{FDD26C3A-2FF0-4EAD-8BF3-63609DBFFE24}"/>
    <dgm:cxn modelId="{FDF3DF67-D137-4C64-AF2B-5D870B8842A7}" srcId="{7D9EC9FA-37B5-474B-A3E5-5510240C36F4}" destId="{255795DA-3B17-4CD7-9682-6AEA72EAF7FA}" srcOrd="2" destOrd="0" parTransId="{8839C431-08A9-4F6E-B090-556E49DBE2B5}" sibTransId="{25C608E8-21CE-45C6-91C3-B56C6FC8064D}"/>
    <dgm:cxn modelId="{7DBDD1A9-31ED-4F76-BD36-E80C0BBA2BAE}" srcId="{3EE5811A-C2A6-4C9C-A3BC-7ACA0F8A19E1}" destId="{C45BEDE1-ACE1-47FB-9EDA-10B812CC0AD5}" srcOrd="1" destOrd="0" parTransId="{CE0A4984-A891-46AC-87C0-548235D76AB2}" sibTransId="{F83E2ECB-4F5C-46F5-AE86-D58ADAEFF511}"/>
    <dgm:cxn modelId="{2ED52A48-B513-4EF2-A933-9A96EE3F7A50}" srcId="{7D9EC9FA-37B5-474B-A3E5-5510240C36F4}" destId="{3CDB4E50-817D-4060-9062-4BBDD91D0FA0}" srcOrd="1" destOrd="0" parTransId="{9D3213BF-4C9F-464F-9F9B-99BF338AD808}" sibTransId="{3C2FE760-0EB1-4580-8DFE-01CA31A42D0A}"/>
    <dgm:cxn modelId="{E0E6A876-BD0D-46B7-876A-0628ED4488EE}" srcId="{71DE482D-B238-4DF4-8968-A835753E9888}" destId="{3A9A36C7-0092-4F5F-81D9-FDD42025FF78}" srcOrd="0" destOrd="0" parTransId="{0E534C64-68EA-4165-A0F3-A535F4E2DF39}" sibTransId="{9A1F4AB5-845D-465C-BBD1-A55C9DBF625D}"/>
    <dgm:cxn modelId="{91B9951F-FD5C-4F21-B778-63357E4F564E}" srcId="{52BA96AC-68D8-4F96-814B-C34EC3822B13}" destId="{486EA174-D9B0-48C8-9ABE-749503CA385F}" srcOrd="1" destOrd="0" parTransId="{77289E86-BF4D-4A4B-AA86-2CC3A26A5AD1}" sibTransId="{4B300B7E-B3EC-4DFF-B1C9-B4D4A674B223}"/>
    <dgm:cxn modelId="{18327D61-0893-4C7E-B31A-F2D4C21D7DBE}" type="presOf" srcId="{9A01ADEE-1585-4166-B1DE-E29A497EBF94}" destId="{C2E5A3D9-1152-48C9-8D09-CDB8DFD6EF32}" srcOrd="0" destOrd="0" presId="urn:microsoft.com/office/officeart/2005/8/layout/hierarchy2"/>
    <dgm:cxn modelId="{C9CAC1FB-A142-4A8D-9D3A-5322CFE61422}" type="presOf" srcId="{C3438AE7-E621-4EBB-9972-9DE402572DD9}" destId="{5BD853F4-AABF-40C8-8929-B84494C52EEC}" srcOrd="0" destOrd="0" presId="urn:microsoft.com/office/officeart/2005/8/layout/hierarchy2"/>
    <dgm:cxn modelId="{6EC5A126-99E8-405C-A6B5-ED105DD73B90}" srcId="{7D9EC9FA-37B5-474B-A3E5-5510240C36F4}" destId="{71DE482D-B238-4DF4-8968-A835753E9888}" srcOrd="0" destOrd="0" parTransId="{F23C311F-63E2-4B34-A1B4-41F61FEC550E}" sibTransId="{2437A3DD-02AB-42B4-96C1-8F6D2EE7AFE5}"/>
    <dgm:cxn modelId="{C516FDC6-61E1-47E9-8831-87D89A303C01}" type="presOf" srcId="{3788CCB3-67BC-41C2-8775-C93B2D06F6B6}" destId="{4A639512-EDC9-487C-8807-06D1A71A939C}" srcOrd="0" destOrd="0" presId="urn:microsoft.com/office/officeart/2005/8/layout/hierarchy2"/>
    <dgm:cxn modelId="{37B4EB8C-A1C5-4C5F-9DEF-5B5E74C5B3DF}" type="presOf" srcId="{207EECC1-4F6E-4E17-A0AB-BCA493A82B77}" destId="{58E4143E-06AB-49B4-B35C-91905824943F}" srcOrd="0" destOrd="0" presId="urn:microsoft.com/office/officeart/2005/8/layout/hierarchy2"/>
    <dgm:cxn modelId="{C71DF04B-A21B-4645-82FA-75850839BF4C}" srcId="{0D4C5FA4-D4FD-4994-9ED2-4BA36159314E}" destId="{5D554100-696B-483E-BD49-2501DA295260}" srcOrd="0" destOrd="0" parTransId="{218425CD-7020-4BEF-A546-330DCAC31E26}" sibTransId="{31A17550-56C2-45A0-8986-22759B522330}"/>
    <dgm:cxn modelId="{3434861B-C3BF-407C-AFCC-0DD1B3B4308B}" type="presOf" srcId="{0D4C5FA4-D4FD-4994-9ED2-4BA36159314E}" destId="{74D9FB7F-9232-4513-B99C-E7845FDC6B22}" srcOrd="0" destOrd="0" presId="urn:microsoft.com/office/officeart/2005/8/layout/hierarchy2"/>
    <dgm:cxn modelId="{CABF945A-C3FD-462D-B65A-80BB7140C11E}" type="presOf" srcId="{CD549AE8-8C78-4345-A756-899158CA7A2D}" destId="{C9D9B9B3-2107-40CC-93EA-61C6F9690AEC}" srcOrd="1" destOrd="0" presId="urn:microsoft.com/office/officeart/2005/8/layout/hierarchy2"/>
    <dgm:cxn modelId="{C72CDCEE-8382-4EDA-9AD0-3615126638A9}" srcId="{3A9A36C7-0092-4F5F-81D9-FDD42025FF78}" destId="{8F342968-2678-4FD5-9026-C0C3D863DD99}" srcOrd="0" destOrd="0" parTransId="{6FBB2120-F232-413F-9CD3-8EA93C55AEC2}" sibTransId="{AC6C960C-8DFB-414A-BDEC-66FF74211D99}"/>
    <dgm:cxn modelId="{2172E0DD-6D13-4BE5-8EC3-28796889E6C5}" type="presOf" srcId="{8F342968-2678-4FD5-9026-C0C3D863DD99}" destId="{582FDF64-6F87-482B-83A4-DA33375CA228}" srcOrd="0" destOrd="0" presId="urn:microsoft.com/office/officeart/2005/8/layout/hierarchy2"/>
    <dgm:cxn modelId="{CCA450EC-C9EC-4B13-810D-16D6C1C56F16}" type="presOf" srcId="{218425CD-7020-4BEF-A546-330DCAC31E26}" destId="{E4AB0EE9-A2B6-449B-8F40-99629FA0A51C}" srcOrd="1" destOrd="0" presId="urn:microsoft.com/office/officeart/2005/8/layout/hierarchy2"/>
    <dgm:cxn modelId="{35C13648-2E54-4097-966F-421699D83A09}" type="presOf" srcId="{6FBB2120-F232-413F-9CD3-8EA93C55AEC2}" destId="{64FB52E4-86CE-4CAA-BF2A-EF1102632C90}" srcOrd="1" destOrd="0" presId="urn:microsoft.com/office/officeart/2005/8/layout/hierarchy2"/>
    <dgm:cxn modelId="{15660322-DBCF-4746-9AB7-E832019ABA88}" type="presOf" srcId="{5D554100-696B-483E-BD49-2501DA295260}" destId="{73735068-F717-4570-A085-E7855E161D24}" srcOrd="0" destOrd="0" presId="urn:microsoft.com/office/officeart/2005/8/layout/hierarchy2"/>
    <dgm:cxn modelId="{48D6D2B4-1887-4DF7-867E-47348A82E4FC}" type="presOf" srcId="{C45BEDE1-ACE1-47FB-9EDA-10B812CC0AD5}" destId="{C6F2C015-EE51-4985-917E-B5C2119571B4}" srcOrd="0" destOrd="0" presId="urn:microsoft.com/office/officeart/2005/8/layout/hierarchy2"/>
    <dgm:cxn modelId="{350C10C2-D9FE-4B24-A1E5-9F464D8F8D3C}" type="presOf" srcId="{3A9A36C7-0092-4F5F-81D9-FDD42025FF78}" destId="{697DB0E1-D107-4BEF-B763-97B947749983}" srcOrd="0" destOrd="0" presId="urn:microsoft.com/office/officeart/2005/8/layout/hierarchy2"/>
    <dgm:cxn modelId="{28EDB2F9-A3A6-4F7D-97B2-F2EC44A6207B}" srcId="{52BA96AC-68D8-4F96-814B-C34EC3822B13}" destId="{C09FEAB2-AF2F-46E6-A788-0DCB2EADDDF5}" srcOrd="0" destOrd="0" parTransId="{DBE3BD76-D2D4-4FE8-A35E-50B9082E2BB4}" sibTransId="{5FC8BDB9-0AA0-45CB-B462-26CCFBB1A89D}"/>
    <dgm:cxn modelId="{E18E0EF7-2581-4289-9C78-341FC5707627}" type="presOf" srcId="{24439D54-F479-4745-8B22-EF1CCA67B481}" destId="{417E3D70-1C58-465E-9621-9BA08429D33D}" srcOrd="0" destOrd="0" presId="urn:microsoft.com/office/officeart/2005/8/layout/hierarchy2"/>
    <dgm:cxn modelId="{673E91E0-7CC3-4185-BFED-67125EAAFB5E}" type="presOf" srcId="{95F87C8E-2336-40AE-B310-2D8B7ECC51C7}" destId="{A1E57030-20FE-49B9-A9CE-5D769D07AEC1}" srcOrd="0" destOrd="0" presId="urn:microsoft.com/office/officeart/2005/8/layout/hierarchy2"/>
    <dgm:cxn modelId="{B9E2792C-8B2D-4125-A9AB-DE6EF3301517}" type="presOf" srcId="{CE9F3757-CD9A-416F-8FB6-C790A70E017C}" destId="{06584D01-6570-4E4F-BC53-0E7950ED9F41}" srcOrd="1" destOrd="0" presId="urn:microsoft.com/office/officeart/2005/8/layout/hierarchy2"/>
    <dgm:cxn modelId="{AA30BBD7-8205-4E91-A1FC-C57B0A02752F}" type="presOf" srcId="{DBE3BD76-D2D4-4FE8-A35E-50B9082E2BB4}" destId="{2713C904-06E6-4295-8B36-8350854E175E}" srcOrd="0" destOrd="0" presId="urn:microsoft.com/office/officeart/2005/8/layout/hierarchy2"/>
    <dgm:cxn modelId="{A836A7D1-778C-4728-99FC-30E8F7F5CE1B}" type="presOf" srcId="{979CE9CF-F855-402E-94FE-C9E1983A097E}" destId="{AF1AAD17-E2EA-4EAF-A6A0-98821EE23766}" srcOrd="0" destOrd="0" presId="urn:microsoft.com/office/officeart/2005/8/layout/hierarchy2"/>
    <dgm:cxn modelId="{B0B019DB-D7B0-4B29-92CC-DF71691B2423}" type="presOf" srcId="{2580663D-4C9D-4A97-8697-CCA6AA209B25}" destId="{D54821CA-890A-4D83-B172-5A88D0763EBA}" srcOrd="1" destOrd="0" presId="urn:microsoft.com/office/officeart/2005/8/layout/hierarchy2"/>
    <dgm:cxn modelId="{FDEB5D44-4A79-4F09-9F34-BABCF86FECE9}" type="presParOf" srcId="{417E3D70-1C58-465E-9621-9BA08429D33D}" destId="{9D71FCA9-BF90-42F9-AB7B-32FC7487F39F}" srcOrd="0" destOrd="0" presId="urn:microsoft.com/office/officeart/2005/8/layout/hierarchy2"/>
    <dgm:cxn modelId="{814B58D9-D9EB-40FC-BA31-DC659E5DDBA7}" type="presParOf" srcId="{9D71FCA9-BF90-42F9-AB7B-32FC7487F39F}" destId="{44BF5BAB-4FAB-4700-8CA7-9F4EFA3F7D16}" srcOrd="0" destOrd="0" presId="urn:microsoft.com/office/officeart/2005/8/layout/hierarchy2"/>
    <dgm:cxn modelId="{BC8465F4-6A6E-4C33-8B4E-0F8A5936E56B}" type="presParOf" srcId="{9D71FCA9-BF90-42F9-AB7B-32FC7487F39F}" destId="{B1CE2B3A-F33D-494D-BE02-E29343EE3FA1}" srcOrd="1" destOrd="0" presId="urn:microsoft.com/office/officeart/2005/8/layout/hierarchy2"/>
    <dgm:cxn modelId="{3CEAA642-A584-4378-911F-09EBF60D970C}" type="presParOf" srcId="{B1CE2B3A-F33D-494D-BE02-E29343EE3FA1}" destId="{2713C904-06E6-4295-8B36-8350854E175E}" srcOrd="0" destOrd="0" presId="urn:microsoft.com/office/officeart/2005/8/layout/hierarchy2"/>
    <dgm:cxn modelId="{9C1AF3B7-7AAA-4FA6-87DB-75DD026ABF99}" type="presParOf" srcId="{2713C904-06E6-4295-8B36-8350854E175E}" destId="{1504DCF2-AB51-4AF1-9031-0CEDE9ED7FA5}" srcOrd="0" destOrd="0" presId="urn:microsoft.com/office/officeart/2005/8/layout/hierarchy2"/>
    <dgm:cxn modelId="{C1E48227-0D7D-433F-93C3-8852EBB947CD}" type="presParOf" srcId="{B1CE2B3A-F33D-494D-BE02-E29343EE3FA1}" destId="{211277A9-98C9-46FE-B8D6-F7B1DD3EDD80}" srcOrd="1" destOrd="0" presId="urn:microsoft.com/office/officeart/2005/8/layout/hierarchy2"/>
    <dgm:cxn modelId="{6873F7A8-A566-4031-A90E-1370567854D8}" type="presParOf" srcId="{211277A9-98C9-46FE-B8D6-F7B1DD3EDD80}" destId="{85DFB9D5-8180-45C2-9FD5-5C17848DDA53}" srcOrd="0" destOrd="0" presId="urn:microsoft.com/office/officeart/2005/8/layout/hierarchy2"/>
    <dgm:cxn modelId="{EAA9A31C-A76A-417C-B5BE-E2AC9655BB3F}" type="presParOf" srcId="{211277A9-98C9-46FE-B8D6-F7B1DD3EDD80}" destId="{CC923980-041A-4E57-A1F4-C44853F402DA}" srcOrd="1" destOrd="0" presId="urn:microsoft.com/office/officeart/2005/8/layout/hierarchy2"/>
    <dgm:cxn modelId="{C1E2CDDC-2217-4A63-9908-9EC60323A1DC}" type="presParOf" srcId="{CC923980-041A-4E57-A1F4-C44853F402DA}" destId="{AF1AAD17-E2EA-4EAF-A6A0-98821EE23766}" srcOrd="0" destOrd="0" presId="urn:microsoft.com/office/officeart/2005/8/layout/hierarchy2"/>
    <dgm:cxn modelId="{6E70C519-74AC-4E70-8E09-3A9F469D6BD9}" type="presParOf" srcId="{AF1AAD17-E2EA-4EAF-A6A0-98821EE23766}" destId="{96A5EECC-6705-4D28-B562-B2039B0E7DEF}" srcOrd="0" destOrd="0" presId="urn:microsoft.com/office/officeart/2005/8/layout/hierarchy2"/>
    <dgm:cxn modelId="{B1B044C2-611F-42F6-99BD-F262C6D826F5}" type="presParOf" srcId="{CC923980-041A-4E57-A1F4-C44853F402DA}" destId="{B081F586-CC13-4B8B-BCF2-C060754A9C74}" srcOrd="1" destOrd="0" presId="urn:microsoft.com/office/officeart/2005/8/layout/hierarchy2"/>
    <dgm:cxn modelId="{4D4DBAF3-A62C-4438-AF3B-75B8F0A10DCB}" type="presParOf" srcId="{B081F586-CC13-4B8B-BCF2-C060754A9C74}" destId="{1090FE30-6E7C-4350-A657-7707C8FC71D8}" srcOrd="0" destOrd="0" presId="urn:microsoft.com/office/officeart/2005/8/layout/hierarchy2"/>
    <dgm:cxn modelId="{9249DE71-5461-450D-8234-5FFBD2FED5BA}" type="presParOf" srcId="{B081F586-CC13-4B8B-BCF2-C060754A9C74}" destId="{45DF46B9-6152-42F6-AC5A-8EDA9E0DB63D}" srcOrd="1" destOrd="0" presId="urn:microsoft.com/office/officeart/2005/8/layout/hierarchy2"/>
    <dgm:cxn modelId="{FE71C5AC-887D-456A-9C07-99AD5D21C85B}" type="presParOf" srcId="{CC923980-041A-4E57-A1F4-C44853F402DA}" destId="{124DBE94-3B20-4D39-AFBB-C2561F9745D6}" srcOrd="2" destOrd="0" presId="urn:microsoft.com/office/officeart/2005/8/layout/hierarchy2"/>
    <dgm:cxn modelId="{D673216A-85A3-4F88-813D-21D364E3E3BB}" type="presParOf" srcId="{124DBE94-3B20-4D39-AFBB-C2561F9745D6}" destId="{C9D9B9B3-2107-40CC-93EA-61C6F9690AEC}" srcOrd="0" destOrd="0" presId="urn:microsoft.com/office/officeart/2005/8/layout/hierarchy2"/>
    <dgm:cxn modelId="{E0A22238-E2A1-4AC8-B5AF-DD04E01D714C}" type="presParOf" srcId="{CC923980-041A-4E57-A1F4-C44853F402DA}" destId="{419C83B2-6B40-4D54-89DB-BBCAA5A5A679}" srcOrd="3" destOrd="0" presId="urn:microsoft.com/office/officeart/2005/8/layout/hierarchy2"/>
    <dgm:cxn modelId="{D7768FCB-16BC-4968-BD5A-D30908747738}" type="presParOf" srcId="{419C83B2-6B40-4D54-89DB-BBCAA5A5A679}" destId="{4A639512-EDC9-487C-8807-06D1A71A939C}" srcOrd="0" destOrd="0" presId="urn:microsoft.com/office/officeart/2005/8/layout/hierarchy2"/>
    <dgm:cxn modelId="{62CC1A42-0E22-4897-94EB-617C0BA986BA}" type="presParOf" srcId="{419C83B2-6B40-4D54-89DB-BBCAA5A5A679}" destId="{39C70219-6B35-48C7-81FF-7D8ED7AB322A}" srcOrd="1" destOrd="0" presId="urn:microsoft.com/office/officeart/2005/8/layout/hierarchy2"/>
    <dgm:cxn modelId="{793C5381-8B37-4266-9185-1763424A37F4}" type="presParOf" srcId="{B1CE2B3A-F33D-494D-BE02-E29343EE3FA1}" destId="{B8878005-FB54-4420-AD93-BEA0D34FDCEB}" srcOrd="2" destOrd="0" presId="urn:microsoft.com/office/officeart/2005/8/layout/hierarchy2"/>
    <dgm:cxn modelId="{A9459E0F-D01E-4CF0-9132-6C5122B52680}" type="presParOf" srcId="{B8878005-FB54-4420-AD93-BEA0D34FDCEB}" destId="{A11B2A58-CFE3-4E49-AB13-97ACD24D0F46}" srcOrd="0" destOrd="0" presId="urn:microsoft.com/office/officeart/2005/8/layout/hierarchy2"/>
    <dgm:cxn modelId="{225C623E-56B0-403D-9398-11BD90F364DA}" type="presParOf" srcId="{B1CE2B3A-F33D-494D-BE02-E29343EE3FA1}" destId="{A2E96741-A05C-46F6-A646-7EAE661D66E3}" srcOrd="3" destOrd="0" presId="urn:microsoft.com/office/officeart/2005/8/layout/hierarchy2"/>
    <dgm:cxn modelId="{562DD165-3B77-40E8-AEC0-22D3AD9197F8}" type="presParOf" srcId="{A2E96741-A05C-46F6-A646-7EAE661D66E3}" destId="{7C1F89AE-C4FA-45ED-A420-4BAF2B0BA463}" srcOrd="0" destOrd="0" presId="urn:microsoft.com/office/officeart/2005/8/layout/hierarchy2"/>
    <dgm:cxn modelId="{2204089C-5732-4056-A8D2-C5AD2086F57A}" type="presParOf" srcId="{A2E96741-A05C-46F6-A646-7EAE661D66E3}" destId="{FE100242-E36E-4D9D-BDE0-8CA34E170AEC}" srcOrd="1" destOrd="0" presId="urn:microsoft.com/office/officeart/2005/8/layout/hierarchy2"/>
    <dgm:cxn modelId="{9C5C199F-6B8F-49FA-AC3F-5F31D4AB3CB2}" type="presParOf" srcId="{FE100242-E36E-4D9D-BDE0-8CA34E170AEC}" destId="{7C87C6D9-677D-4EB1-A33E-8441B93886AB}" srcOrd="0" destOrd="0" presId="urn:microsoft.com/office/officeart/2005/8/layout/hierarchy2"/>
    <dgm:cxn modelId="{376E94F5-0356-44BE-8D61-CE3F4C237210}" type="presParOf" srcId="{7C87C6D9-677D-4EB1-A33E-8441B93886AB}" destId="{4D39E665-9885-4A78-93D3-BB6AE52765EE}" srcOrd="0" destOrd="0" presId="urn:microsoft.com/office/officeart/2005/8/layout/hierarchy2"/>
    <dgm:cxn modelId="{9013F2DF-D3AE-411D-9380-E8FB13251729}" type="presParOf" srcId="{FE100242-E36E-4D9D-BDE0-8CA34E170AEC}" destId="{79F6EDC4-CB9D-4BC5-89F4-3CE0CB3C78D3}" srcOrd="1" destOrd="0" presId="urn:microsoft.com/office/officeart/2005/8/layout/hierarchy2"/>
    <dgm:cxn modelId="{9297B9D2-FC0E-4847-B48F-A51FDC8DA443}" type="presParOf" srcId="{79F6EDC4-CB9D-4BC5-89F4-3CE0CB3C78D3}" destId="{F4FE2A1D-4589-49EA-B3D4-A0FFDF74065B}" srcOrd="0" destOrd="0" presId="urn:microsoft.com/office/officeart/2005/8/layout/hierarchy2"/>
    <dgm:cxn modelId="{C468C946-C1BF-44CC-93C4-956895231402}" type="presParOf" srcId="{79F6EDC4-CB9D-4BC5-89F4-3CE0CB3C78D3}" destId="{35B2C1C1-FD61-4D5A-95F7-0C8315104974}" srcOrd="1" destOrd="0" presId="urn:microsoft.com/office/officeart/2005/8/layout/hierarchy2"/>
    <dgm:cxn modelId="{6F7DDFE6-1AF7-43B9-B7C0-57BBA7D588B8}" type="presParOf" srcId="{FE100242-E36E-4D9D-BDE0-8CA34E170AEC}" destId="{C5B1F6B1-3094-4ECB-9BD4-DE298DA2024D}" srcOrd="2" destOrd="0" presId="urn:microsoft.com/office/officeart/2005/8/layout/hierarchy2"/>
    <dgm:cxn modelId="{9D5EB9A4-71E9-4E54-A6AD-3A0C73091DD8}" type="presParOf" srcId="{C5B1F6B1-3094-4ECB-9BD4-DE298DA2024D}" destId="{D54821CA-890A-4D83-B172-5A88D0763EBA}" srcOrd="0" destOrd="0" presId="urn:microsoft.com/office/officeart/2005/8/layout/hierarchy2"/>
    <dgm:cxn modelId="{04F91716-3935-4544-8185-508CEF385054}" type="presParOf" srcId="{FE100242-E36E-4D9D-BDE0-8CA34E170AEC}" destId="{4E638E00-3DCF-4D58-AD4F-F77A80D4E943}" srcOrd="3" destOrd="0" presId="urn:microsoft.com/office/officeart/2005/8/layout/hierarchy2"/>
    <dgm:cxn modelId="{6425DE53-DCBD-4C88-A036-465C2CE6E02D}" type="presParOf" srcId="{4E638E00-3DCF-4D58-AD4F-F77A80D4E943}" destId="{E49A58AC-8C23-4757-92E1-80DA1AE7CC90}" srcOrd="0" destOrd="0" presId="urn:microsoft.com/office/officeart/2005/8/layout/hierarchy2"/>
    <dgm:cxn modelId="{45005290-89E3-43BA-8AA8-E581FCEC883B}" type="presParOf" srcId="{4E638E00-3DCF-4D58-AD4F-F77A80D4E943}" destId="{5E7DF80C-28A4-4AAC-9FEF-C3CE29B56AC5}" srcOrd="1" destOrd="0" presId="urn:microsoft.com/office/officeart/2005/8/layout/hierarchy2"/>
    <dgm:cxn modelId="{9CD12D74-D537-490E-9CF6-B53EEA296BB4}" type="presParOf" srcId="{5E7DF80C-28A4-4AAC-9FEF-C3CE29B56AC5}" destId="{E7B395A0-23D6-4B7E-8F2E-7127EC165644}" srcOrd="0" destOrd="0" presId="urn:microsoft.com/office/officeart/2005/8/layout/hierarchy2"/>
    <dgm:cxn modelId="{65783E8D-03E6-4E8C-992B-046E871750F7}" type="presParOf" srcId="{E7B395A0-23D6-4B7E-8F2E-7127EC165644}" destId="{00FC6DC3-DEEE-4E46-B3D1-987818CA6A6F}" srcOrd="0" destOrd="0" presId="urn:microsoft.com/office/officeart/2005/8/layout/hierarchy2"/>
    <dgm:cxn modelId="{8271CC4B-8B34-4508-91E4-C07878EF3983}" type="presParOf" srcId="{5E7DF80C-28A4-4AAC-9FEF-C3CE29B56AC5}" destId="{766F0C4D-101A-4C2C-97F7-BF663868474B}" srcOrd="1" destOrd="0" presId="urn:microsoft.com/office/officeart/2005/8/layout/hierarchy2"/>
    <dgm:cxn modelId="{5018C569-422F-4ED8-9739-466A2FD7964A}" type="presParOf" srcId="{766F0C4D-101A-4C2C-97F7-BF663868474B}" destId="{1074FAF6-9836-4FAC-9501-DA10F6635907}" srcOrd="0" destOrd="0" presId="urn:microsoft.com/office/officeart/2005/8/layout/hierarchy2"/>
    <dgm:cxn modelId="{27661D6D-6049-4EBF-9793-A6C963380B42}" type="presParOf" srcId="{766F0C4D-101A-4C2C-97F7-BF663868474B}" destId="{4BDF477B-D412-4362-8FEA-CA0AB45D25CF}" srcOrd="1" destOrd="0" presId="urn:microsoft.com/office/officeart/2005/8/layout/hierarchy2"/>
    <dgm:cxn modelId="{39579D9B-13C7-4504-B92F-6D7F6EDE3E63}" type="presParOf" srcId="{4BDF477B-D412-4362-8FEA-CA0AB45D25CF}" destId="{89B94787-2516-43F4-A4D7-C85F9BF52263}" srcOrd="0" destOrd="0" presId="urn:microsoft.com/office/officeart/2005/8/layout/hierarchy2"/>
    <dgm:cxn modelId="{67992A4A-973B-437C-BE96-F85675AE8362}" type="presParOf" srcId="{89B94787-2516-43F4-A4D7-C85F9BF52263}" destId="{E7C451D1-3263-4745-B2E8-4761ECF64DD4}" srcOrd="0" destOrd="0" presId="urn:microsoft.com/office/officeart/2005/8/layout/hierarchy2"/>
    <dgm:cxn modelId="{3FA23A6B-0D0C-4BA6-9278-05F40837C077}" type="presParOf" srcId="{4BDF477B-D412-4362-8FEA-CA0AB45D25CF}" destId="{B859FAFA-AA41-4A67-9230-4AA4CA33367F}" srcOrd="1" destOrd="0" presId="urn:microsoft.com/office/officeart/2005/8/layout/hierarchy2"/>
    <dgm:cxn modelId="{B184690A-FF91-4630-A5BA-117476F82A45}" type="presParOf" srcId="{B859FAFA-AA41-4A67-9230-4AA4CA33367F}" destId="{697DB0E1-D107-4BEF-B763-97B947749983}" srcOrd="0" destOrd="0" presId="urn:microsoft.com/office/officeart/2005/8/layout/hierarchy2"/>
    <dgm:cxn modelId="{18417238-3A73-4DB6-AE9C-7C6F92230A03}" type="presParOf" srcId="{B859FAFA-AA41-4A67-9230-4AA4CA33367F}" destId="{F6BD1FAC-0286-43B7-AB92-EEA5E613C05D}" srcOrd="1" destOrd="0" presId="urn:microsoft.com/office/officeart/2005/8/layout/hierarchy2"/>
    <dgm:cxn modelId="{849F7D38-EDD0-40E6-B39D-0D60DD56F850}" type="presParOf" srcId="{F6BD1FAC-0286-43B7-AB92-EEA5E613C05D}" destId="{FE0AD317-3B07-49A2-949A-1DABF597085A}" srcOrd="0" destOrd="0" presId="urn:microsoft.com/office/officeart/2005/8/layout/hierarchy2"/>
    <dgm:cxn modelId="{7C0BFC75-55C2-42DB-95E8-ED2D4FF4AFD4}" type="presParOf" srcId="{FE0AD317-3B07-49A2-949A-1DABF597085A}" destId="{64FB52E4-86CE-4CAA-BF2A-EF1102632C90}" srcOrd="0" destOrd="0" presId="urn:microsoft.com/office/officeart/2005/8/layout/hierarchy2"/>
    <dgm:cxn modelId="{F29F5D38-D254-4ABF-A7BE-5D7352D9081A}" type="presParOf" srcId="{F6BD1FAC-0286-43B7-AB92-EEA5E613C05D}" destId="{FD1E79C3-149E-443E-A9CD-BB9B12044140}" srcOrd="1" destOrd="0" presId="urn:microsoft.com/office/officeart/2005/8/layout/hierarchy2"/>
    <dgm:cxn modelId="{6E9DB514-E1ED-4B06-82B6-056A44CEB114}" type="presParOf" srcId="{FD1E79C3-149E-443E-A9CD-BB9B12044140}" destId="{582FDF64-6F87-482B-83A4-DA33375CA228}" srcOrd="0" destOrd="0" presId="urn:microsoft.com/office/officeart/2005/8/layout/hierarchy2"/>
    <dgm:cxn modelId="{1AC6F1B4-9E52-4458-A6A2-47A9493AF7E1}" type="presParOf" srcId="{FD1E79C3-149E-443E-A9CD-BB9B12044140}" destId="{040EBCC4-63D1-4954-887A-920D656DE19C}" srcOrd="1" destOrd="0" presId="urn:microsoft.com/office/officeart/2005/8/layout/hierarchy2"/>
    <dgm:cxn modelId="{5255AED5-69C5-4DBD-9F99-E7DB2C05ABE6}" type="presParOf" srcId="{F6BD1FAC-0286-43B7-AB92-EEA5E613C05D}" destId="{5E14EB5D-8FAA-4CA5-BC11-0461A12075B7}" srcOrd="2" destOrd="0" presId="urn:microsoft.com/office/officeart/2005/8/layout/hierarchy2"/>
    <dgm:cxn modelId="{00F07D98-FD10-442D-AAB7-5C437BB5CC79}" type="presParOf" srcId="{5E14EB5D-8FAA-4CA5-BC11-0461A12075B7}" destId="{11D1643F-23E2-4ACB-A1B2-628093DFAA60}" srcOrd="0" destOrd="0" presId="urn:microsoft.com/office/officeart/2005/8/layout/hierarchy2"/>
    <dgm:cxn modelId="{A8C2D651-EC23-4A4D-917B-B2EE4A92690C}" type="presParOf" srcId="{F6BD1FAC-0286-43B7-AB92-EEA5E613C05D}" destId="{78ECF729-45B8-42C8-90F2-1A2D5E4B185A}" srcOrd="3" destOrd="0" presId="urn:microsoft.com/office/officeart/2005/8/layout/hierarchy2"/>
    <dgm:cxn modelId="{3FFACA02-AB98-4AAE-8B1C-59633A601336}" type="presParOf" srcId="{78ECF729-45B8-42C8-90F2-1A2D5E4B185A}" destId="{CB365782-109E-438D-BD7A-04E84337A1B3}" srcOrd="0" destOrd="0" presId="urn:microsoft.com/office/officeart/2005/8/layout/hierarchy2"/>
    <dgm:cxn modelId="{4A19E2CB-47C5-401B-906E-1EFD551AA763}" type="presParOf" srcId="{78ECF729-45B8-42C8-90F2-1A2D5E4B185A}" destId="{5F113A68-9EF2-4766-8DFC-A7B17211E56C}" srcOrd="1" destOrd="0" presId="urn:microsoft.com/office/officeart/2005/8/layout/hierarchy2"/>
    <dgm:cxn modelId="{61E50D8F-A49D-432E-9966-3A8F1B083E1A}" type="presParOf" srcId="{4BDF477B-D412-4362-8FEA-CA0AB45D25CF}" destId="{A227A04F-188D-4E97-B024-73E7FCCF7979}" srcOrd="2" destOrd="0" presId="urn:microsoft.com/office/officeart/2005/8/layout/hierarchy2"/>
    <dgm:cxn modelId="{F4F9EE5C-E6AB-4C4C-B220-86B9F96A3838}" type="presParOf" srcId="{A227A04F-188D-4E97-B024-73E7FCCF7979}" destId="{D67D3E12-EDC5-49D0-B886-52AE08299C9B}" srcOrd="0" destOrd="0" presId="urn:microsoft.com/office/officeart/2005/8/layout/hierarchy2"/>
    <dgm:cxn modelId="{26718364-DB18-4C11-8CB4-6B32256C0195}" type="presParOf" srcId="{4BDF477B-D412-4362-8FEA-CA0AB45D25CF}" destId="{89AA0712-DD01-4E1B-A8B6-119453B381A7}" srcOrd="3" destOrd="0" presId="urn:microsoft.com/office/officeart/2005/8/layout/hierarchy2"/>
    <dgm:cxn modelId="{ABDB75D9-ED84-4DEF-9ED3-D8E77369850A}" type="presParOf" srcId="{89AA0712-DD01-4E1B-A8B6-119453B381A7}" destId="{609B085D-6E8F-4126-97E8-AC79D2731F94}" srcOrd="0" destOrd="0" presId="urn:microsoft.com/office/officeart/2005/8/layout/hierarchy2"/>
    <dgm:cxn modelId="{EF640A45-48F9-4F92-8E17-422A11023C2E}" type="presParOf" srcId="{89AA0712-DD01-4E1B-A8B6-119453B381A7}" destId="{F3472101-22E4-479D-8FF7-762D140B3871}" srcOrd="1" destOrd="0" presId="urn:microsoft.com/office/officeart/2005/8/layout/hierarchy2"/>
    <dgm:cxn modelId="{46FDA0BB-4EBE-4EE4-B79E-CD3D6B553CDC}" type="presParOf" srcId="{F3472101-22E4-479D-8FF7-762D140B3871}" destId="{5BD853F4-AABF-40C8-8929-B84494C52EEC}" srcOrd="0" destOrd="0" presId="urn:microsoft.com/office/officeart/2005/8/layout/hierarchy2"/>
    <dgm:cxn modelId="{E3EC1D53-FF41-4862-87F6-7A6886BFA06E}" type="presParOf" srcId="{5BD853F4-AABF-40C8-8929-B84494C52EEC}" destId="{BDB5B047-ED1A-45C6-AC56-0192897AD5CD}" srcOrd="0" destOrd="0" presId="urn:microsoft.com/office/officeart/2005/8/layout/hierarchy2"/>
    <dgm:cxn modelId="{C3C3E392-7F65-410E-999C-67225F0A9212}" type="presParOf" srcId="{F3472101-22E4-479D-8FF7-762D140B3871}" destId="{38444692-67D0-4D65-AA1E-A27D2F69B649}" srcOrd="1" destOrd="0" presId="urn:microsoft.com/office/officeart/2005/8/layout/hierarchy2"/>
    <dgm:cxn modelId="{9BD59C73-F16C-4E47-9874-66BAF088C1C9}" type="presParOf" srcId="{38444692-67D0-4D65-AA1E-A27D2F69B649}" destId="{A4DF9365-BCAC-46A7-83F5-62E9B8A2DC9B}" srcOrd="0" destOrd="0" presId="urn:microsoft.com/office/officeart/2005/8/layout/hierarchy2"/>
    <dgm:cxn modelId="{1473A014-453D-445F-8F02-D0CF10A31390}" type="presParOf" srcId="{38444692-67D0-4D65-AA1E-A27D2F69B649}" destId="{5A82D84B-A37F-456E-98EA-72648A18FB98}" srcOrd="1" destOrd="0" presId="urn:microsoft.com/office/officeart/2005/8/layout/hierarchy2"/>
    <dgm:cxn modelId="{3077F0CD-510F-47FE-8219-934026E82A11}" type="presParOf" srcId="{F3472101-22E4-479D-8FF7-762D140B3871}" destId="{9217ED4F-F95C-4975-BF95-F2BFEE39970B}" srcOrd="2" destOrd="0" presId="urn:microsoft.com/office/officeart/2005/8/layout/hierarchy2"/>
    <dgm:cxn modelId="{837D7B12-DE4C-4825-BA12-39FAB89EC390}" type="presParOf" srcId="{9217ED4F-F95C-4975-BF95-F2BFEE39970B}" destId="{A5D94A3F-A9D0-4447-978B-5884E94FE47B}" srcOrd="0" destOrd="0" presId="urn:microsoft.com/office/officeart/2005/8/layout/hierarchy2"/>
    <dgm:cxn modelId="{0245AB2B-7340-4F74-9684-AE3BAA051996}" type="presParOf" srcId="{F3472101-22E4-479D-8FF7-762D140B3871}" destId="{2AE2F6EF-E4D0-42B8-A2BE-44ED5786E9DA}" srcOrd="3" destOrd="0" presId="urn:microsoft.com/office/officeart/2005/8/layout/hierarchy2"/>
    <dgm:cxn modelId="{53A0B273-D880-4DC0-AF32-132A9E9449D3}" type="presParOf" srcId="{2AE2F6EF-E4D0-42B8-A2BE-44ED5786E9DA}" destId="{C6F2C015-EE51-4985-917E-B5C2119571B4}" srcOrd="0" destOrd="0" presId="urn:microsoft.com/office/officeart/2005/8/layout/hierarchy2"/>
    <dgm:cxn modelId="{5CC6502A-F8FE-4685-898D-8DB9D929A3FD}" type="presParOf" srcId="{2AE2F6EF-E4D0-42B8-A2BE-44ED5786E9DA}" destId="{C4173C78-F815-4B7C-A23F-85E54AFC4E2A}" srcOrd="1" destOrd="0" presId="urn:microsoft.com/office/officeart/2005/8/layout/hierarchy2"/>
    <dgm:cxn modelId="{95A35E3D-F1B4-4692-9A1B-C1F582F7F64F}" type="presParOf" srcId="{4BDF477B-D412-4362-8FEA-CA0AB45D25CF}" destId="{40DE3776-396E-4A18-915A-9DDE7907E179}" srcOrd="4" destOrd="0" presId="urn:microsoft.com/office/officeart/2005/8/layout/hierarchy2"/>
    <dgm:cxn modelId="{2F1F317E-D3A5-4487-9BD4-45B44DCF2C8C}" type="presParOf" srcId="{40DE3776-396E-4A18-915A-9DDE7907E179}" destId="{B90B5D64-EF6C-4514-9E37-F753C0FA9B6D}" srcOrd="0" destOrd="0" presId="urn:microsoft.com/office/officeart/2005/8/layout/hierarchy2"/>
    <dgm:cxn modelId="{19F9F25A-F249-4A69-B534-8A27C25DC755}" type="presParOf" srcId="{4BDF477B-D412-4362-8FEA-CA0AB45D25CF}" destId="{08D5B5F8-39FA-4565-A29B-15B7C0DC2EBC}" srcOrd="5" destOrd="0" presId="urn:microsoft.com/office/officeart/2005/8/layout/hierarchy2"/>
    <dgm:cxn modelId="{5F555F65-555E-4046-B0C7-CDFDF409E0FE}" type="presParOf" srcId="{08D5B5F8-39FA-4565-A29B-15B7C0DC2EBC}" destId="{9205099A-E829-41E1-907D-5AF09FDB8B61}" srcOrd="0" destOrd="0" presId="urn:microsoft.com/office/officeart/2005/8/layout/hierarchy2"/>
    <dgm:cxn modelId="{76D97534-3ACC-4E40-BC20-B3CA917F7795}" type="presParOf" srcId="{08D5B5F8-39FA-4565-A29B-15B7C0DC2EBC}" destId="{0C95B6D7-219E-4CF0-861C-8BA6953B483B}" srcOrd="1" destOrd="0" presId="urn:microsoft.com/office/officeart/2005/8/layout/hierarchy2"/>
    <dgm:cxn modelId="{91280E96-2617-4558-8886-FB5964BCCA96}" type="presParOf" srcId="{5E7DF80C-28A4-4AAC-9FEF-C3CE29B56AC5}" destId="{F94BE1B5-84E6-4B54-B358-1C8E50DC42DE}" srcOrd="2" destOrd="0" presId="urn:microsoft.com/office/officeart/2005/8/layout/hierarchy2"/>
    <dgm:cxn modelId="{7C3C0D60-BD4D-4765-803B-E15B36E99619}" type="presParOf" srcId="{F94BE1B5-84E6-4B54-B358-1C8E50DC42DE}" destId="{32B92462-76B9-41AC-A91B-5EF00FB97651}" srcOrd="0" destOrd="0" presId="urn:microsoft.com/office/officeart/2005/8/layout/hierarchy2"/>
    <dgm:cxn modelId="{457ADD6A-44AA-4BB0-A597-B2DD95B0E3BB}" type="presParOf" srcId="{5E7DF80C-28A4-4AAC-9FEF-C3CE29B56AC5}" destId="{0DB60F26-081D-4F36-A0A2-A75794C44335}" srcOrd="3" destOrd="0" presId="urn:microsoft.com/office/officeart/2005/8/layout/hierarchy2"/>
    <dgm:cxn modelId="{1EBA7B90-8DD1-4692-BC54-39502B29E567}" type="presParOf" srcId="{0DB60F26-081D-4F36-A0A2-A75794C44335}" destId="{8A2D9970-8EED-4A26-885E-3020336EDA09}" srcOrd="0" destOrd="0" presId="urn:microsoft.com/office/officeart/2005/8/layout/hierarchy2"/>
    <dgm:cxn modelId="{1F130BEC-EB1D-42DD-9C5F-892F72319E6B}" type="presParOf" srcId="{0DB60F26-081D-4F36-A0A2-A75794C44335}" destId="{4F22A724-EB7C-4499-B809-B849765E8BA3}" srcOrd="1" destOrd="0" presId="urn:microsoft.com/office/officeart/2005/8/layout/hierarchy2"/>
    <dgm:cxn modelId="{4AC1170C-1D96-48B7-8574-B8FCFF2D4372}" type="presParOf" srcId="{4F22A724-EB7C-4499-B809-B849765E8BA3}" destId="{4A6778A6-FD0F-452B-ABD2-480A7C135DC7}" srcOrd="0" destOrd="0" presId="urn:microsoft.com/office/officeart/2005/8/layout/hierarchy2"/>
    <dgm:cxn modelId="{11A5F9C3-C494-44A5-9B28-9E1250952112}" type="presParOf" srcId="{4A6778A6-FD0F-452B-ABD2-480A7C135DC7}" destId="{06584D01-6570-4E4F-BC53-0E7950ED9F41}" srcOrd="0" destOrd="0" presId="urn:microsoft.com/office/officeart/2005/8/layout/hierarchy2"/>
    <dgm:cxn modelId="{4975FFE0-88CF-4B1B-A81E-9DEC2DE650EA}" type="presParOf" srcId="{4F22A724-EB7C-4499-B809-B849765E8BA3}" destId="{8D5E73F9-8960-4AAD-B7A9-22CE4D42D8EF}" srcOrd="1" destOrd="0" presId="urn:microsoft.com/office/officeart/2005/8/layout/hierarchy2"/>
    <dgm:cxn modelId="{656B9FD7-54D3-4078-AE5A-89987020D0B9}" type="presParOf" srcId="{8D5E73F9-8960-4AAD-B7A9-22CE4D42D8EF}" destId="{B5BB409B-344C-41B2-8531-E04C04272A7A}" srcOrd="0" destOrd="0" presId="urn:microsoft.com/office/officeart/2005/8/layout/hierarchy2"/>
    <dgm:cxn modelId="{EAB8210C-791F-4BD6-8DE8-F7D281BF5B6F}" type="presParOf" srcId="{8D5E73F9-8960-4AAD-B7A9-22CE4D42D8EF}" destId="{9583745B-D34E-4413-ADC3-21C2EEF2760A}" srcOrd="1" destOrd="0" presId="urn:microsoft.com/office/officeart/2005/8/layout/hierarchy2"/>
    <dgm:cxn modelId="{467F9642-96B1-419C-8932-5D65CB77002F}" type="presParOf" srcId="{4F22A724-EB7C-4499-B809-B849765E8BA3}" destId="{0D408087-9CB0-4F73-B795-EF838715A859}" srcOrd="2" destOrd="0" presId="urn:microsoft.com/office/officeart/2005/8/layout/hierarchy2"/>
    <dgm:cxn modelId="{AE3C16A4-4448-453E-ACF4-DCEFDC8A169C}" type="presParOf" srcId="{0D408087-9CB0-4F73-B795-EF838715A859}" destId="{D52DB045-477B-48F3-BF79-9C8166AE392F}" srcOrd="0" destOrd="0" presId="urn:microsoft.com/office/officeart/2005/8/layout/hierarchy2"/>
    <dgm:cxn modelId="{5C22E32B-DBA8-49B7-B20E-54C7672D0AEE}" type="presParOf" srcId="{4F22A724-EB7C-4499-B809-B849765E8BA3}" destId="{EEFF8FA1-70F8-46D7-83DA-13E3D1503752}" srcOrd="3" destOrd="0" presId="urn:microsoft.com/office/officeart/2005/8/layout/hierarchy2"/>
    <dgm:cxn modelId="{A822BB25-B451-4400-944A-0822017C7E74}" type="presParOf" srcId="{EEFF8FA1-70F8-46D7-83DA-13E3D1503752}" destId="{74D9FB7F-9232-4513-B99C-E7845FDC6B22}" srcOrd="0" destOrd="0" presId="urn:microsoft.com/office/officeart/2005/8/layout/hierarchy2"/>
    <dgm:cxn modelId="{4FC44AC4-C13B-4433-8B9C-0385DA78A2D0}" type="presParOf" srcId="{EEFF8FA1-70F8-46D7-83DA-13E3D1503752}" destId="{4BCD93A1-F1A6-4D1F-81BD-0F370B7912FB}" srcOrd="1" destOrd="0" presId="urn:microsoft.com/office/officeart/2005/8/layout/hierarchy2"/>
    <dgm:cxn modelId="{920DDA4B-EA47-43E8-BBE7-F4D711FE7501}" type="presParOf" srcId="{4BCD93A1-F1A6-4D1F-81BD-0F370B7912FB}" destId="{063EAFCD-1BBA-4900-9084-409A070FAF95}" srcOrd="0" destOrd="0" presId="urn:microsoft.com/office/officeart/2005/8/layout/hierarchy2"/>
    <dgm:cxn modelId="{DDCC39E3-0FE8-48A8-87A3-B3DD01BC0370}" type="presParOf" srcId="{063EAFCD-1BBA-4900-9084-409A070FAF95}" destId="{E4AB0EE9-A2B6-449B-8F40-99629FA0A51C}" srcOrd="0" destOrd="0" presId="urn:microsoft.com/office/officeart/2005/8/layout/hierarchy2"/>
    <dgm:cxn modelId="{451DC5DA-EEA2-4964-9F6B-4EBE40AF6AD8}" type="presParOf" srcId="{4BCD93A1-F1A6-4D1F-81BD-0F370B7912FB}" destId="{9BEFA42A-38FA-4816-BB8F-6CDE8DFFEC05}" srcOrd="1" destOrd="0" presId="urn:microsoft.com/office/officeart/2005/8/layout/hierarchy2"/>
    <dgm:cxn modelId="{7E32E510-45D5-497F-BA5F-F5FA75FD0509}" type="presParOf" srcId="{9BEFA42A-38FA-4816-BB8F-6CDE8DFFEC05}" destId="{73735068-F717-4570-A085-E7855E161D24}" srcOrd="0" destOrd="0" presId="urn:microsoft.com/office/officeart/2005/8/layout/hierarchy2"/>
    <dgm:cxn modelId="{C51D92F9-4C12-4010-99E9-356141819CD3}" type="presParOf" srcId="{9BEFA42A-38FA-4816-BB8F-6CDE8DFFEC05}" destId="{9799A8C1-0E2A-483C-855A-BD1BDBF489E6}" srcOrd="1" destOrd="0" presId="urn:microsoft.com/office/officeart/2005/8/layout/hierarchy2"/>
    <dgm:cxn modelId="{31EDC644-40B0-45E2-A46E-7570C7AF0C6F}" type="presParOf" srcId="{4BCD93A1-F1A6-4D1F-81BD-0F370B7912FB}" destId="{EEC279BD-C584-4640-8B65-51DA19262759}" srcOrd="2" destOrd="0" presId="urn:microsoft.com/office/officeart/2005/8/layout/hierarchy2"/>
    <dgm:cxn modelId="{92E7F1DF-89B2-4C6E-8AEF-8F5936B27215}" type="presParOf" srcId="{EEC279BD-C584-4640-8B65-51DA19262759}" destId="{C9C39223-525B-47C2-A139-1963D103E2DE}" srcOrd="0" destOrd="0" presId="urn:microsoft.com/office/officeart/2005/8/layout/hierarchy2"/>
    <dgm:cxn modelId="{7BA75B08-FC02-4648-864D-B0A99E5F60C7}" type="presParOf" srcId="{4BCD93A1-F1A6-4D1F-81BD-0F370B7912FB}" destId="{BB3850C1-D0AA-42C4-A3AE-D2963567246E}" srcOrd="3" destOrd="0" presId="urn:microsoft.com/office/officeart/2005/8/layout/hierarchy2"/>
    <dgm:cxn modelId="{C9EA1DD1-E6A7-4580-8672-754C6AE7A22A}" type="presParOf" srcId="{BB3850C1-D0AA-42C4-A3AE-D2963567246E}" destId="{648D602E-2E76-4F85-B879-1EA2F6D80A16}" srcOrd="0" destOrd="0" presId="urn:microsoft.com/office/officeart/2005/8/layout/hierarchy2"/>
    <dgm:cxn modelId="{50BF4A49-892C-493A-BE77-ACCD2DCB3C6B}" type="presParOf" srcId="{BB3850C1-D0AA-42C4-A3AE-D2963567246E}" destId="{3FD686D3-C943-42A4-84AC-E229ABB06896}" srcOrd="1" destOrd="0" presId="urn:microsoft.com/office/officeart/2005/8/layout/hierarchy2"/>
    <dgm:cxn modelId="{4042028E-F534-4A7A-B029-B487D09CE73C}" type="presParOf" srcId="{4BCD93A1-F1A6-4D1F-81BD-0F370B7912FB}" destId="{58E4143E-06AB-49B4-B35C-91905824943F}" srcOrd="4" destOrd="0" presId="urn:microsoft.com/office/officeart/2005/8/layout/hierarchy2"/>
    <dgm:cxn modelId="{5FCDF8EE-CC33-4718-9E42-CA372F40ECEF}" type="presParOf" srcId="{58E4143E-06AB-49B4-B35C-91905824943F}" destId="{D4897D48-982C-4DDD-8A77-BA399447A0A3}" srcOrd="0" destOrd="0" presId="urn:microsoft.com/office/officeart/2005/8/layout/hierarchy2"/>
    <dgm:cxn modelId="{7CB2517B-2675-450D-A2C9-2D3D5C792C1A}" type="presParOf" srcId="{4BCD93A1-F1A6-4D1F-81BD-0F370B7912FB}" destId="{576A9FD0-4E6E-4D4F-9252-95E6E561301E}" srcOrd="5" destOrd="0" presId="urn:microsoft.com/office/officeart/2005/8/layout/hierarchy2"/>
    <dgm:cxn modelId="{264AEFA2-DE37-4B13-8A07-EFA063CB4A34}" type="presParOf" srcId="{576A9FD0-4E6E-4D4F-9252-95E6E561301E}" destId="{3367EE3B-6322-4BAB-9EC5-20C7B9A8BAC6}" srcOrd="0" destOrd="0" presId="urn:microsoft.com/office/officeart/2005/8/layout/hierarchy2"/>
    <dgm:cxn modelId="{567C0B77-2394-4F9E-A3A3-F55F8F7199F6}" type="presParOf" srcId="{576A9FD0-4E6E-4D4F-9252-95E6E561301E}" destId="{A15002FE-A534-489E-8412-368F00780690}" srcOrd="1" destOrd="0" presId="urn:microsoft.com/office/officeart/2005/8/layout/hierarchy2"/>
    <dgm:cxn modelId="{C7F72459-8017-44F1-BA04-EC838C1DD920}" type="presParOf" srcId="{5E7DF80C-28A4-4AAC-9FEF-C3CE29B56AC5}" destId="{5DFB7FAE-3771-40D3-81FA-D3E854532E2C}" srcOrd="4" destOrd="0" presId="urn:microsoft.com/office/officeart/2005/8/layout/hierarchy2"/>
    <dgm:cxn modelId="{8DE3ACD6-A3FA-42CA-9E0E-67841B7A0593}" type="presParOf" srcId="{5DFB7FAE-3771-40D3-81FA-D3E854532E2C}" destId="{3A920060-5450-4CBB-9345-D72BE2CB8566}" srcOrd="0" destOrd="0" presId="urn:microsoft.com/office/officeart/2005/8/layout/hierarchy2"/>
    <dgm:cxn modelId="{504A6432-D515-4FEA-9453-14DD9386E902}" type="presParOf" srcId="{5E7DF80C-28A4-4AAC-9FEF-C3CE29B56AC5}" destId="{561FB162-8E06-4579-A8D0-00E1DC418339}" srcOrd="5" destOrd="0" presId="urn:microsoft.com/office/officeart/2005/8/layout/hierarchy2"/>
    <dgm:cxn modelId="{0E9FB3F2-9721-49F9-B104-511936AF6D61}" type="presParOf" srcId="{561FB162-8E06-4579-A8D0-00E1DC418339}" destId="{C509F303-D638-4CF6-8013-FAF7FC7985E0}" srcOrd="0" destOrd="0" presId="urn:microsoft.com/office/officeart/2005/8/layout/hierarchy2"/>
    <dgm:cxn modelId="{A0A7F906-C332-40D4-BB1B-BA0F8C3766B4}" type="presParOf" srcId="{561FB162-8E06-4579-A8D0-00E1DC418339}" destId="{D6EE432C-4463-47D9-9F9D-B26D42E7046A}" srcOrd="1" destOrd="0" presId="urn:microsoft.com/office/officeart/2005/8/layout/hierarchy2"/>
    <dgm:cxn modelId="{F0E84350-FC61-4AA1-9E17-A46822880DDB}" type="presParOf" srcId="{D6EE432C-4463-47D9-9F9D-B26D42E7046A}" destId="{A1E57030-20FE-49B9-A9CE-5D769D07AEC1}" srcOrd="0" destOrd="0" presId="urn:microsoft.com/office/officeart/2005/8/layout/hierarchy2"/>
    <dgm:cxn modelId="{D79A4702-97DB-433E-BC18-4F131FEE5839}" type="presParOf" srcId="{A1E57030-20FE-49B9-A9CE-5D769D07AEC1}" destId="{88599B02-D6E2-4FCE-AC0F-A3B8FB79F8DC}" srcOrd="0" destOrd="0" presId="urn:microsoft.com/office/officeart/2005/8/layout/hierarchy2"/>
    <dgm:cxn modelId="{572C439F-E56F-488D-BC1E-E031D6ACD25E}" type="presParOf" srcId="{D6EE432C-4463-47D9-9F9D-B26D42E7046A}" destId="{30C81280-A334-4C26-84EF-9556A66E343F}" srcOrd="1" destOrd="0" presId="urn:microsoft.com/office/officeart/2005/8/layout/hierarchy2"/>
    <dgm:cxn modelId="{10DD9C10-D120-4805-9CFC-F84ACA7E6FBC}" type="presParOf" srcId="{30C81280-A334-4C26-84EF-9556A66E343F}" destId="{9A787A51-B133-4C9D-A162-952206437217}" srcOrd="0" destOrd="0" presId="urn:microsoft.com/office/officeart/2005/8/layout/hierarchy2"/>
    <dgm:cxn modelId="{6A7585EF-1B3F-4838-9A20-70A4C36D79F4}" type="presParOf" srcId="{30C81280-A334-4C26-84EF-9556A66E343F}" destId="{7803E9E7-B2F8-4A6B-BAAC-FD0053331374}" srcOrd="1" destOrd="0" presId="urn:microsoft.com/office/officeart/2005/8/layout/hierarchy2"/>
    <dgm:cxn modelId="{A50E8769-F054-44C3-A329-5D6A7E11860D}" type="presParOf" srcId="{D6EE432C-4463-47D9-9F9D-B26D42E7046A}" destId="{C2E5A3D9-1152-48C9-8D09-CDB8DFD6EF32}" srcOrd="2" destOrd="0" presId="urn:microsoft.com/office/officeart/2005/8/layout/hierarchy2"/>
    <dgm:cxn modelId="{0FB60915-C690-4639-BF16-39F7703840E0}" type="presParOf" srcId="{C2E5A3D9-1152-48C9-8D09-CDB8DFD6EF32}" destId="{DDD6A921-174D-42AF-BC30-BC9A138AD6C7}" srcOrd="0" destOrd="0" presId="urn:microsoft.com/office/officeart/2005/8/layout/hierarchy2"/>
    <dgm:cxn modelId="{4E67CC9A-5252-4375-99C5-E351060B312D}" type="presParOf" srcId="{D6EE432C-4463-47D9-9F9D-B26D42E7046A}" destId="{E199A77C-370D-4BB7-B108-BD55C6B37341}" srcOrd="3" destOrd="0" presId="urn:microsoft.com/office/officeart/2005/8/layout/hierarchy2"/>
    <dgm:cxn modelId="{9BF655A9-6F42-4B5D-8B9D-9208FD8189E8}" type="presParOf" srcId="{E199A77C-370D-4BB7-B108-BD55C6B37341}" destId="{90DFDB2F-38C3-463D-92F5-D9F35F0D4677}" srcOrd="0" destOrd="0" presId="urn:microsoft.com/office/officeart/2005/8/layout/hierarchy2"/>
    <dgm:cxn modelId="{FA82ECC3-E26B-4858-A78E-76781538C31D}" type="presParOf" srcId="{E199A77C-370D-4BB7-B108-BD55C6B37341}" destId="{6A5D06FD-0742-4565-8A01-C36104964C74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08088B-D414-47EE-9590-36BB2567454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2EA7F80-8157-4378-9B9A-6CE746D3C585}">
      <dgm:prSet phldrT="[Text]"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3200" spc="-150" dirty="0" smtClean="0">
              <a:latin typeface="+mj-lt"/>
            </a:rPr>
            <a:t>الائتمان المصرفي</a:t>
          </a:r>
          <a:endParaRPr lang="ar-SA" sz="3200" spc="-150" dirty="0">
            <a:latin typeface="+mj-lt"/>
          </a:endParaRPr>
        </a:p>
      </dgm:t>
    </dgm:pt>
    <dgm:pt modelId="{88C5D274-6028-47D8-85A6-B3E3583B3206}" type="parTrans" cxnId="{9712C67E-A8AB-4882-AB9C-0C8C248A48D1}">
      <dgm:prSet/>
      <dgm:spPr/>
      <dgm:t>
        <a:bodyPr/>
        <a:lstStyle/>
        <a:p>
          <a:pPr rtl="1"/>
          <a:endParaRPr lang="ar-SA"/>
        </a:p>
      </dgm:t>
    </dgm:pt>
    <dgm:pt modelId="{B57CA1AE-BD79-4912-B766-13B71ACFD53D}" type="sibTrans" cxnId="{9712C67E-A8AB-4882-AB9C-0C8C248A48D1}">
      <dgm:prSet/>
      <dgm:spPr/>
      <dgm:t>
        <a:bodyPr/>
        <a:lstStyle/>
        <a:p>
          <a:pPr rtl="1"/>
          <a:endParaRPr lang="ar-SA"/>
        </a:p>
      </dgm:t>
    </dgm:pt>
    <dgm:pt modelId="{5BA016D5-DCAE-4C47-A4F8-746A2A2CFA53}">
      <dgm:prSet phldrT="[Text]"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3200" spc="-150" dirty="0" smtClean="0">
              <a:latin typeface="+mj-lt"/>
            </a:rPr>
            <a:t>المعيار الزمني</a:t>
          </a:r>
          <a:endParaRPr lang="ar-SA" sz="3200" spc="-150" dirty="0">
            <a:latin typeface="+mj-lt"/>
          </a:endParaRPr>
        </a:p>
      </dgm:t>
    </dgm:pt>
    <dgm:pt modelId="{8A0FB6DC-EA32-4E3C-8A0D-2A06D81DE7C7}" type="parTrans" cxnId="{FBB751A6-E657-4761-848D-9513E90E7094}">
      <dgm:prSet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endParaRPr lang="ar-SA" sz="3200" spc="-150">
            <a:latin typeface="+mj-lt"/>
          </a:endParaRPr>
        </a:p>
      </dgm:t>
    </dgm:pt>
    <dgm:pt modelId="{19E5B0EF-F86A-4DC0-B584-1F01A9C85AF0}" type="sibTrans" cxnId="{FBB751A6-E657-4761-848D-9513E90E7094}">
      <dgm:prSet/>
      <dgm:spPr/>
      <dgm:t>
        <a:bodyPr/>
        <a:lstStyle/>
        <a:p>
          <a:pPr rtl="1"/>
          <a:endParaRPr lang="ar-SA"/>
        </a:p>
      </dgm:t>
    </dgm:pt>
    <dgm:pt modelId="{3166BCEA-BF44-4D82-BBB8-C901C03F42E0}">
      <dgm:prSet phldrT="[Text]"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3200" spc="-150" dirty="0" smtClean="0">
              <a:latin typeface="+mj-lt"/>
            </a:rPr>
            <a:t>قروض قصيرة الأجل</a:t>
          </a:r>
          <a:endParaRPr lang="ar-SA" sz="3200" spc="-150" dirty="0">
            <a:latin typeface="+mj-lt"/>
          </a:endParaRPr>
        </a:p>
      </dgm:t>
    </dgm:pt>
    <dgm:pt modelId="{95FBD699-8FA7-479A-8330-1A6DF8C9B6E0}" type="parTrans" cxnId="{9D5AAAF5-163F-4D2D-9825-DDD399989146}">
      <dgm:prSet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endParaRPr lang="ar-SA" sz="3200" spc="-150">
            <a:latin typeface="+mj-lt"/>
          </a:endParaRPr>
        </a:p>
      </dgm:t>
    </dgm:pt>
    <dgm:pt modelId="{71A6555C-0B2C-455C-8085-B1791A4DCE49}" type="sibTrans" cxnId="{9D5AAAF5-163F-4D2D-9825-DDD399989146}">
      <dgm:prSet/>
      <dgm:spPr/>
      <dgm:t>
        <a:bodyPr/>
        <a:lstStyle/>
        <a:p>
          <a:pPr rtl="1"/>
          <a:endParaRPr lang="ar-SA"/>
        </a:p>
      </dgm:t>
    </dgm:pt>
    <dgm:pt modelId="{DD610B55-56C1-4E8A-8BAC-6262055DAAC7}">
      <dgm:prSet phldrT="[Text]"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3200" spc="-150" dirty="0" smtClean="0">
              <a:latin typeface="+mj-lt"/>
            </a:rPr>
            <a:t>قروض طويلة الأجل</a:t>
          </a:r>
          <a:endParaRPr lang="ar-SA" sz="3200" spc="-150" dirty="0">
            <a:latin typeface="+mj-lt"/>
          </a:endParaRPr>
        </a:p>
      </dgm:t>
    </dgm:pt>
    <dgm:pt modelId="{1047D6DA-F481-4874-BF6C-7B95FDD0A94C}" type="parTrans" cxnId="{9B8F6D76-C4F5-496A-89DA-553EE71DC892}">
      <dgm:prSet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endParaRPr lang="ar-SA" sz="3200" spc="-150">
            <a:latin typeface="+mj-lt"/>
          </a:endParaRPr>
        </a:p>
      </dgm:t>
    </dgm:pt>
    <dgm:pt modelId="{6670212F-B3EE-4E51-ABAC-46F7DF948DE6}" type="sibTrans" cxnId="{9B8F6D76-C4F5-496A-89DA-553EE71DC892}">
      <dgm:prSet/>
      <dgm:spPr/>
      <dgm:t>
        <a:bodyPr/>
        <a:lstStyle/>
        <a:p>
          <a:pPr rtl="1"/>
          <a:endParaRPr lang="ar-SA"/>
        </a:p>
      </dgm:t>
    </dgm:pt>
    <dgm:pt modelId="{E665CF73-6D5D-412B-B291-5A3946209B80}">
      <dgm:prSet phldrT="[Text]"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3200" spc="-150" dirty="0" smtClean="0">
              <a:latin typeface="+mj-lt"/>
            </a:rPr>
            <a:t>نوع الضمان</a:t>
          </a:r>
          <a:endParaRPr lang="ar-SA" sz="3200" spc="-150" dirty="0">
            <a:latin typeface="+mj-lt"/>
          </a:endParaRPr>
        </a:p>
      </dgm:t>
    </dgm:pt>
    <dgm:pt modelId="{8A6EAB95-D690-4137-97A3-6830D338DD80}" type="parTrans" cxnId="{08BD59DA-8D73-4E8B-A2BC-732E8B34951B}">
      <dgm:prSet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endParaRPr lang="ar-SA" sz="3200" spc="-150">
            <a:latin typeface="+mj-lt"/>
          </a:endParaRPr>
        </a:p>
      </dgm:t>
    </dgm:pt>
    <dgm:pt modelId="{DFC2F74C-39DC-4756-B732-A7C671391DB3}" type="sibTrans" cxnId="{08BD59DA-8D73-4E8B-A2BC-732E8B34951B}">
      <dgm:prSet/>
      <dgm:spPr/>
      <dgm:t>
        <a:bodyPr/>
        <a:lstStyle/>
        <a:p>
          <a:pPr rtl="1"/>
          <a:endParaRPr lang="ar-SA"/>
        </a:p>
      </dgm:t>
    </dgm:pt>
    <dgm:pt modelId="{6D2F1B84-56A6-4FE6-8166-D376E26BD95B}">
      <dgm:prSet phldrT="[Text]"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3200" spc="-150" dirty="0" smtClean="0">
              <a:latin typeface="+mj-lt"/>
            </a:rPr>
            <a:t>قروض غير مضمونة</a:t>
          </a:r>
        </a:p>
      </dgm:t>
    </dgm:pt>
    <dgm:pt modelId="{8579853A-4A35-4847-A3BF-5C4832DAB04E}" type="parTrans" cxnId="{080DCE5B-4C73-4E4E-94F0-AF775889698B}">
      <dgm:prSet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endParaRPr lang="ar-SA" sz="3200" spc="-150">
            <a:latin typeface="+mj-lt"/>
          </a:endParaRPr>
        </a:p>
      </dgm:t>
    </dgm:pt>
    <dgm:pt modelId="{6492B996-3DDE-4CDA-898C-DD5F6F225874}" type="sibTrans" cxnId="{080DCE5B-4C73-4E4E-94F0-AF775889698B}">
      <dgm:prSet/>
      <dgm:spPr/>
      <dgm:t>
        <a:bodyPr/>
        <a:lstStyle/>
        <a:p>
          <a:pPr rtl="1"/>
          <a:endParaRPr lang="ar-SA"/>
        </a:p>
      </dgm:t>
    </dgm:pt>
    <dgm:pt modelId="{24F1638F-AADF-4A75-9D74-C2413C4381E6}">
      <dgm:prSet phldrT="[Text]"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3200" spc="-150" dirty="0" smtClean="0">
              <a:latin typeface="+mj-lt"/>
            </a:rPr>
            <a:t>قروض بضمان</a:t>
          </a:r>
        </a:p>
      </dgm:t>
    </dgm:pt>
    <dgm:pt modelId="{8A69F0CF-E0F7-46DE-B36A-2CDDEC38806C}" type="parTrans" cxnId="{0DD68FAA-594C-432C-9C07-6B72E7492C3F}">
      <dgm:prSet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endParaRPr lang="ar-SA" sz="3200" spc="-150">
            <a:latin typeface="+mj-lt"/>
          </a:endParaRPr>
        </a:p>
      </dgm:t>
    </dgm:pt>
    <dgm:pt modelId="{2FF6D4C8-462D-4041-9F1D-46513DA975E4}" type="sibTrans" cxnId="{0DD68FAA-594C-432C-9C07-6B72E7492C3F}">
      <dgm:prSet/>
      <dgm:spPr/>
      <dgm:t>
        <a:bodyPr/>
        <a:lstStyle/>
        <a:p>
          <a:pPr rtl="1"/>
          <a:endParaRPr lang="ar-SA"/>
        </a:p>
      </dgm:t>
    </dgm:pt>
    <dgm:pt modelId="{0BA26FA1-FF4D-4BCD-9A0F-7AA79B8C88DB}" type="pres">
      <dgm:prSet presAssocID="{2B08088B-D414-47EE-9590-36BB2567454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75ED501-8000-4930-8F6E-3FBB44DA558D}" type="pres">
      <dgm:prSet presAssocID="{72EA7F80-8157-4378-9B9A-6CE746D3C585}" presName="root1" presStyleCnt="0"/>
      <dgm:spPr/>
    </dgm:pt>
    <dgm:pt modelId="{8DEE0D56-5EBB-4936-BFFC-E4CAC5039EC4}" type="pres">
      <dgm:prSet presAssocID="{72EA7F80-8157-4378-9B9A-6CE746D3C58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7DFD4D-B6CB-4C37-AF8A-8B10097C39BF}" type="pres">
      <dgm:prSet presAssocID="{72EA7F80-8157-4378-9B9A-6CE746D3C585}" presName="level2hierChild" presStyleCnt="0"/>
      <dgm:spPr/>
    </dgm:pt>
    <dgm:pt modelId="{87AC1DE5-7810-47CF-AB21-233514BAAB7B}" type="pres">
      <dgm:prSet presAssocID="{8A0FB6DC-EA32-4E3C-8A0D-2A06D81DE7C7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6F817CA-CE8D-44D0-A420-6EBF4EBE43C2}" type="pres">
      <dgm:prSet presAssocID="{8A0FB6DC-EA32-4E3C-8A0D-2A06D81DE7C7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B0A7287-9E3D-4BDA-8122-66F5194FCD26}" type="pres">
      <dgm:prSet presAssocID="{5BA016D5-DCAE-4C47-A4F8-746A2A2CFA53}" presName="root2" presStyleCnt="0"/>
      <dgm:spPr/>
    </dgm:pt>
    <dgm:pt modelId="{E4D77A41-A05B-401D-83BB-AA78F0DFEFAD}" type="pres">
      <dgm:prSet presAssocID="{5BA016D5-DCAE-4C47-A4F8-746A2A2CFA5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C3D9772-BF40-4C56-B05A-0603FB5D4DCF}" type="pres">
      <dgm:prSet presAssocID="{5BA016D5-DCAE-4C47-A4F8-746A2A2CFA53}" presName="level3hierChild" presStyleCnt="0"/>
      <dgm:spPr/>
    </dgm:pt>
    <dgm:pt modelId="{09A34B85-C6A0-4E53-8646-9599C36DA628}" type="pres">
      <dgm:prSet presAssocID="{95FBD699-8FA7-479A-8330-1A6DF8C9B6E0}" presName="conn2-1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62A79EF4-160E-4B65-BAF5-A98CA1311523}" type="pres">
      <dgm:prSet presAssocID="{95FBD699-8FA7-479A-8330-1A6DF8C9B6E0}" presName="connTx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E36CE273-B1F0-4D6F-BBC2-D2592FA04FE5}" type="pres">
      <dgm:prSet presAssocID="{3166BCEA-BF44-4D82-BBB8-C901C03F42E0}" presName="root2" presStyleCnt="0"/>
      <dgm:spPr/>
    </dgm:pt>
    <dgm:pt modelId="{8E6AE89D-65E2-439D-BA16-AC4F31BD7B54}" type="pres">
      <dgm:prSet presAssocID="{3166BCEA-BF44-4D82-BBB8-C901C03F42E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98ADEB2-5EBD-4C4A-8595-F8DD10901AC7}" type="pres">
      <dgm:prSet presAssocID="{3166BCEA-BF44-4D82-BBB8-C901C03F42E0}" presName="level3hierChild" presStyleCnt="0"/>
      <dgm:spPr/>
    </dgm:pt>
    <dgm:pt modelId="{18894E0E-F74F-4BC1-BD4D-92AD3E6DF5F4}" type="pres">
      <dgm:prSet presAssocID="{1047D6DA-F481-4874-BF6C-7B95FDD0A94C}" presName="conn2-1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4147AD10-EA5F-4857-A154-40F82530952D}" type="pres">
      <dgm:prSet presAssocID="{1047D6DA-F481-4874-BF6C-7B95FDD0A94C}" presName="connTx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63BFDE2B-77E6-45C8-B5F8-55AD522DA261}" type="pres">
      <dgm:prSet presAssocID="{DD610B55-56C1-4E8A-8BAC-6262055DAAC7}" presName="root2" presStyleCnt="0"/>
      <dgm:spPr/>
    </dgm:pt>
    <dgm:pt modelId="{47412EEF-C403-4E8F-8C48-5B36EB9B5D1E}" type="pres">
      <dgm:prSet presAssocID="{DD610B55-56C1-4E8A-8BAC-6262055DAAC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1A51F7D-8AF7-4663-8816-12B36A111727}" type="pres">
      <dgm:prSet presAssocID="{DD610B55-56C1-4E8A-8BAC-6262055DAAC7}" presName="level3hierChild" presStyleCnt="0"/>
      <dgm:spPr/>
    </dgm:pt>
    <dgm:pt modelId="{4E57CE44-8D51-475C-B331-3532CCE483EA}" type="pres">
      <dgm:prSet presAssocID="{8A6EAB95-D690-4137-97A3-6830D338DD80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0254543-28F3-4068-9AEA-F37D3FBF5B30}" type="pres">
      <dgm:prSet presAssocID="{8A6EAB95-D690-4137-97A3-6830D338DD80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536D87A9-065D-4749-93A8-C3B1B0354BBE}" type="pres">
      <dgm:prSet presAssocID="{E665CF73-6D5D-412B-B291-5A3946209B80}" presName="root2" presStyleCnt="0"/>
      <dgm:spPr/>
    </dgm:pt>
    <dgm:pt modelId="{BFF9BC65-948B-4473-AD7F-B81ED11D4B93}" type="pres">
      <dgm:prSet presAssocID="{E665CF73-6D5D-412B-B291-5A3946209B8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8C2CBC7-6B25-477C-9E4D-4D58C0FC1B26}" type="pres">
      <dgm:prSet presAssocID="{E665CF73-6D5D-412B-B291-5A3946209B80}" presName="level3hierChild" presStyleCnt="0"/>
      <dgm:spPr/>
    </dgm:pt>
    <dgm:pt modelId="{C8684948-7B62-4812-BF23-E53735EC6644}" type="pres">
      <dgm:prSet presAssocID="{8579853A-4A35-4847-A3BF-5C4832DAB04E}" presName="conn2-1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8A797DD6-0504-457E-8ACB-C7C32E706398}" type="pres">
      <dgm:prSet presAssocID="{8579853A-4A35-4847-A3BF-5C4832DAB04E}" presName="connTx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B6842B41-AE7A-403B-9B9C-DD8A411D3297}" type="pres">
      <dgm:prSet presAssocID="{6D2F1B84-56A6-4FE6-8166-D376E26BD95B}" presName="root2" presStyleCnt="0"/>
      <dgm:spPr/>
    </dgm:pt>
    <dgm:pt modelId="{CC3C90CE-1B3F-4A92-8507-E96A93194529}" type="pres">
      <dgm:prSet presAssocID="{6D2F1B84-56A6-4FE6-8166-D376E26BD95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D1629CC-34B8-4F27-87FB-BE8E2A4B5235}" type="pres">
      <dgm:prSet presAssocID="{6D2F1B84-56A6-4FE6-8166-D376E26BD95B}" presName="level3hierChild" presStyleCnt="0"/>
      <dgm:spPr/>
    </dgm:pt>
    <dgm:pt modelId="{57EAFCED-3EF3-4103-9D03-ED6AAA16D7F0}" type="pres">
      <dgm:prSet presAssocID="{8A69F0CF-E0F7-46DE-B36A-2CDDEC38806C}" presName="conn2-1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C85E615F-2816-40AD-B958-77D76EB0655E}" type="pres">
      <dgm:prSet presAssocID="{8A69F0CF-E0F7-46DE-B36A-2CDDEC38806C}" presName="connTx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DA22E865-A83C-4834-8147-9ED815DEFE62}" type="pres">
      <dgm:prSet presAssocID="{24F1638F-AADF-4A75-9D74-C2413C4381E6}" presName="root2" presStyleCnt="0"/>
      <dgm:spPr/>
    </dgm:pt>
    <dgm:pt modelId="{3DA9F90A-61AD-44D0-812F-9E5DDC9A8C25}" type="pres">
      <dgm:prSet presAssocID="{24F1638F-AADF-4A75-9D74-C2413C4381E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47E630A-2A1F-4A0C-8608-23CD82FC740D}" type="pres">
      <dgm:prSet presAssocID="{24F1638F-AADF-4A75-9D74-C2413C4381E6}" presName="level3hierChild" presStyleCnt="0"/>
      <dgm:spPr/>
    </dgm:pt>
  </dgm:ptLst>
  <dgm:cxnLst>
    <dgm:cxn modelId="{B3902414-DE0A-42DD-BA14-832CB738C4EE}" type="presOf" srcId="{DD610B55-56C1-4E8A-8BAC-6262055DAAC7}" destId="{47412EEF-C403-4E8F-8C48-5B36EB9B5D1E}" srcOrd="0" destOrd="0" presId="urn:microsoft.com/office/officeart/2005/8/layout/hierarchy2"/>
    <dgm:cxn modelId="{9D5AAAF5-163F-4D2D-9825-DDD399989146}" srcId="{5BA016D5-DCAE-4C47-A4F8-746A2A2CFA53}" destId="{3166BCEA-BF44-4D82-BBB8-C901C03F42E0}" srcOrd="0" destOrd="0" parTransId="{95FBD699-8FA7-479A-8330-1A6DF8C9B6E0}" sibTransId="{71A6555C-0B2C-455C-8085-B1791A4DCE49}"/>
    <dgm:cxn modelId="{CE8F8A2A-14DE-4566-8725-ED69401BA0AC}" type="presOf" srcId="{E665CF73-6D5D-412B-B291-5A3946209B80}" destId="{BFF9BC65-948B-4473-AD7F-B81ED11D4B93}" srcOrd="0" destOrd="0" presId="urn:microsoft.com/office/officeart/2005/8/layout/hierarchy2"/>
    <dgm:cxn modelId="{764C485C-046A-450B-BB48-8D75D7041777}" type="presOf" srcId="{1047D6DA-F481-4874-BF6C-7B95FDD0A94C}" destId="{18894E0E-F74F-4BC1-BD4D-92AD3E6DF5F4}" srcOrd="0" destOrd="0" presId="urn:microsoft.com/office/officeart/2005/8/layout/hierarchy2"/>
    <dgm:cxn modelId="{A73955E6-B0D2-4D3A-A9FB-6356AC8F7DE1}" type="presOf" srcId="{8579853A-4A35-4847-A3BF-5C4832DAB04E}" destId="{C8684948-7B62-4812-BF23-E53735EC6644}" srcOrd="0" destOrd="0" presId="urn:microsoft.com/office/officeart/2005/8/layout/hierarchy2"/>
    <dgm:cxn modelId="{080DCE5B-4C73-4E4E-94F0-AF775889698B}" srcId="{E665CF73-6D5D-412B-B291-5A3946209B80}" destId="{6D2F1B84-56A6-4FE6-8166-D376E26BD95B}" srcOrd="0" destOrd="0" parTransId="{8579853A-4A35-4847-A3BF-5C4832DAB04E}" sibTransId="{6492B996-3DDE-4CDA-898C-DD5F6F225874}"/>
    <dgm:cxn modelId="{22526C22-1025-440D-AB0D-69963F16FB9C}" type="presOf" srcId="{72EA7F80-8157-4378-9B9A-6CE746D3C585}" destId="{8DEE0D56-5EBB-4936-BFFC-E4CAC5039EC4}" srcOrd="0" destOrd="0" presId="urn:microsoft.com/office/officeart/2005/8/layout/hierarchy2"/>
    <dgm:cxn modelId="{3759B024-CEFC-4AA9-9738-457B78195750}" type="presOf" srcId="{8A69F0CF-E0F7-46DE-B36A-2CDDEC38806C}" destId="{C85E615F-2816-40AD-B958-77D76EB0655E}" srcOrd="1" destOrd="0" presId="urn:microsoft.com/office/officeart/2005/8/layout/hierarchy2"/>
    <dgm:cxn modelId="{D120205A-18A8-4D37-9A4B-D82ED41FBA41}" type="presOf" srcId="{1047D6DA-F481-4874-BF6C-7B95FDD0A94C}" destId="{4147AD10-EA5F-4857-A154-40F82530952D}" srcOrd="1" destOrd="0" presId="urn:microsoft.com/office/officeart/2005/8/layout/hierarchy2"/>
    <dgm:cxn modelId="{E9319DDD-25AA-49C2-965B-B303051EC069}" type="presOf" srcId="{8A6EAB95-D690-4137-97A3-6830D338DD80}" destId="{4E57CE44-8D51-475C-B331-3532CCE483EA}" srcOrd="0" destOrd="0" presId="urn:microsoft.com/office/officeart/2005/8/layout/hierarchy2"/>
    <dgm:cxn modelId="{9B8F6D76-C4F5-496A-89DA-553EE71DC892}" srcId="{5BA016D5-DCAE-4C47-A4F8-746A2A2CFA53}" destId="{DD610B55-56C1-4E8A-8BAC-6262055DAAC7}" srcOrd="1" destOrd="0" parTransId="{1047D6DA-F481-4874-BF6C-7B95FDD0A94C}" sibTransId="{6670212F-B3EE-4E51-ABAC-46F7DF948DE6}"/>
    <dgm:cxn modelId="{81FE44E3-34DC-4C6A-AC49-440A443BB552}" type="presOf" srcId="{8579853A-4A35-4847-A3BF-5C4832DAB04E}" destId="{8A797DD6-0504-457E-8ACB-C7C32E706398}" srcOrd="1" destOrd="0" presId="urn:microsoft.com/office/officeart/2005/8/layout/hierarchy2"/>
    <dgm:cxn modelId="{88F87B2C-02CF-4041-A159-5C6893C1EE9E}" type="presOf" srcId="{3166BCEA-BF44-4D82-BBB8-C901C03F42E0}" destId="{8E6AE89D-65E2-439D-BA16-AC4F31BD7B54}" srcOrd="0" destOrd="0" presId="urn:microsoft.com/office/officeart/2005/8/layout/hierarchy2"/>
    <dgm:cxn modelId="{32E6C9C7-DEBB-4AC1-B19E-86D35788B871}" type="presOf" srcId="{5BA016D5-DCAE-4C47-A4F8-746A2A2CFA53}" destId="{E4D77A41-A05B-401D-83BB-AA78F0DFEFAD}" srcOrd="0" destOrd="0" presId="urn:microsoft.com/office/officeart/2005/8/layout/hierarchy2"/>
    <dgm:cxn modelId="{1B8221AD-6EE7-4EA5-A532-3A7AAF8FCF90}" type="presOf" srcId="{24F1638F-AADF-4A75-9D74-C2413C4381E6}" destId="{3DA9F90A-61AD-44D0-812F-9E5DDC9A8C25}" srcOrd="0" destOrd="0" presId="urn:microsoft.com/office/officeart/2005/8/layout/hierarchy2"/>
    <dgm:cxn modelId="{5C0C7BE6-4749-49BE-9F62-FF784E1EFC54}" type="presOf" srcId="{8A6EAB95-D690-4137-97A3-6830D338DD80}" destId="{E0254543-28F3-4068-9AEA-F37D3FBF5B30}" srcOrd="1" destOrd="0" presId="urn:microsoft.com/office/officeart/2005/8/layout/hierarchy2"/>
    <dgm:cxn modelId="{8102A90A-42F6-46C1-8826-6068ECB67A70}" type="presOf" srcId="{95FBD699-8FA7-479A-8330-1A6DF8C9B6E0}" destId="{09A34B85-C6A0-4E53-8646-9599C36DA628}" srcOrd="0" destOrd="0" presId="urn:microsoft.com/office/officeart/2005/8/layout/hierarchy2"/>
    <dgm:cxn modelId="{C60B0325-D7C5-48C4-9DEC-2379BEC3FC28}" type="presOf" srcId="{6D2F1B84-56A6-4FE6-8166-D376E26BD95B}" destId="{CC3C90CE-1B3F-4A92-8507-E96A93194529}" srcOrd="0" destOrd="0" presId="urn:microsoft.com/office/officeart/2005/8/layout/hierarchy2"/>
    <dgm:cxn modelId="{7B1CABE7-C279-4274-8D7E-E8826E718D6B}" type="presOf" srcId="{2B08088B-D414-47EE-9590-36BB25674547}" destId="{0BA26FA1-FF4D-4BCD-9A0F-7AA79B8C88DB}" srcOrd="0" destOrd="0" presId="urn:microsoft.com/office/officeart/2005/8/layout/hierarchy2"/>
    <dgm:cxn modelId="{5790416A-3661-4A49-BD16-7FA60CD536EE}" type="presOf" srcId="{8A69F0CF-E0F7-46DE-B36A-2CDDEC38806C}" destId="{57EAFCED-3EF3-4103-9D03-ED6AAA16D7F0}" srcOrd="0" destOrd="0" presId="urn:microsoft.com/office/officeart/2005/8/layout/hierarchy2"/>
    <dgm:cxn modelId="{CD6A0482-D497-4D58-8A54-1C277AB277DB}" type="presOf" srcId="{95FBD699-8FA7-479A-8330-1A6DF8C9B6E0}" destId="{62A79EF4-160E-4B65-BAF5-A98CA1311523}" srcOrd="1" destOrd="0" presId="urn:microsoft.com/office/officeart/2005/8/layout/hierarchy2"/>
    <dgm:cxn modelId="{AAAD7256-8B9D-40C3-BD11-BFD685EE82F3}" type="presOf" srcId="{8A0FB6DC-EA32-4E3C-8A0D-2A06D81DE7C7}" destId="{87AC1DE5-7810-47CF-AB21-233514BAAB7B}" srcOrd="0" destOrd="0" presId="urn:microsoft.com/office/officeart/2005/8/layout/hierarchy2"/>
    <dgm:cxn modelId="{FBB751A6-E657-4761-848D-9513E90E7094}" srcId="{72EA7F80-8157-4378-9B9A-6CE746D3C585}" destId="{5BA016D5-DCAE-4C47-A4F8-746A2A2CFA53}" srcOrd="0" destOrd="0" parTransId="{8A0FB6DC-EA32-4E3C-8A0D-2A06D81DE7C7}" sibTransId="{19E5B0EF-F86A-4DC0-B584-1F01A9C85AF0}"/>
    <dgm:cxn modelId="{9712C67E-A8AB-4882-AB9C-0C8C248A48D1}" srcId="{2B08088B-D414-47EE-9590-36BB25674547}" destId="{72EA7F80-8157-4378-9B9A-6CE746D3C585}" srcOrd="0" destOrd="0" parTransId="{88C5D274-6028-47D8-85A6-B3E3583B3206}" sibTransId="{B57CA1AE-BD79-4912-B766-13B71ACFD53D}"/>
    <dgm:cxn modelId="{0DD68FAA-594C-432C-9C07-6B72E7492C3F}" srcId="{E665CF73-6D5D-412B-B291-5A3946209B80}" destId="{24F1638F-AADF-4A75-9D74-C2413C4381E6}" srcOrd="1" destOrd="0" parTransId="{8A69F0CF-E0F7-46DE-B36A-2CDDEC38806C}" sibTransId="{2FF6D4C8-462D-4041-9F1D-46513DA975E4}"/>
    <dgm:cxn modelId="{DFEFBBAC-6E46-4BDF-AD79-2710F8BA93B6}" type="presOf" srcId="{8A0FB6DC-EA32-4E3C-8A0D-2A06D81DE7C7}" destId="{56F817CA-CE8D-44D0-A420-6EBF4EBE43C2}" srcOrd="1" destOrd="0" presId="urn:microsoft.com/office/officeart/2005/8/layout/hierarchy2"/>
    <dgm:cxn modelId="{08BD59DA-8D73-4E8B-A2BC-732E8B34951B}" srcId="{72EA7F80-8157-4378-9B9A-6CE746D3C585}" destId="{E665CF73-6D5D-412B-B291-5A3946209B80}" srcOrd="1" destOrd="0" parTransId="{8A6EAB95-D690-4137-97A3-6830D338DD80}" sibTransId="{DFC2F74C-39DC-4756-B732-A7C671391DB3}"/>
    <dgm:cxn modelId="{684C7244-5C50-4257-86E5-F6D8F7E06392}" type="presParOf" srcId="{0BA26FA1-FF4D-4BCD-9A0F-7AA79B8C88DB}" destId="{375ED501-8000-4930-8F6E-3FBB44DA558D}" srcOrd="0" destOrd="0" presId="urn:microsoft.com/office/officeart/2005/8/layout/hierarchy2"/>
    <dgm:cxn modelId="{39BD5810-2FC7-420B-864A-AC61E6B0644E}" type="presParOf" srcId="{375ED501-8000-4930-8F6E-3FBB44DA558D}" destId="{8DEE0D56-5EBB-4936-BFFC-E4CAC5039EC4}" srcOrd="0" destOrd="0" presId="urn:microsoft.com/office/officeart/2005/8/layout/hierarchy2"/>
    <dgm:cxn modelId="{33BE7EDD-B65F-4E13-B331-22FEF39F0D90}" type="presParOf" srcId="{375ED501-8000-4930-8F6E-3FBB44DA558D}" destId="{327DFD4D-B6CB-4C37-AF8A-8B10097C39BF}" srcOrd="1" destOrd="0" presId="urn:microsoft.com/office/officeart/2005/8/layout/hierarchy2"/>
    <dgm:cxn modelId="{4115A93C-51C5-4C51-83E6-BD6BE5B06CFA}" type="presParOf" srcId="{327DFD4D-B6CB-4C37-AF8A-8B10097C39BF}" destId="{87AC1DE5-7810-47CF-AB21-233514BAAB7B}" srcOrd="0" destOrd="0" presId="urn:microsoft.com/office/officeart/2005/8/layout/hierarchy2"/>
    <dgm:cxn modelId="{69BEA49D-F92A-41AC-BC09-BDE96A97658C}" type="presParOf" srcId="{87AC1DE5-7810-47CF-AB21-233514BAAB7B}" destId="{56F817CA-CE8D-44D0-A420-6EBF4EBE43C2}" srcOrd="0" destOrd="0" presId="urn:microsoft.com/office/officeart/2005/8/layout/hierarchy2"/>
    <dgm:cxn modelId="{5D655F6D-E1AF-4B8D-A7A2-50789EBCD674}" type="presParOf" srcId="{327DFD4D-B6CB-4C37-AF8A-8B10097C39BF}" destId="{8B0A7287-9E3D-4BDA-8122-66F5194FCD26}" srcOrd="1" destOrd="0" presId="urn:microsoft.com/office/officeart/2005/8/layout/hierarchy2"/>
    <dgm:cxn modelId="{E9628F4D-9C14-4ECF-AEE7-11C98FE760D0}" type="presParOf" srcId="{8B0A7287-9E3D-4BDA-8122-66F5194FCD26}" destId="{E4D77A41-A05B-401D-83BB-AA78F0DFEFAD}" srcOrd="0" destOrd="0" presId="urn:microsoft.com/office/officeart/2005/8/layout/hierarchy2"/>
    <dgm:cxn modelId="{0176E632-1EE5-4A75-BF69-614FFB9B7705}" type="presParOf" srcId="{8B0A7287-9E3D-4BDA-8122-66F5194FCD26}" destId="{3C3D9772-BF40-4C56-B05A-0603FB5D4DCF}" srcOrd="1" destOrd="0" presId="urn:microsoft.com/office/officeart/2005/8/layout/hierarchy2"/>
    <dgm:cxn modelId="{C5355DFF-67CE-4040-AA12-5111B600E867}" type="presParOf" srcId="{3C3D9772-BF40-4C56-B05A-0603FB5D4DCF}" destId="{09A34B85-C6A0-4E53-8646-9599C36DA628}" srcOrd="0" destOrd="0" presId="urn:microsoft.com/office/officeart/2005/8/layout/hierarchy2"/>
    <dgm:cxn modelId="{8DF3A1C0-8D65-49AF-A1E7-FBD96AC216C1}" type="presParOf" srcId="{09A34B85-C6A0-4E53-8646-9599C36DA628}" destId="{62A79EF4-160E-4B65-BAF5-A98CA1311523}" srcOrd="0" destOrd="0" presId="urn:microsoft.com/office/officeart/2005/8/layout/hierarchy2"/>
    <dgm:cxn modelId="{A0FDB132-1D92-4DD1-BEBC-5098EA6808E6}" type="presParOf" srcId="{3C3D9772-BF40-4C56-B05A-0603FB5D4DCF}" destId="{E36CE273-B1F0-4D6F-BBC2-D2592FA04FE5}" srcOrd="1" destOrd="0" presId="urn:microsoft.com/office/officeart/2005/8/layout/hierarchy2"/>
    <dgm:cxn modelId="{10CD5509-6591-492A-B720-7235CFAE8B77}" type="presParOf" srcId="{E36CE273-B1F0-4D6F-BBC2-D2592FA04FE5}" destId="{8E6AE89D-65E2-439D-BA16-AC4F31BD7B54}" srcOrd="0" destOrd="0" presId="urn:microsoft.com/office/officeart/2005/8/layout/hierarchy2"/>
    <dgm:cxn modelId="{A9EC4662-2F58-4C3E-A582-B98F2434EF44}" type="presParOf" srcId="{E36CE273-B1F0-4D6F-BBC2-D2592FA04FE5}" destId="{B98ADEB2-5EBD-4C4A-8595-F8DD10901AC7}" srcOrd="1" destOrd="0" presId="urn:microsoft.com/office/officeart/2005/8/layout/hierarchy2"/>
    <dgm:cxn modelId="{BCC9D9D6-079B-40F3-9331-1424DFBAA488}" type="presParOf" srcId="{3C3D9772-BF40-4C56-B05A-0603FB5D4DCF}" destId="{18894E0E-F74F-4BC1-BD4D-92AD3E6DF5F4}" srcOrd="2" destOrd="0" presId="urn:microsoft.com/office/officeart/2005/8/layout/hierarchy2"/>
    <dgm:cxn modelId="{0943768E-E6F6-4DFD-B686-BA494B5E4D0A}" type="presParOf" srcId="{18894E0E-F74F-4BC1-BD4D-92AD3E6DF5F4}" destId="{4147AD10-EA5F-4857-A154-40F82530952D}" srcOrd="0" destOrd="0" presId="urn:microsoft.com/office/officeart/2005/8/layout/hierarchy2"/>
    <dgm:cxn modelId="{8393568B-43BB-4A5D-B8F5-BC93BF88CCA8}" type="presParOf" srcId="{3C3D9772-BF40-4C56-B05A-0603FB5D4DCF}" destId="{63BFDE2B-77E6-45C8-B5F8-55AD522DA261}" srcOrd="3" destOrd="0" presId="urn:microsoft.com/office/officeart/2005/8/layout/hierarchy2"/>
    <dgm:cxn modelId="{03C4AA41-C0F1-4E6F-834D-8E11E342F5A0}" type="presParOf" srcId="{63BFDE2B-77E6-45C8-B5F8-55AD522DA261}" destId="{47412EEF-C403-4E8F-8C48-5B36EB9B5D1E}" srcOrd="0" destOrd="0" presId="urn:microsoft.com/office/officeart/2005/8/layout/hierarchy2"/>
    <dgm:cxn modelId="{535D8557-662D-417C-B386-97A1733FB0F9}" type="presParOf" srcId="{63BFDE2B-77E6-45C8-B5F8-55AD522DA261}" destId="{A1A51F7D-8AF7-4663-8816-12B36A111727}" srcOrd="1" destOrd="0" presId="urn:microsoft.com/office/officeart/2005/8/layout/hierarchy2"/>
    <dgm:cxn modelId="{1536A18D-A108-462F-B647-63B4667D7739}" type="presParOf" srcId="{327DFD4D-B6CB-4C37-AF8A-8B10097C39BF}" destId="{4E57CE44-8D51-475C-B331-3532CCE483EA}" srcOrd="2" destOrd="0" presId="urn:microsoft.com/office/officeart/2005/8/layout/hierarchy2"/>
    <dgm:cxn modelId="{A3B87546-B2D1-41EF-B9C8-AB331D853AED}" type="presParOf" srcId="{4E57CE44-8D51-475C-B331-3532CCE483EA}" destId="{E0254543-28F3-4068-9AEA-F37D3FBF5B30}" srcOrd="0" destOrd="0" presId="urn:microsoft.com/office/officeart/2005/8/layout/hierarchy2"/>
    <dgm:cxn modelId="{9C0E8CA7-A58C-41C9-AD8D-3925709696E0}" type="presParOf" srcId="{327DFD4D-B6CB-4C37-AF8A-8B10097C39BF}" destId="{536D87A9-065D-4749-93A8-C3B1B0354BBE}" srcOrd="3" destOrd="0" presId="urn:microsoft.com/office/officeart/2005/8/layout/hierarchy2"/>
    <dgm:cxn modelId="{279A575C-30BD-4F82-9663-EF996D6AC932}" type="presParOf" srcId="{536D87A9-065D-4749-93A8-C3B1B0354BBE}" destId="{BFF9BC65-948B-4473-AD7F-B81ED11D4B93}" srcOrd="0" destOrd="0" presId="urn:microsoft.com/office/officeart/2005/8/layout/hierarchy2"/>
    <dgm:cxn modelId="{0E2EA7C8-BD9C-455A-A4B7-1F77EBA83EB7}" type="presParOf" srcId="{536D87A9-065D-4749-93A8-C3B1B0354BBE}" destId="{68C2CBC7-6B25-477C-9E4D-4D58C0FC1B26}" srcOrd="1" destOrd="0" presId="urn:microsoft.com/office/officeart/2005/8/layout/hierarchy2"/>
    <dgm:cxn modelId="{F1513012-94D5-4077-AAEF-6AC12E1940C6}" type="presParOf" srcId="{68C2CBC7-6B25-477C-9E4D-4D58C0FC1B26}" destId="{C8684948-7B62-4812-BF23-E53735EC6644}" srcOrd="0" destOrd="0" presId="urn:microsoft.com/office/officeart/2005/8/layout/hierarchy2"/>
    <dgm:cxn modelId="{A605CC7A-DB0A-4F5A-A3CC-41C77EE21C06}" type="presParOf" srcId="{C8684948-7B62-4812-BF23-E53735EC6644}" destId="{8A797DD6-0504-457E-8ACB-C7C32E706398}" srcOrd="0" destOrd="0" presId="urn:microsoft.com/office/officeart/2005/8/layout/hierarchy2"/>
    <dgm:cxn modelId="{51580664-A0A5-426E-B1A5-8106063E9846}" type="presParOf" srcId="{68C2CBC7-6B25-477C-9E4D-4D58C0FC1B26}" destId="{B6842B41-AE7A-403B-9B9C-DD8A411D3297}" srcOrd="1" destOrd="0" presId="urn:microsoft.com/office/officeart/2005/8/layout/hierarchy2"/>
    <dgm:cxn modelId="{5A3D16AC-ED02-4279-B978-22DC5481469A}" type="presParOf" srcId="{B6842B41-AE7A-403B-9B9C-DD8A411D3297}" destId="{CC3C90CE-1B3F-4A92-8507-E96A93194529}" srcOrd="0" destOrd="0" presId="urn:microsoft.com/office/officeart/2005/8/layout/hierarchy2"/>
    <dgm:cxn modelId="{2D5D282D-8C23-4913-993F-8157B8B4FD44}" type="presParOf" srcId="{B6842B41-AE7A-403B-9B9C-DD8A411D3297}" destId="{0D1629CC-34B8-4F27-87FB-BE8E2A4B5235}" srcOrd="1" destOrd="0" presId="urn:microsoft.com/office/officeart/2005/8/layout/hierarchy2"/>
    <dgm:cxn modelId="{E9F49CF9-6E3F-4774-B80C-149EB4D25582}" type="presParOf" srcId="{68C2CBC7-6B25-477C-9E4D-4D58C0FC1B26}" destId="{57EAFCED-3EF3-4103-9D03-ED6AAA16D7F0}" srcOrd="2" destOrd="0" presId="urn:microsoft.com/office/officeart/2005/8/layout/hierarchy2"/>
    <dgm:cxn modelId="{C5C2D511-D3A5-454B-9F0D-897E3BF9D2E6}" type="presParOf" srcId="{57EAFCED-3EF3-4103-9D03-ED6AAA16D7F0}" destId="{C85E615F-2816-40AD-B958-77D76EB0655E}" srcOrd="0" destOrd="0" presId="urn:microsoft.com/office/officeart/2005/8/layout/hierarchy2"/>
    <dgm:cxn modelId="{BBF4CBA9-29D3-4B7F-B42C-A718E173693C}" type="presParOf" srcId="{68C2CBC7-6B25-477C-9E4D-4D58C0FC1B26}" destId="{DA22E865-A83C-4834-8147-9ED815DEFE62}" srcOrd="3" destOrd="0" presId="urn:microsoft.com/office/officeart/2005/8/layout/hierarchy2"/>
    <dgm:cxn modelId="{FED4B7FE-8815-4E47-8DF2-0B0AF463B968}" type="presParOf" srcId="{DA22E865-A83C-4834-8147-9ED815DEFE62}" destId="{3DA9F90A-61AD-44D0-812F-9E5DDC9A8C25}" srcOrd="0" destOrd="0" presId="urn:microsoft.com/office/officeart/2005/8/layout/hierarchy2"/>
    <dgm:cxn modelId="{0E7D32DC-9E1B-4BA6-902C-7A214403A37F}" type="presParOf" srcId="{DA22E865-A83C-4834-8147-9ED815DEFE62}" destId="{D47E630A-2A1F-4A0C-8608-23CD82FC74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596289-A432-4264-B0A9-920D4379C2C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9B5BE21-86DB-45BF-AC20-FC625A3E406B}">
      <dgm:prSet phldrT="[Text]"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3200" dirty="0" smtClean="0">
              <a:solidFill>
                <a:schemeClr val="bg1">
                  <a:lumMod val="95000"/>
                </a:schemeClr>
              </a:solidFill>
            </a:rPr>
            <a:t>يستفيد البائع</a:t>
          </a:r>
        </a:p>
        <a:p>
          <a:pPr rtl="1"/>
          <a:r>
            <a:rPr lang="ar-SA" sz="3200" dirty="0" smtClean="0">
              <a:solidFill>
                <a:schemeClr val="bg1">
                  <a:lumMod val="95000"/>
                </a:schemeClr>
              </a:solidFill>
            </a:rPr>
            <a:t> (مانح الائتمان)</a:t>
          </a:r>
          <a:endParaRPr lang="ar-SA" sz="3200" dirty="0">
            <a:solidFill>
              <a:schemeClr val="bg1">
                <a:lumMod val="95000"/>
              </a:schemeClr>
            </a:solidFill>
          </a:endParaRPr>
        </a:p>
      </dgm:t>
    </dgm:pt>
    <dgm:pt modelId="{2AF95FF9-74DB-49DE-B6FC-B5994A3259D5}" type="parTrans" cxnId="{FB20451B-A9D8-463F-824F-217E23DF1EAE}">
      <dgm:prSet/>
      <dgm:spPr/>
      <dgm:t>
        <a:bodyPr/>
        <a:lstStyle/>
        <a:p>
          <a:pPr rtl="1"/>
          <a:endParaRPr lang="ar-SA"/>
        </a:p>
      </dgm:t>
    </dgm:pt>
    <dgm:pt modelId="{31D423E6-1D9C-47E6-B973-C525957AC6F8}" type="sibTrans" cxnId="{FB20451B-A9D8-463F-824F-217E23DF1EAE}">
      <dgm:prSet/>
      <dgm:spPr/>
      <dgm:t>
        <a:bodyPr/>
        <a:lstStyle/>
        <a:p>
          <a:pPr rtl="1"/>
          <a:endParaRPr lang="ar-SA"/>
        </a:p>
      </dgm:t>
    </dgm:pt>
    <dgm:pt modelId="{AD4C08D1-7A59-4275-9802-EA3F063B2711}">
      <dgm:prSet phldrT="[Text]"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يساعد على نمو المبيعات و بالتالي تحقيق أرباح أكبر</a:t>
          </a:r>
          <a:endParaRPr lang="ar-SA" sz="28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AFE9F06-D9E4-4A1D-B3DF-ED4EFA4E7E60}" type="parTrans" cxnId="{A3BBAE11-61BA-4366-87CB-4E101E749B51}">
      <dgm:prSet/>
      <dgm:spPr/>
      <dgm:t>
        <a:bodyPr/>
        <a:lstStyle/>
        <a:p>
          <a:pPr rtl="1"/>
          <a:endParaRPr lang="ar-SA"/>
        </a:p>
      </dgm:t>
    </dgm:pt>
    <dgm:pt modelId="{E19F15C8-32D5-4A9E-BF43-8857D62F6451}" type="sibTrans" cxnId="{A3BBAE11-61BA-4366-87CB-4E101E749B51}">
      <dgm:prSet/>
      <dgm:spPr/>
      <dgm:t>
        <a:bodyPr/>
        <a:lstStyle/>
        <a:p>
          <a:pPr rtl="1"/>
          <a:endParaRPr lang="ar-SA"/>
        </a:p>
      </dgm:t>
    </dgm:pt>
    <dgm:pt modelId="{B0C2DDDD-7751-414E-88CC-74CE3E92F11A}">
      <dgm:prSet phldrT="[Text]"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3200" dirty="0" smtClean="0">
              <a:solidFill>
                <a:schemeClr val="bg1">
                  <a:lumMod val="95000"/>
                </a:schemeClr>
              </a:solidFill>
            </a:rPr>
            <a:t>المشتري</a:t>
          </a:r>
        </a:p>
        <a:p>
          <a:pPr rtl="1"/>
          <a:r>
            <a:rPr lang="ar-SA" sz="3200" dirty="0" smtClean="0">
              <a:solidFill>
                <a:schemeClr val="bg1">
                  <a:lumMod val="95000"/>
                </a:schemeClr>
              </a:solidFill>
            </a:rPr>
            <a:t> (الحاصل على الائتمان)</a:t>
          </a:r>
          <a:endParaRPr lang="ar-SA" sz="3200" dirty="0">
            <a:solidFill>
              <a:schemeClr val="bg1">
                <a:lumMod val="95000"/>
              </a:schemeClr>
            </a:solidFill>
          </a:endParaRPr>
        </a:p>
      </dgm:t>
    </dgm:pt>
    <dgm:pt modelId="{285A9D5A-B505-4D8A-B85F-626D0CEE7E13}" type="parTrans" cxnId="{716A54FF-8E14-4185-A1C7-8475F14D965C}">
      <dgm:prSet/>
      <dgm:spPr/>
      <dgm:t>
        <a:bodyPr/>
        <a:lstStyle/>
        <a:p>
          <a:pPr rtl="1"/>
          <a:endParaRPr lang="ar-SA"/>
        </a:p>
      </dgm:t>
    </dgm:pt>
    <dgm:pt modelId="{14B5B531-63AE-46F7-9E1C-645109C67730}" type="sibTrans" cxnId="{716A54FF-8E14-4185-A1C7-8475F14D965C}">
      <dgm:prSet/>
      <dgm:spPr/>
      <dgm:t>
        <a:bodyPr/>
        <a:lstStyle/>
        <a:p>
          <a:pPr rtl="1"/>
          <a:endParaRPr lang="ar-SA"/>
        </a:p>
      </dgm:t>
    </dgm:pt>
    <dgm:pt modelId="{591A297E-2C11-4C7C-B403-C3C4996C58B8}">
      <dgm:prSet phldrT="[Text]" custT="1"/>
      <dgm:spPr>
        <a:solidFill>
          <a:srgbClr val="5F84CD"/>
        </a:solidFill>
        <a:ln>
          <a:solidFill>
            <a:schemeClr val="tx1"/>
          </a:solidFill>
        </a:ln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سوف يتمكن من الاستمرار في ممارسة نشاطه الاستثماري</a:t>
          </a:r>
          <a:endParaRPr lang="ar-SA" sz="28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9BF06F2-6AC8-43FA-94DB-05BDD7BD0ADD}" type="parTrans" cxnId="{C5AB6E2F-73BF-4A3C-8FAD-95DF6E594551}">
      <dgm:prSet/>
      <dgm:spPr/>
      <dgm:t>
        <a:bodyPr/>
        <a:lstStyle/>
        <a:p>
          <a:pPr rtl="1"/>
          <a:endParaRPr lang="ar-SA"/>
        </a:p>
      </dgm:t>
    </dgm:pt>
    <dgm:pt modelId="{6D9FE2AE-0419-4494-BCFF-C7718D55B680}" type="sibTrans" cxnId="{C5AB6E2F-73BF-4A3C-8FAD-95DF6E594551}">
      <dgm:prSet/>
      <dgm:spPr/>
      <dgm:t>
        <a:bodyPr/>
        <a:lstStyle/>
        <a:p>
          <a:pPr rtl="1"/>
          <a:endParaRPr lang="ar-SA"/>
        </a:p>
      </dgm:t>
    </dgm:pt>
    <dgm:pt modelId="{FA7474BF-0039-4713-86DC-73927AA515F4}" type="pres">
      <dgm:prSet presAssocID="{5C596289-A432-4264-B0A9-920D4379C2CD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ECD7B46-23F6-4D3D-AE0B-AD5F920601BF}" type="pres">
      <dgm:prSet presAssocID="{19B5BE21-86DB-45BF-AC20-FC625A3E406B}" presName="linNode" presStyleCnt="0"/>
      <dgm:spPr/>
    </dgm:pt>
    <dgm:pt modelId="{B816F8DE-2FB3-4BB1-ABF8-6B11E6BCA602}" type="pres">
      <dgm:prSet presAssocID="{19B5BE21-86DB-45BF-AC20-FC625A3E406B}" presName="parentShp" presStyleLbl="node1" presStyleIdx="0" presStyleCnt="2" custScaleY="11426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0F05F0-31FE-42A6-AA2B-676A70DC65F0}" type="pres">
      <dgm:prSet presAssocID="{19B5BE21-86DB-45BF-AC20-FC625A3E406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00920A-9C19-448D-B009-B44C50C93334}" type="pres">
      <dgm:prSet presAssocID="{31D423E6-1D9C-47E6-B973-C525957AC6F8}" presName="spacing" presStyleCnt="0"/>
      <dgm:spPr/>
    </dgm:pt>
    <dgm:pt modelId="{5FA880AC-5BE2-441A-8D67-8DDCAF9384C7}" type="pres">
      <dgm:prSet presAssocID="{B0C2DDDD-7751-414E-88CC-74CE3E92F11A}" presName="linNode" presStyleCnt="0"/>
      <dgm:spPr/>
    </dgm:pt>
    <dgm:pt modelId="{307086CB-59DD-4C59-8C38-8B870FB3CB51}" type="pres">
      <dgm:prSet presAssocID="{B0C2DDDD-7751-414E-88CC-74CE3E92F11A}" presName="parentShp" presStyleLbl="node1" presStyleIdx="1" presStyleCnt="2" custScaleY="10903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153F0BF-1EB2-4B5E-89B2-912F966E6AAB}" type="pres">
      <dgm:prSet presAssocID="{B0C2DDDD-7751-414E-88CC-74CE3E92F11A}" presName="childShp" presStyleLbl="bgAccFollowNode1" presStyleIdx="1" presStyleCnt="2" custScaleY="10899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9858C41-A5C7-421D-A2FC-97A4088EDE91}" type="presOf" srcId="{B0C2DDDD-7751-414E-88CC-74CE3E92F11A}" destId="{307086CB-59DD-4C59-8C38-8B870FB3CB51}" srcOrd="0" destOrd="0" presId="urn:microsoft.com/office/officeart/2005/8/layout/vList6"/>
    <dgm:cxn modelId="{716A54FF-8E14-4185-A1C7-8475F14D965C}" srcId="{5C596289-A432-4264-B0A9-920D4379C2CD}" destId="{B0C2DDDD-7751-414E-88CC-74CE3E92F11A}" srcOrd="1" destOrd="0" parTransId="{285A9D5A-B505-4D8A-B85F-626D0CEE7E13}" sibTransId="{14B5B531-63AE-46F7-9E1C-645109C67730}"/>
    <dgm:cxn modelId="{FB20451B-A9D8-463F-824F-217E23DF1EAE}" srcId="{5C596289-A432-4264-B0A9-920D4379C2CD}" destId="{19B5BE21-86DB-45BF-AC20-FC625A3E406B}" srcOrd="0" destOrd="0" parTransId="{2AF95FF9-74DB-49DE-B6FC-B5994A3259D5}" sibTransId="{31D423E6-1D9C-47E6-B973-C525957AC6F8}"/>
    <dgm:cxn modelId="{560D7ED0-D3AE-439B-A64E-698116C4A073}" type="presOf" srcId="{19B5BE21-86DB-45BF-AC20-FC625A3E406B}" destId="{B816F8DE-2FB3-4BB1-ABF8-6B11E6BCA602}" srcOrd="0" destOrd="0" presId="urn:microsoft.com/office/officeart/2005/8/layout/vList6"/>
    <dgm:cxn modelId="{C5AB6E2F-73BF-4A3C-8FAD-95DF6E594551}" srcId="{B0C2DDDD-7751-414E-88CC-74CE3E92F11A}" destId="{591A297E-2C11-4C7C-B403-C3C4996C58B8}" srcOrd="0" destOrd="0" parTransId="{69BF06F2-6AC8-43FA-94DB-05BDD7BD0ADD}" sibTransId="{6D9FE2AE-0419-4494-BCFF-C7718D55B680}"/>
    <dgm:cxn modelId="{371F2A37-7FC1-4B40-81D5-789C3F6A83D5}" type="presOf" srcId="{AD4C08D1-7A59-4275-9802-EA3F063B2711}" destId="{480F05F0-31FE-42A6-AA2B-676A70DC65F0}" srcOrd="0" destOrd="0" presId="urn:microsoft.com/office/officeart/2005/8/layout/vList6"/>
    <dgm:cxn modelId="{370ECB06-948B-4817-8823-0CDC1BA3BA49}" type="presOf" srcId="{5C596289-A432-4264-B0A9-920D4379C2CD}" destId="{FA7474BF-0039-4713-86DC-73927AA515F4}" srcOrd="0" destOrd="0" presId="urn:microsoft.com/office/officeart/2005/8/layout/vList6"/>
    <dgm:cxn modelId="{81AF4993-16BD-40CC-8F17-A3C251C0F392}" type="presOf" srcId="{591A297E-2C11-4C7C-B403-C3C4996C58B8}" destId="{9153F0BF-1EB2-4B5E-89B2-912F966E6AAB}" srcOrd="0" destOrd="0" presId="urn:microsoft.com/office/officeart/2005/8/layout/vList6"/>
    <dgm:cxn modelId="{A3BBAE11-61BA-4366-87CB-4E101E749B51}" srcId="{19B5BE21-86DB-45BF-AC20-FC625A3E406B}" destId="{AD4C08D1-7A59-4275-9802-EA3F063B2711}" srcOrd="0" destOrd="0" parTransId="{0AFE9F06-D9E4-4A1D-B3DF-ED4EFA4E7E60}" sibTransId="{E19F15C8-32D5-4A9E-BF43-8857D62F6451}"/>
    <dgm:cxn modelId="{5BF2F7F6-57A2-4A12-816F-7438083DA5CD}" type="presParOf" srcId="{FA7474BF-0039-4713-86DC-73927AA515F4}" destId="{DECD7B46-23F6-4D3D-AE0B-AD5F920601BF}" srcOrd="0" destOrd="0" presId="urn:microsoft.com/office/officeart/2005/8/layout/vList6"/>
    <dgm:cxn modelId="{C1409251-DB83-42EE-8D09-9170F10B7CA8}" type="presParOf" srcId="{DECD7B46-23F6-4D3D-AE0B-AD5F920601BF}" destId="{B816F8DE-2FB3-4BB1-ABF8-6B11E6BCA602}" srcOrd="0" destOrd="0" presId="urn:microsoft.com/office/officeart/2005/8/layout/vList6"/>
    <dgm:cxn modelId="{D18871B5-3A96-4EE5-A16E-9DFBDDCD6496}" type="presParOf" srcId="{DECD7B46-23F6-4D3D-AE0B-AD5F920601BF}" destId="{480F05F0-31FE-42A6-AA2B-676A70DC65F0}" srcOrd="1" destOrd="0" presId="urn:microsoft.com/office/officeart/2005/8/layout/vList6"/>
    <dgm:cxn modelId="{0FDC3160-1A1B-4CF1-B06A-653C47C22CE8}" type="presParOf" srcId="{FA7474BF-0039-4713-86DC-73927AA515F4}" destId="{E700920A-9C19-448D-B009-B44C50C93334}" srcOrd="1" destOrd="0" presId="urn:microsoft.com/office/officeart/2005/8/layout/vList6"/>
    <dgm:cxn modelId="{7E206B8B-4347-4A1D-8286-520EE9096D36}" type="presParOf" srcId="{FA7474BF-0039-4713-86DC-73927AA515F4}" destId="{5FA880AC-5BE2-441A-8D67-8DDCAF9384C7}" srcOrd="2" destOrd="0" presId="urn:microsoft.com/office/officeart/2005/8/layout/vList6"/>
    <dgm:cxn modelId="{D3BEA09F-40E9-46D9-8FB2-824A5F89E517}" type="presParOf" srcId="{5FA880AC-5BE2-441A-8D67-8DDCAF9384C7}" destId="{307086CB-59DD-4C59-8C38-8B870FB3CB51}" srcOrd="0" destOrd="0" presId="urn:microsoft.com/office/officeart/2005/8/layout/vList6"/>
    <dgm:cxn modelId="{D0D702D7-0350-4180-A0E3-C36698546454}" type="presParOf" srcId="{5FA880AC-5BE2-441A-8D67-8DDCAF9384C7}" destId="{9153F0BF-1EB2-4B5E-89B2-912F966E6A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266133-2502-49DF-AA1B-ED75270F6614}" type="doc">
      <dgm:prSet loTypeId="urn:microsoft.com/office/officeart/2005/8/layout/cycle8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pPr rtl="1"/>
          <a:endParaRPr lang="ar-SA"/>
        </a:p>
      </dgm:t>
    </dgm:pt>
    <dgm:pt modelId="{135302CE-8A5C-46EA-920A-14A6B7158BF8}">
      <dgm:prSet phldrT="[Text]"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ar-SA" sz="4000" dirty="0" smtClean="0">
              <a:cs typeface="Simplified Arabic" pitchFamily="2" charset="-78"/>
            </a:rPr>
            <a:t>الحساب الجاري</a:t>
          </a:r>
          <a:endParaRPr lang="ar-SA" sz="4000" dirty="0"/>
        </a:p>
      </dgm:t>
    </dgm:pt>
    <dgm:pt modelId="{FB49BA75-E736-4C35-9609-7105E03D584A}" type="parTrans" cxnId="{75542B8E-B813-4DCC-84AD-758D31A0B212}">
      <dgm:prSet/>
      <dgm:spPr/>
      <dgm:t>
        <a:bodyPr/>
        <a:lstStyle/>
        <a:p>
          <a:pPr rtl="1"/>
          <a:endParaRPr lang="ar-SA" sz="4000"/>
        </a:p>
      </dgm:t>
    </dgm:pt>
    <dgm:pt modelId="{C51CCFD4-7359-46A4-A6A2-604683C52663}" type="sibTrans" cxnId="{75542B8E-B813-4DCC-84AD-758D31A0B212}">
      <dgm:prSet/>
      <dgm:spPr/>
      <dgm:t>
        <a:bodyPr/>
        <a:lstStyle/>
        <a:p>
          <a:pPr rtl="1"/>
          <a:endParaRPr lang="ar-SA" sz="4000"/>
        </a:p>
      </dgm:t>
    </dgm:pt>
    <dgm:pt modelId="{1614F59E-268A-4938-8A54-62AEE35EE8AA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ar-SA" sz="4000" smtClean="0">
              <a:cs typeface="Simplified Arabic" pitchFamily="2" charset="-78"/>
            </a:rPr>
            <a:t>السحب</a:t>
          </a:r>
          <a:endParaRPr lang="ar-SA" sz="4000" dirty="0" smtClean="0">
            <a:cs typeface="Simplified Arabic" pitchFamily="2" charset="-78"/>
          </a:endParaRPr>
        </a:p>
      </dgm:t>
    </dgm:pt>
    <dgm:pt modelId="{25155E5F-BA64-4094-A20A-F600EDF7EF26}" type="parTrans" cxnId="{6BCFBC2B-FA29-4E17-B5C2-9D169E662A81}">
      <dgm:prSet/>
      <dgm:spPr/>
      <dgm:t>
        <a:bodyPr/>
        <a:lstStyle/>
        <a:p>
          <a:pPr rtl="1"/>
          <a:endParaRPr lang="ar-SA" sz="4000"/>
        </a:p>
      </dgm:t>
    </dgm:pt>
    <dgm:pt modelId="{E70666F1-EB3A-4CAB-A103-A7ED647B468F}" type="sibTrans" cxnId="{6BCFBC2B-FA29-4E17-B5C2-9D169E662A81}">
      <dgm:prSet/>
      <dgm:spPr/>
      <dgm:t>
        <a:bodyPr/>
        <a:lstStyle/>
        <a:p>
          <a:pPr rtl="1"/>
          <a:endParaRPr lang="ar-SA" sz="4000"/>
        </a:p>
      </dgm:t>
    </dgm:pt>
    <dgm:pt modelId="{E222ECB0-7E17-48CC-87FF-319FF8C456A5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ar-SA" sz="4000" smtClean="0">
              <a:cs typeface="Simplified Arabic" pitchFamily="2" charset="-78"/>
            </a:rPr>
            <a:t>الكمبيالة</a:t>
          </a:r>
          <a:endParaRPr lang="ar-SA" sz="4000" dirty="0" smtClean="0">
            <a:cs typeface="Simplified Arabic" pitchFamily="2" charset="-78"/>
          </a:endParaRPr>
        </a:p>
      </dgm:t>
    </dgm:pt>
    <dgm:pt modelId="{D3547D42-4AC0-4A53-8243-FCB218FDA305}" type="parTrans" cxnId="{DB85F1D2-8C2A-4FC3-8D9C-5D318323C084}">
      <dgm:prSet/>
      <dgm:spPr/>
      <dgm:t>
        <a:bodyPr/>
        <a:lstStyle/>
        <a:p>
          <a:pPr rtl="1"/>
          <a:endParaRPr lang="ar-SA" sz="4000"/>
        </a:p>
      </dgm:t>
    </dgm:pt>
    <dgm:pt modelId="{53C1BAC9-D5A7-4ADB-92AD-E9FE70FED765}" type="sibTrans" cxnId="{DB85F1D2-8C2A-4FC3-8D9C-5D318323C084}">
      <dgm:prSet/>
      <dgm:spPr/>
      <dgm:t>
        <a:bodyPr/>
        <a:lstStyle/>
        <a:p>
          <a:pPr rtl="1"/>
          <a:endParaRPr lang="ar-SA" sz="4000"/>
        </a:p>
      </dgm:t>
    </dgm:pt>
    <dgm:pt modelId="{E2570E87-025C-4D3B-9279-DDB1A8A1C46E}" type="pres">
      <dgm:prSet presAssocID="{2B266133-2502-49DF-AA1B-ED75270F661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EC9137E-5F70-4B05-9AAA-9F25D9CBF668}" type="pres">
      <dgm:prSet presAssocID="{2B266133-2502-49DF-AA1B-ED75270F6614}" presName="wedge1" presStyleLbl="node1" presStyleIdx="0" presStyleCnt="3"/>
      <dgm:spPr/>
      <dgm:t>
        <a:bodyPr/>
        <a:lstStyle/>
        <a:p>
          <a:pPr rtl="1"/>
          <a:endParaRPr lang="ar-SA"/>
        </a:p>
      </dgm:t>
    </dgm:pt>
    <dgm:pt modelId="{CD3FF661-59F8-4140-8B21-B3616B7447D7}" type="pres">
      <dgm:prSet presAssocID="{2B266133-2502-49DF-AA1B-ED75270F6614}" presName="dummy1a" presStyleCnt="0"/>
      <dgm:spPr/>
    </dgm:pt>
    <dgm:pt modelId="{F6AB94FB-0AD6-495C-8C90-28E0D9D12C16}" type="pres">
      <dgm:prSet presAssocID="{2B266133-2502-49DF-AA1B-ED75270F6614}" presName="dummy1b" presStyleCnt="0"/>
      <dgm:spPr/>
    </dgm:pt>
    <dgm:pt modelId="{FAD620E2-B5C5-4B90-88CC-94DC09DB282B}" type="pres">
      <dgm:prSet presAssocID="{2B266133-2502-49DF-AA1B-ED75270F661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49ECC48-B90D-4C11-96E0-B06013161BEA}" type="pres">
      <dgm:prSet presAssocID="{2B266133-2502-49DF-AA1B-ED75270F6614}" presName="wedge2" presStyleLbl="node1" presStyleIdx="1" presStyleCnt="3"/>
      <dgm:spPr/>
      <dgm:t>
        <a:bodyPr/>
        <a:lstStyle/>
        <a:p>
          <a:pPr rtl="1"/>
          <a:endParaRPr lang="ar-SA"/>
        </a:p>
      </dgm:t>
    </dgm:pt>
    <dgm:pt modelId="{47261F30-5FC1-489A-A4C3-AA8685027F3F}" type="pres">
      <dgm:prSet presAssocID="{2B266133-2502-49DF-AA1B-ED75270F6614}" presName="dummy2a" presStyleCnt="0"/>
      <dgm:spPr/>
    </dgm:pt>
    <dgm:pt modelId="{4750A964-D31B-4769-AA2E-C304CE1EA78C}" type="pres">
      <dgm:prSet presAssocID="{2B266133-2502-49DF-AA1B-ED75270F6614}" presName="dummy2b" presStyleCnt="0"/>
      <dgm:spPr/>
    </dgm:pt>
    <dgm:pt modelId="{D22125D6-4F83-4F8D-81CA-E5EFD64B5154}" type="pres">
      <dgm:prSet presAssocID="{2B266133-2502-49DF-AA1B-ED75270F661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1C6DC73-7FAC-4C26-8F08-A893143BA45A}" type="pres">
      <dgm:prSet presAssocID="{2B266133-2502-49DF-AA1B-ED75270F6614}" presName="wedge3" presStyleLbl="node1" presStyleIdx="2" presStyleCnt="3"/>
      <dgm:spPr/>
      <dgm:t>
        <a:bodyPr/>
        <a:lstStyle/>
        <a:p>
          <a:pPr rtl="1"/>
          <a:endParaRPr lang="ar-SA"/>
        </a:p>
      </dgm:t>
    </dgm:pt>
    <dgm:pt modelId="{91E15DD6-D8B5-46B7-A972-96FE0164CCD8}" type="pres">
      <dgm:prSet presAssocID="{2B266133-2502-49DF-AA1B-ED75270F6614}" presName="dummy3a" presStyleCnt="0"/>
      <dgm:spPr/>
    </dgm:pt>
    <dgm:pt modelId="{4F357421-4219-496F-9364-31BB94882B2D}" type="pres">
      <dgm:prSet presAssocID="{2B266133-2502-49DF-AA1B-ED75270F6614}" presName="dummy3b" presStyleCnt="0"/>
      <dgm:spPr/>
    </dgm:pt>
    <dgm:pt modelId="{9427BC4A-E082-4243-AEA7-32BCE0738C99}" type="pres">
      <dgm:prSet presAssocID="{2B266133-2502-49DF-AA1B-ED75270F661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0D5647-B2E4-488A-8D9B-A4AD30787F8B}" type="pres">
      <dgm:prSet presAssocID="{C51CCFD4-7359-46A4-A6A2-604683C52663}" presName="arrowWedge1" presStyleLbl="fgSibTrans2D1" presStyleIdx="0" presStyleCnt="3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5EEF4211-256C-4D62-85BE-09AA10948700}" type="pres">
      <dgm:prSet presAssocID="{E70666F1-EB3A-4CAB-A103-A7ED647B468F}" presName="arrowWedge2" presStyleLbl="fgSibTrans2D1" presStyleIdx="1" presStyleCnt="3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666D44E3-C07B-4FA8-A3FF-B04105DDD6B3}" type="pres">
      <dgm:prSet presAssocID="{53C1BAC9-D5A7-4ADB-92AD-E9FE70FED765}" presName="arrowWedge3" presStyleLbl="fgSibTrans2D1" presStyleIdx="2" presStyleCnt="3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</dgm:ptLst>
  <dgm:cxnLst>
    <dgm:cxn modelId="{6BCFBC2B-FA29-4E17-B5C2-9D169E662A81}" srcId="{2B266133-2502-49DF-AA1B-ED75270F6614}" destId="{1614F59E-268A-4938-8A54-62AEE35EE8AA}" srcOrd="1" destOrd="0" parTransId="{25155E5F-BA64-4094-A20A-F600EDF7EF26}" sibTransId="{E70666F1-EB3A-4CAB-A103-A7ED647B468F}"/>
    <dgm:cxn modelId="{75542B8E-B813-4DCC-84AD-758D31A0B212}" srcId="{2B266133-2502-49DF-AA1B-ED75270F6614}" destId="{135302CE-8A5C-46EA-920A-14A6B7158BF8}" srcOrd="0" destOrd="0" parTransId="{FB49BA75-E736-4C35-9609-7105E03D584A}" sibTransId="{C51CCFD4-7359-46A4-A6A2-604683C52663}"/>
    <dgm:cxn modelId="{3C29E317-8A88-41C1-9196-D47F4A888938}" type="presOf" srcId="{135302CE-8A5C-46EA-920A-14A6B7158BF8}" destId="{AEC9137E-5F70-4B05-9AAA-9F25D9CBF668}" srcOrd="0" destOrd="0" presId="urn:microsoft.com/office/officeart/2005/8/layout/cycle8"/>
    <dgm:cxn modelId="{D0828AA2-02F1-49BC-8677-B6ED50DC0176}" type="presOf" srcId="{135302CE-8A5C-46EA-920A-14A6B7158BF8}" destId="{FAD620E2-B5C5-4B90-88CC-94DC09DB282B}" srcOrd="1" destOrd="0" presId="urn:microsoft.com/office/officeart/2005/8/layout/cycle8"/>
    <dgm:cxn modelId="{DB588B38-9158-4ED9-A5AE-695227ABC90C}" type="presOf" srcId="{1614F59E-268A-4938-8A54-62AEE35EE8AA}" destId="{D22125D6-4F83-4F8D-81CA-E5EFD64B5154}" srcOrd="1" destOrd="0" presId="urn:microsoft.com/office/officeart/2005/8/layout/cycle8"/>
    <dgm:cxn modelId="{A5A5798C-472B-4D6B-BBE1-44A32CDFB1D1}" type="presOf" srcId="{1614F59E-268A-4938-8A54-62AEE35EE8AA}" destId="{349ECC48-B90D-4C11-96E0-B06013161BEA}" srcOrd="0" destOrd="0" presId="urn:microsoft.com/office/officeart/2005/8/layout/cycle8"/>
    <dgm:cxn modelId="{33CD29D2-FF82-485C-A21D-7CC4E66FA78C}" type="presOf" srcId="{E222ECB0-7E17-48CC-87FF-319FF8C456A5}" destId="{9427BC4A-E082-4243-AEA7-32BCE0738C99}" srcOrd="1" destOrd="0" presId="urn:microsoft.com/office/officeart/2005/8/layout/cycle8"/>
    <dgm:cxn modelId="{DB85F1D2-8C2A-4FC3-8D9C-5D318323C084}" srcId="{2B266133-2502-49DF-AA1B-ED75270F6614}" destId="{E222ECB0-7E17-48CC-87FF-319FF8C456A5}" srcOrd="2" destOrd="0" parTransId="{D3547D42-4AC0-4A53-8243-FCB218FDA305}" sibTransId="{53C1BAC9-D5A7-4ADB-92AD-E9FE70FED765}"/>
    <dgm:cxn modelId="{F9371492-4767-4873-ABC7-9E207FF4040A}" type="presOf" srcId="{E222ECB0-7E17-48CC-87FF-319FF8C456A5}" destId="{51C6DC73-7FAC-4C26-8F08-A893143BA45A}" srcOrd="0" destOrd="0" presId="urn:microsoft.com/office/officeart/2005/8/layout/cycle8"/>
    <dgm:cxn modelId="{FF279CE2-59A4-4BF4-AD01-2B02F6BE46C8}" type="presOf" srcId="{2B266133-2502-49DF-AA1B-ED75270F6614}" destId="{E2570E87-025C-4D3B-9279-DDB1A8A1C46E}" srcOrd="0" destOrd="0" presId="urn:microsoft.com/office/officeart/2005/8/layout/cycle8"/>
    <dgm:cxn modelId="{C2AE4FAC-7A1C-479D-B256-1411AACB400A}" type="presParOf" srcId="{E2570E87-025C-4D3B-9279-DDB1A8A1C46E}" destId="{AEC9137E-5F70-4B05-9AAA-9F25D9CBF668}" srcOrd="0" destOrd="0" presId="urn:microsoft.com/office/officeart/2005/8/layout/cycle8"/>
    <dgm:cxn modelId="{563B5003-EC71-470B-A958-CD44865A4F74}" type="presParOf" srcId="{E2570E87-025C-4D3B-9279-DDB1A8A1C46E}" destId="{CD3FF661-59F8-4140-8B21-B3616B7447D7}" srcOrd="1" destOrd="0" presId="urn:microsoft.com/office/officeart/2005/8/layout/cycle8"/>
    <dgm:cxn modelId="{DF945B4E-7344-4722-B17B-334AAD001F59}" type="presParOf" srcId="{E2570E87-025C-4D3B-9279-DDB1A8A1C46E}" destId="{F6AB94FB-0AD6-495C-8C90-28E0D9D12C16}" srcOrd="2" destOrd="0" presId="urn:microsoft.com/office/officeart/2005/8/layout/cycle8"/>
    <dgm:cxn modelId="{4500701E-C73C-4666-822C-41786F3F1135}" type="presParOf" srcId="{E2570E87-025C-4D3B-9279-DDB1A8A1C46E}" destId="{FAD620E2-B5C5-4B90-88CC-94DC09DB282B}" srcOrd="3" destOrd="0" presId="urn:microsoft.com/office/officeart/2005/8/layout/cycle8"/>
    <dgm:cxn modelId="{0C575662-5A58-4406-AC21-FF74A153677A}" type="presParOf" srcId="{E2570E87-025C-4D3B-9279-DDB1A8A1C46E}" destId="{349ECC48-B90D-4C11-96E0-B06013161BEA}" srcOrd="4" destOrd="0" presId="urn:microsoft.com/office/officeart/2005/8/layout/cycle8"/>
    <dgm:cxn modelId="{DA094C3D-C204-4A98-9A06-AC859E5C07E4}" type="presParOf" srcId="{E2570E87-025C-4D3B-9279-DDB1A8A1C46E}" destId="{47261F30-5FC1-489A-A4C3-AA8685027F3F}" srcOrd="5" destOrd="0" presId="urn:microsoft.com/office/officeart/2005/8/layout/cycle8"/>
    <dgm:cxn modelId="{BB7575DF-B713-4512-8685-6BC621B7768F}" type="presParOf" srcId="{E2570E87-025C-4D3B-9279-DDB1A8A1C46E}" destId="{4750A964-D31B-4769-AA2E-C304CE1EA78C}" srcOrd="6" destOrd="0" presId="urn:microsoft.com/office/officeart/2005/8/layout/cycle8"/>
    <dgm:cxn modelId="{B7F29C75-C035-4FE2-A96D-260A93ABA616}" type="presParOf" srcId="{E2570E87-025C-4D3B-9279-DDB1A8A1C46E}" destId="{D22125D6-4F83-4F8D-81CA-E5EFD64B5154}" srcOrd="7" destOrd="0" presId="urn:microsoft.com/office/officeart/2005/8/layout/cycle8"/>
    <dgm:cxn modelId="{10C41620-1A0A-4324-928D-44592FBDCED1}" type="presParOf" srcId="{E2570E87-025C-4D3B-9279-DDB1A8A1C46E}" destId="{51C6DC73-7FAC-4C26-8F08-A893143BA45A}" srcOrd="8" destOrd="0" presId="urn:microsoft.com/office/officeart/2005/8/layout/cycle8"/>
    <dgm:cxn modelId="{7CF23C69-EC61-423C-A639-93EF2800A242}" type="presParOf" srcId="{E2570E87-025C-4D3B-9279-DDB1A8A1C46E}" destId="{91E15DD6-D8B5-46B7-A972-96FE0164CCD8}" srcOrd="9" destOrd="0" presId="urn:microsoft.com/office/officeart/2005/8/layout/cycle8"/>
    <dgm:cxn modelId="{4EC27554-9DF9-4332-9E3E-E7F44C24F8EA}" type="presParOf" srcId="{E2570E87-025C-4D3B-9279-DDB1A8A1C46E}" destId="{4F357421-4219-496F-9364-31BB94882B2D}" srcOrd="10" destOrd="0" presId="urn:microsoft.com/office/officeart/2005/8/layout/cycle8"/>
    <dgm:cxn modelId="{B77E6ADC-9991-455A-9709-91EB29AF405E}" type="presParOf" srcId="{E2570E87-025C-4D3B-9279-DDB1A8A1C46E}" destId="{9427BC4A-E082-4243-AEA7-32BCE0738C99}" srcOrd="11" destOrd="0" presId="urn:microsoft.com/office/officeart/2005/8/layout/cycle8"/>
    <dgm:cxn modelId="{E323EB94-7948-452B-9496-868DF1026196}" type="presParOf" srcId="{E2570E87-025C-4D3B-9279-DDB1A8A1C46E}" destId="{0F0D5647-B2E4-488A-8D9B-A4AD30787F8B}" srcOrd="12" destOrd="0" presId="urn:microsoft.com/office/officeart/2005/8/layout/cycle8"/>
    <dgm:cxn modelId="{B403CC92-3021-4048-ADDC-599A5861C281}" type="presParOf" srcId="{E2570E87-025C-4D3B-9279-DDB1A8A1C46E}" destId="{5EEF4211-256C-4D62-85BE-09AA10948700}" srcOrd="13" destOrd="0" presId="urn:microsoft.com/office/officeart/2005/8/layout/cycle8"/>
    <dgm:cxn modelId="{DAEA60B0-FE4F-4BB1-927D-D4567EAF995F}" type="presParOf" srcId="{E2570E87-025C-4D3B-9279-DDB1A8A1C46E}" destId="{666D44E3-C07B-4FA8-A3FF-B04105DDD6B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637311-6CF3-46AF-AC9B-5287EBA73725}" type="doc">
      <dgm:prSet loTypeId="urn:microsoft.com/office/officeart/2005/8/layout/default" loCatId="list" qsTypeId="urn:microsoft.com/office/officeart/2005/8/quickstyle/3d2" qsCatId="3D" csTypeId="urn:microsoft.com/office/officeart/2005/8/colors/accent2_1" csCatId="accent2" phldr="1"/>
      <dgm:spPr/>
    </dgm:pt>
    <dgm:pt modelId="{42B5C577-5112-4935-B846-F19F34CA0316}">
      <dgm:prSet phldrT="[Text]" custT="1"/>
      <dgm:spPr/>
      <dgm:t>
        <a:bodyPr/>
        <a:lstStyle/>
        <a:p>
          <a:pPr rtl="1"/>
          <a:r>
            <a:rPr lang="ar-SA" sz="2800" b="1" dirty="0" smtClean="0">
              <a:cs typeface="Simplified Arabic" pitchFamily="2" charset="-78"/>
            </a:rPr>
            <a:t>موعد الاستحقاق</a:t>
          </a:r>
          <a:endParaRPr lang="ar-SA" sz="2800" b="1" dirty="0"/>
        </a:p>
      </dgm:t>
    </dgm:pt>
    <dgm:pt modelId="{B6D41318-6F84-4685-B377-2ECC6215CB98}" type="parTrans" cxnId="{DE6144C7-142D-4EE1-B790-51AA4D963467}">
      <dgm:prSet/>
      <dgm:spPr/>
      <dgm:t>
        <a:bodyPr/>
        <a:lstStyle/>
        <a:p>
          <a:pPr rtl="1"/>
          <a:endParaRPr lang="ar-SA" sz="2800" b="1"/>
        </a:p>
      </dgm:t>
    </dgm:pt>
    <dgm:pt modelId="{3A43BD68-07D6-4FE4-9D33-6F2B4B0F38E4}" type="sibTrans" cxnId="{DE6144C7-142D-4EE1-B790-51AA4D963467}">
      <dgm:prSet/>
      <dgm:spPr/>
      <dgm:t>
        <a:bodyPr/>
        <a:lstStyle/>
        <a:p>
          <a:pPr rtl="1"/>
          <a:endParaRPr lang="ar-SA" sz="2800" b="1"/>
        </a:p>
      </dgm:t>
    </dgm:pt>
    <dgm:pt modelId="{81A92989-4B25-421C-A49D-D5627B646702}">
      <dgm:prSet custT="1"/>
      <dgm:spPr/>
      <dgm:t>
        <a:bodyPr/>
        <a:lstStyle/>
        <a:p>
          <a:pPr rtl="1"/>
          <a:r>
            <a:rPr lang="ar-SA" sz="2800" b="1" smtClean="0">
              <a:cs typeface="Simplified Arabic" pitchFamily="2" charset="-78"/>
            </a:rPr>
            <a:t>السيطرة</a:t>
          </a:r>
          <a:endParaRPr lang="ar-SA" sz="2800" b="1" dirty="0" smtClean="0">
            <a:cs typeface="Simplified Arabic" pitchFamily="2" charset="-78"/>
          </a:endParaRPr>
        </a:p>
      </dgm:t>
    </dgm:pt>
    <dgm:pt modelId="{EE77EBFE-60BF-4B43-806D-C335A56B2738}" type="parTrans" cxnId="{80052F73-5BF5-4926-8BFF-C08A0CD28BC4}">
      <dgm:prSet/>
      <dgm:spPr/>
      <dgm:t>
        <a:bodyPr/>
        <a:lstStyle/>
        <a:p>
          <a:pPr rtl="1"/>
          <a:endParaRPr lang="ar-SA" sz="2800" b="1"/>
        </a:p>
      </dgm:t>
    </dgm:pt>
    <dgm:pt modelId="{B8FAFCAF-018F-42F4-A8FB-ABD3FF404F03}" type="sibTrans" cxnId="{80052F73-5BF5-4926-8BFF-C08A0CD28BC4}">
      <dgm:prSet/>
      <dgm:spPr/>
      <dgm:t>
        <a:bodyPr/>
        <a:lstStyle/>
        <a:p>
          <a:pPr rtl="1"/>
          <a:endParaRPr lang="ar-SA" sz="2800" b="1"/>
        </a:p>
      </dgm:t>
    </dgm:pt>
    <dgm:pt modelId="{419F4447-CD8E-4C01-955E-DF2F1B678BA4}">
      <dgm:prSet custT="1"/>
      <dgm:spPr/>
      <dgm:t>
        <a:bodyPr/>
        <a:lstStyle/>
        <a:p>
          <a:pPr rtl="1"/>
          <a:r>
            <a:rPr lang="ar-SA" sz="2800" b="1" smtClean="0">
              <a:cs typeface="Simplified Arabic" pitchFamily="2" charset="-78"/>
            </a:rPr>
            <a:t>الملائمة</a:t>
          </a:r>
          <a:endParaRPr lang="ar-SA" sz="2800" b="1" dirty="0" smtClean="0">
            <a:cs typeface="Simplified Arabic" pitchFamily="2" charset="-78"/>
          </a:endParaRPr>
        </a:p>
      </dgm:t>
    </dgm:pt>
    <dgm:pt modelId="{68C244F4-AEFF-4E42-897A-30210E2B9C54}" type="parTrans" cxnId="{1AD3AD68-B223-4E5F-A93E-1ED7FB219F06}">
      <dgm:prSet/>
      <dgm:spPr/>
      <dgm:t>
        <a:bodyPr/>
        <a:lstStyle/>
        <a:p>
          <a:pPr rtl="1"/>
          <a:endParaRPr lang="ar-SA" sz="2800" b="1"/>
        </a:p>
      </dgm:t>
    </dgm:pt>
    <dgm:pt modelId="{13AFF333-32D1-4033-9563-CF8047E36CAF}" type="sibTrans" cxnId="{1AD3AD68-B223-4E5F-A93E-1ED7FB219F06}">
      <dgm:prSet/>
      <dgm:spPr/>
      <dgm:t>
        <a:bodyPr/>
        <a:lstStyle/>
        <a:p>
          <a:pPr rtl="1"/>
          <a:endParaRPr lang="ar-SA" sz="2800" b="1"/>
        </a:p>
      </dgm:t>
    </dgm:pt>
    <dgm:pt modelId="{C5E7CFA7-5CB0-43A5-AF43-AE05382F8A7D}">
      <dgm:prSet custT="1"/>
      <dgm:spPr/>
      <dgm:t>
        <a:bodyPr/>
        <a:lstStyle/>
        <a:p>
          <a:pPr rtl="1"/>
          <a:r>
            <a:rPr lang="ar-SA" sz="2800" b="1" smtClean="0">
              <a:cs typeface="Simplified Arabic" pitchFamily="2" charset="-78"/>
            </a:rPr>
            <a:t>التوقيت</a:t>
          </a:r>
          <a:endParaRPr lang="ar-SA" sz="2800" b="1" dirty="0" smtClean="0">
            <a:cs typeface="Simplified Arabic" pitchFamily="2" charset="-78"/>
          </a:endParaRPr>
        </a:p>
      </dgm:t>
    </dgm:pt>
    <dgm:pt modelId="{CCE62506-D776-4B9B-B8F6-71E148962E85}" type="parTrans" cxnId="{A78B1335-9D79-4A20-B732-8C646ABD3D45}">
      <dgm:prSet/>
      <dgm:spPr/>
      <dgm:t>
        <a:bodyPr/>
        <a:lstStyle/>
        <a:p>
          <a:pPr rtl="1"/>
          <a:endParaRPr lang="ar-SA" sz="2800" b="1"/>
        </a:p>
      </dgm:t>
    </dgm:pt>
    <dgm:pt modelId="{B1C9D342-8010-449B-8A10-074C381488FB}" type="sibTrans" cxnId="{A78B1335-9D79-4A20-B732-8C646ABD3D45}">
      <dgm:prSet/>
      <dgm:spPr/>
      <dgm:t>
        <a:bodyPr/>
        <a:lstStyle/>
        <a:p>
          <a:pPr rtl="1"/>
          <a:endParaRPr lang="ar-SA" sz="2800" b="1"/>
        </a:p>
      </dgm:t>
    </dgm:pt>
    <dgm:pt modelId="{D8C10910-1679-4CCF-952A-66EC2817D7CF}">
      <dgm:prSet custT="1"/>
      <dgm:spPr/>
      <dgm:t>
        <a:bodyPr/>
        <a:lstStyle/>
        <a:p>
          <a:pPr rtl="1"/>
          <a:r>
            <a:rPr lang="ar-SA" sz="2800" b="1" smtClean="0">
              <a:cs typeface="Simplified Arabic" pitchFamily="2" charset="-78"/>
            </a:rPr>
            <a:t>المرونة</a:t>
          </a:r>
          <a:endParaRPr lang="ar-SA" sz="2800" b="1" dirty="0" smtClean="0">
            <a:cs typeface="Simplified Arabic" pitchFamily="2" charset="-78"/>
          </a:endParaRPr>
        </a:p>
      </dgm:t>
    </dgm:pt>
    <dgm:pt modelId="{9F8B2EE6-666D-45CC-A6B6-BC00A2074DFE}" type="parTrans" cxnId="{9AD92D66-FEC6-452B-8AF3-E8D6001BDD35}">
      <dgm:prSet/>
      <dgm:spPr/>
      <dgm:t>
        <a:bodyPr/>
        <a:lstStyle/>
        <a:p>
          <a:pPr rtl="1"/>
          <a:endParaRPr lang="ar-SA" sz="2800" b="1"/>
        </a:p>
      </dgm:t>
    </dgm:pt>
    <dgm:pt modelId="{08B1AA83-19C8-422A-B76E-4836D3D3BCB9}" type="sibTrans" cxnId="{9AD92D66-FEC6-452B-8AF3-E8D6001BDD35}">
      <dgm:prSet/>
      <dgm:spPr/>
      <dgm:t>
        <a:bodyPr/>
        <a:lstStyle/>
        <a:p>
          <a:pPr rtl="1"/>
          <a:endParaRPr lang="ar-SA" sz="2800" b="1"/>
        </a:p>
      </dgm:t>
    </dgm:pt>
    <dgm:pt modelId="{7594670C-34C6-444D-9DCC-08ECF2B6733C}">
      <dgm:prSet custT="1"/>
      <dgm:spPr/>
      <dgm:t>
        <a:bodyPr/>
        <a:lstStyle/>
        <a:p>
          <a:pPr rtl="1"/>
          <a:r>
            <a:rPr lang="ar-SA" sz="2800" b="1" smtClean="0">
              <a:cs typeface="Simplified Arabic" pitchFamily="2" charset="-78"/>
            </a:rPr>
            <a:t>المصدر الوحيد</a:t>
          </a:r>
          <a:endParaRPr lang="ar-SA" sz="2800" b="1" dirty="0" smtClean="0">
            <a:cs typeface="Simplified Arabic" pitchFamily="2" charset="-78"/>
          </a:endParaRPr>
        </a:p>
      </dgm:t>
    </dgm:pt>
    <dgm:pt modelId="{5E6F6E54-2484-4979-962E-D9EFD813284A}" type="parTrans" cxnId="{A1406E9B-A243-4B66-BA47-E9A1A7494D38}">
      <dgm:prSet/>
      <dgm:spPr/>
      <dgm:t>
        <a:bodyPr/>
        <a:lstStyle/>
        <a:p>
          <a:pPr rtl="1"/>
          <a:endParaRPr lang="ar-SA" sz="2800" b="1"/>
        </a:p>
      </dgm:t>
    </dgm:pt>
    <dgm:pt modelId="{E9B874D6-8018-4974-B923-3758CB96B74B}" type="sibTrans" cxnId="{A1406E9B-A243-4B66-BA47-E9A1A7494D38}">
      <dgm:prSet/>
      <dgm:spPr/>
      <dgm:t>
        <a:bodyPr/>
        <a:lstStyle/>
        <a:p>
          <a:pPr rtl="1"/>
          <a:endParaRPr lang="ar-SA" sz="2800" b="1"/>
        </a:p>
      </dgm:t>
    </dgm:pt>
    <dgm:pt modelId="{815913FD-2A28-4652-ACA7-8C9FE5D5B9F1}">
      <dgm:prSet custT="1"/>
      <dgm:spPr/>
      <dgm:t>
        <a:bodyPr/>
        <a:lstStyle/>
        <a:p>
          <a:pPr rtl="1"/>
          <a:r>
            <a:rPr lang="ar-SA" sz="2800" b="1" smtClean="0">
              <a:cs typeface="Simplified Arabic" pitchFamily="2" charset="-78"/>
            </a:rPr>
            <a:t>الميزة الضريبية</a:t>
          </a:r>
          <a:endParaRPr lang="ar-SA" sz="2800" b="1" dirty="0" smtClean="0">
            <a:cs typeface="Simplified Arabic" pitchFamily="2" charset="-78"/>
          </a:endParaRPr>
        </a:p>
      </dgm:t>
    </dgm:pt>
    <dgm:pt modelId="{B2CE24F0-E62D-455E-A902-AEFD89DCFE2D}" type="parTrans" cxnId="{B2075997-3206-47A4-8F56-3D586767A582}">
      <dgm:prSet/>
      <dgm:spPr/>
      <dgm:t>
        <a:bodyPr/>
        <a:lstStyle/>
        <a:p>
          <a:pPr rtl="1"/>
          <a:endParaRPr lang="ar-SA" sz="2800" b="1"/>
        </a:p>
      </dgm:t>
    </dgm:pt>
    <dgm:pt modelId="{82A35D31-DF26-47D5-B772-0F67D4D74CE4}" type="sibTrans" cxnId="{B2075997-3206-47A4-8F56-3D586767A582}">
      <dgm:prSet/>
      <dgm:spPr/>
      <dgm:t>
        <a:bodyPr/>
        <a:lstStyle/>
        <a:p>
          <a:pPr rtl="1"/>
          <a:endParaRPr lang="ar-SA" sz="2800" b="1"/>
        </a:p>
      </dgm:t>
    </dgm:pt>
    <dgm:pt modelId="{37C5B20C-D16D-4727-A09E-520E74D55F3F}" type="pres">
      <dgm:prSet presAssocID="{C0637311-6CF3-46AF-AC9B-5287EBA73725}" presName="diagram" presStyleCnt="0">
        <dgm:presLayoutVars>
          <dgm:dir val="rev"/>
          <dgm:resizeHandles val="exact"/>
        </dgm:presLayoutVars>
      </dgm:prSet>
      <dgm:spPr/>
    </dgm:pt>
    <dgm:pt modelId="{7502670E-B1A2-439B-AD97-B94B3A254F58}" type="pres">
      <dgm:prSet presAssocID="{42B5C577-5112-4935-B846-F19F34CA031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DD4DFC2-7EFB-43D2-9F43-96EEC37BABCA}" type="pres">
      <dgm:prSet presAssocID="{3A43BD68-07D6-4FE4-9D33-6F2B4B0F38E4}" presName="sibTrans" presStyleCnt="0"/>
      <dgm:spPr/>
    </dgm:pt>
    <dgm:pt modelId="{D59285F1-7502-46B6-8376-F3EF2390C439}" type="pres">
      <dgm:prSet presAssocID="{81A92989-4B25-421C-A49D-D5627B64670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55514CD-C152-45E8-9F47-68E52D77B863}" type="pres">
      <dgm:prSet presAssocID="{B8FAFCAF-018F-42F4-A8FB-ABD3FF404F03}" presName="sibTrans" presStyleCnt="0"/>
      <dgm:spPr/>
    </dgm:pt>
    <dgm:pt modelId="{9C59708B-02E3-401B-86C1-41E00A6C79EE}" type="pres">
      <dgm:prSet presAssocID="{419F4447-CD8E-4C01-955E-DF2F1B678BA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310E618-7063-43BB-84B4-6662CD084565}" type="pres">
      <dgm:prSet presAssocID="{13AFF333-32D1-4033-9563-CF8047E36CAF}" presName="sibTrans" presStyleCnt="0"/>
      <dgm:spPr/>
    </dgm:pt>
    <dgm:pt modelId="{58EFB721-58DA-4825-9BE4-51AB9EF10D9F}" type="pres">
      <dgm:prSet presAssocID="{C5E7CFA7-5CB0-43A5-AF43-AE05382F8A7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2C055E2-3A24-4812-8C36-EE5F897C4B09}" type="pres">
      <dgm:prSet presAssocID="{B1C9D342-8010-449B-8A10-074C381488FB}" presName="sibTrans" presStyleCnt="0"/>
      <dgm:spPr/>
    </dgm:pt>
    <dgm:pt modelId="{2CFDDFCC-919E-45AC-8453-A424BAE2282F}" type="pres">
      <dgm:prSet presAssocID="{D8C10910-1679-4CCF-952A-66EC2817D7C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EF844C7-35D0-4D1D-BB6F-69B0F82575C1}" type="pres">
      <dgm:prSet presAssocID="{08B1AA83-19C8-422A-B76E-4836D3D3BCB9}" presName="sibTrans" presStyleCnt="0"/>
      <dgm:spPr/>
    </dgm:pt>
    <dgm:pt modelId="{E12F239A-E91B-476F-B09B-E8837F1108BA}" type="pres">
      <dgm:prSet presAssocID="{7594670C-34C6-444D-9DCC-08ECF2B6733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CB23494-8F7F-44D4-8221-8572D3ABC92F}" type="pres">
      <dgm:prSet presAssocID="{E9B874D6-8018-4974-B923-3758CB96B74B}" presName="sibTrans" presStyleCnt="0"/>
      <dgm:spPr/>
    </dgm:pt>
    <dgm:pt modelId="{54805CD9-43A1-4493-8812-4D8760680550}" type="pres">
      <dgm:prSet presAssocID="{815913FD-2A28-4652-ACA7-8C9FE5D5B9F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78B1335-9D79-4A20-B732-8C646ABD3D45}" srcId="{C0637311-6CF3-46AF-AC9B-5287EBA73725}" destId="{C5E7CFA7-5CB0-43A5-AF43-AE05382F8A7D}" srcOrd="3" destOrd="0" parTransId="{CCE62506-D776-4B9B-B8F6-71E148962E85}" sibTransId="{B1C9D342-8010-449B-8A10-074C381488FB}"/>
    <dgm:cxn modelId="{5D7DCB1A-EAE1-4CA8-86D3-51305852FF0D}" type="presOf" srcId="{81A92989-4B25-421C-A49D-D5627B646702}" destId="{D59285F1-7502-46B6-8376-F3EF2390C439}" srcOrd="0" destOrd="0" presId="urn:microsoft.com/office/officeart/2005/8/layout/default"/>
    <dgm:cxn modelId="{80052F73-5BF5-4926-8BFF-C08A0CD28BC4}" srcId="{C0637311-6CF3-46AF-AC9B-5287EBA73725}" destId="{81A92989-4B25-421C-A49D-D5627B646702}" srcOrd="1" destOrd="0" parTransId="{EE77EBFE-60BF-4B43-806D-C335A56B2738}" sibTransId="{B8FAFCAF-018F-42F4-A8FB-ABD3FF404F03}"/>
    <dgm:cxn modelId="{A490DC42-F2E2-4D18-BD11-0317C20A1AE9}" type="presOf" srcId="{C0637311-6CF3-46AF-AC9B-5287EBA73725}" destId="{37C5B20C-D16D-4727-A09E-520E74D55F3F}" srcOrd="0" destOrd="0" presId="urn:microsoft.com/office/officeart/2005/8/layout/default"/>
    <dgm:cxn modelId="{1AD3AD68-B223-4E5F-A93E-1ED7FB219F06}" srcId="{C0637311-6CF3-46AF-AC9B-5287EBA73725}" destId="{419F4447-CD8E-4C01-955E-DF2F1B678BA4}" srcOrd="2" destOrd="0" parTransId="{68C244F4-AEFF-4E42-897A-30210E2B9C54}" sibTransId="{13AFF333-32D1-4033-9563-CF8047E36CAF}"/>
    <dgm:cxn modelId="{A1406E9B-A243-4B66-BA47-E9A1A7494D38}" srcId="{C0637311-6CF3-46AF-AC9B-5287EBA73725}" destId="{7594670C-34C6-444D-9DCC-08ECF2B6733C}" srcOrd="5" destOrd="0" parTransId="{5E6F6E54-2484-4979-962E-D9EFD813284A}" sibTransId="{E9B874D6-8018-4974-B923-3758CB96B74B}"/>
    <dgm:cxn modelId="{7BFD4C78-5B13-431A-A06D-82AB775F9A6F}" type="presOf" srcId="{C5E7CFA7-5CB0-43A5-AF43-AE05382F8A7D}" destId="{58EFB721-58DA-4825-9BE4-51AB9EF10D9F}" srcOrd="0" destOrd="0" presId="urn:microsoft.com/office/officeart/2005/8/layout/default"/>
    <dgm:cxn modelId="{F296FE0F-E0A5-49E5-8FD3-31CE9425A8B9}" type="presOf" srcId="{419F4447-CD8E-4C01-955E-DF2F1B678BA4}" destId="{9C59708B-02E3-401B-86C1-41E00A6C79EE}" srcOrd="0" destOrd="0" presId="urn:microsoft.com/office/officeart/2005/8/layout/default"/>
    <dgm:cxn modelId="{DE6144C7-142D-4EE1-B790-51AA4D963467}" srcId="{C0637311-6CF3-46AF-AC9B-5287EBA73725}" destId="{42B5C577-5112-4935-B846-F19F34CA0316}" srcOrd="0" destOrd="0" parTransId="{B6D41318-6F84-4685-B377-2ECC6215CB98}" sibTransId="{3A43BD68-07D6-4FE4-9D33-6F2B4B0F38E4}"/>
    <dgm:cxn modelId="{1AE46E95-15C9-477A-B676-D2603B612396}" type="presOf" srcId="{D8C10910-1679-4CCF-952A-66EC2817D7CF}" destId="{2CFDDFCC-919E-45AC-8453-A424BAE2282F}" srcOrd="0" destOrd="0" presId="urn:microsoft.com/office/officeart/2005/8/layout/default"/>
    <dgm:cxn modelId="{C51A404E-5722-4F7A-96EA-424102EE3E9C}" type="presOf" srcId="{815913FD-2A28-4652-ACA7-8C9FE5D5B9F1}" destId="{54805CD9-43A1-4493-8812-4D8760680550}" srcOrd="0" destOrd="0" presId="urn:microsoft.com/office/officeart/2005/8/layout/default"/>
    <dgm:cxn modelId="{9AD92D66-FEC6-452B-8AF3-E8D6001BDD35}" srcId="{C0637311-6CF3-46AF-AC9B-5287EBA73725}" destId="{D8C10910-1679-4CCF-952A-66EC2817D7CF}" srcOrd="4" destOrd="0" parTransId="{9F8B2EE6-666D-45CC-A6B6-BC00A2074DFE}" sibTransId="{08B1AA83-19C8-422A-B76E-4836D3D3BCB9}"/>
    <dgm:cxn modelId="{9D5F3247-5737-4C41-8617-85A8DED0466B}" type="presOf" srcId="{7594670C-34C6-444D-9DCC-08ECF2B6733C}" destId="{E12F239A-E91B-476F-B09B-E8837F1108BA}" srcOrd="0" destOrd="0" presId="urn:microsoft.com/office/officeart/2005/8/layout/default"/>
    <dgm:cxn modelId="{0E4A7898-66FA-45CB-A32C-067E975862EC}" type="presOf" srcId="{42B5C577-5112-4935-B846-F19F34CA0316}" destId="{7502670E-B1A2-439B-AD97-B94B3A254F58}" srcOrd="0" destOrd="0" presId="urn:microsoft.com/office/officeart/2005/8/layout/default"/>
    <dgm:cxn modelId="{B2075997-3206-47A4-8F56-3D586767A582}" srcId="{C0637311-6CF3-46AF-AC9B-5287EBA73725}" destId="{815913FD-2A28-4652-ACA7-8C9FE5D5B9F1}" srcOrd="6" destOrd="0" parTransId="{B2CE24F0-E62D-455E-A902-AEFD89DCFE2D}" sibTransId="{82A35D31-DF26-47D5-B772-0F67D4D74CE4}"/>
    <dgm:cxn modelId="{F6B6280A-ACDE-44E1-8222-D54B130FF3E4}" type="presParOf" srcId="{37C5B20C-D16D-4727-A09E-520E74D55F3F}" destId="{7502670E-B1A2-439B-AD97-B94B3A254F58}" srcOrd="0" destOrd="0" presId="urn:microsoft.com/office/officeart/2005/8/layout/default"/>
    <dgm:cxn modelId="{034D635F-A6B9-4E19-9C70-BC260E527F60}" type="presParOf" srcId="{37C5B20C-D16D-4727-A09E-520E74D55F3F}" destId="{DDD4DFC2-7EFB-43D2-9F43-96EEC37BABCA}" srcOrd="1" destOrd="0" presId="urn:microsoft.com/office/officeart/2005/8/layout/default"/>
    <dgm:cxn modelId="{D197C6CE-EBEB-410C-9E65-495F7C6D5E6F}" type="presParOf" srcId="{37C5B20C-D16D-4727-A09E-520E74D55F3F}" destId="{D59285F1-7502-46B6-8376-F3EF2390C439}" srcOrd="2" destOrd="0" presId="urn:microsoft.com/office/officeart/2005/8/layout/default"/>
    <dgm:cxn modelId="{0D886368-A174-4BA4-B4D0-8A6737FBF9D1}" type="presParOf" srcId="{37C5B20C-D16D-4727-A09E-520E74D55F3F}" destId="{F55514CD-C152-45E8-9F47-68E52D77B863}" srcOrd="3" destOrd="0" presId="urn:microsoft.com/office/officeart/2005/8/layout/default"/>
    <dgm:cxn modelId="{084210EB-AA03-4FA8-A437-3F98CC9228CE}" type="presParOf" srcId="{37C5B20C-D16D-4727-A09E-520E74D55F3F}" destId="{9C59708B-02E3-401B-86C1-41E00A6C79EE}" srcOrd="4" destOrd="0" presId="urn:microsoft.com/office/officeart/2005/8/layout/default"/>
    <dgm:cxn modelId="{B70BE4A9-4F58-4732-8488-F3B71688D4EC}" type="presParOf" srcId="{37C5B20C-D16D-4727-A09E-520E74D55F3F}" destId="{2310E618-7063-43BB-84B4-6662CD084565}" srcOrd="5" destOrd="0" presId="urn:microsoft.com/office/officeart/2005/8/layout/default"/>
    <dgm:cxn modelId="{F011A757-BD03-4781-8E6F-4D16E0AD3E49}" type="presParOf" srcId="{37C5B20C-D16D-4727-A09E-520E74D55F3F}" destId="{58EFB721-58DA-4825-9BE4-51AB9EF10D9F}" srcOrd="6" destOrd="0" presId="urn:microsoft.com/office/officeart/2005/8/layout/default"/>
    <dgm:cxn modelId="{B1B42C9C-67D9-4380-84F3-4EAB04FAD3D1}" type="presParOf" srcId="{37C5B20C-D16D-4727-A09E-520E74D55F3F}" destId="{C2C055E2-3A24-4812-8C36-EE5F897C4B09}" srcOrd="7" destOrd="0" presId="urn:microsoft.com/office/officeart/2005/8/layout/default"/>
    <dgm:cxn modelId="{29DD067F-C4C1-4FF6-92F7-1C1ECE2AEC45}" type="presParOf" srcId="{37C5B20C-D16D-4727-A09E-520E74D55F3F}" destId="{2CFDDFCC-919E-45AC-8453-A424BAE2282F}" srcOrd="8" destOrd="0" presId="urn:microsoft.com/office/officeart/2005/8/layout/default"/>
    <dgm:cxn modelId="{668AA364-96C0-454A-A2B1-7A140732E4B4}" type="presParOf" srcId="{37C5B20C-D16D-4727-A09E-520E74D55F3F}" destId="{3EF844C7-35D0-4D1D-BB6F-69B0F82575C1}" srcOrd="9" destOrd="0" presId="urn:microsoft.com/office/officeart/2005/8/layout/default"/>
    <dgm:cxn modelId="{770CEDBF-CF1D-4B8E-82CB-DE7A940AC03C}" type="presParOf" srcId="{37C5B20C-D16D-4727-A09E-520E74D55F3F}" destId="{E12F239A-E91B-476F-B09B-E8837F1108BA}" srcOrd="10" destOrd="0" presId="urn:microsoft.com/office/officeart/2005/8/layout/default"/>
    <dgm:cxn modelId="{1675BE0F-7C46-4CEF-91A8-ADEC19194F59}" type="presParOf" srcId="{37C5B20C-D16D-4727-A09E-520E74D55F3F}" destId="{6CB23494-8F7F-44D4-8221-8572D3ABC92F}" srcOrd="11" destOrd="0" presId="urn:microsoft.com/office/officeart/2005/8/layout/default"/>
    <dgm:cxn modelId="{EB86666C-BABB-467E-9F54-5BC7B22167AB}" type="presParOf" srcId="{37C5B20C-D16D-4727-A09E-520E74D55F3F}" destId="{54805CD9-43A1-4493-8812-4D876068055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F5AEE2-D2A5-4C62-B350-1B2BACA1EC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EF6EFB3-E1A5-408F-A52B-F55B3A75A602}">
      <dgm:prSet phldrT="[Text]" custT="1"/>
      <dgm:spPr>
        <a:solidFill>
          <a:srgbClr val="5F84CD"/>
        </a:solidFill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2400" b="1" smtClean="0">
              <a:cs typeface="Simplified Arabic" pitchFamily="2" charset="-78"/>
            </a:rPr>
            <a:t>القرب من المصادر المواد الأولية </a:t>
          </a:r>
          <a:endParaRPr lang="ar-SA" sz="2400" b="1"/>
        </a:p>
      </dgm:t>
    </dgm:pt>
    <dgm:pt modelId="{F820D5C5-3333-467A-90ED-453B7BE6F1C6}" type="parTrans" cxnId="{2706C0E5-1055-4620-B937-1F3243041D06}">
      <dgm:prSet/>
      <dgm:spPr/>
      <dgm:t>
        <a:bodyPr/>
        <a:lstStyle/>
        <a:p>
          <a:pPr rtl="1"/>
          <a:endParaRPr lang="ar-SA"/>
        </a:p>
      </dgm:t>
    </dgm:pt>
    <dgm:pt modelId="{80B65719-966E-4DEA-9D5C-B78EE40367CF}" type="sibTrans" cxnId="{2706C0E5-1055-4620-B937-1F3243041D06}">
      <dgm:prSet/>
      <dgm:spPr/>
      <dgm:t>
        <a:bodyPr/>
        <a:lstStyle/>
        <a:p>
          <a:pPr rtl="1"/>
          <a:endParaRPr lang="ar-SA"/>
        </a:p>
      </dgm:t>
    </dgm:pt>
    <dgm:pt modelId="{B89D68E0-3CF8-47AB-B552-0E0E1C6EF82C}">
      <dgm:prSet custT="1"/>
      <dgm:spPr>
        <a:solidFill>
          <a:srgbClr val="5F84CD"/>
        </a:solidFill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2400" b="1" smtClean="0">
              <a:cs typeface="Simplified Arabic" pitchFamily="2" charset="-78"/>
            </a:rPr>
            <a:t>القرب من المشروعات ذات علاقة</a:t>
          </a:r>
          <a:endParaRPr lang="ar-SA" sz="2400" b="1" dirty="0" smtClean="0">
            <a:cs typeface="Simplified Arabic" pitchFamily="2" charset="-78"/>
          </a:endParaRPr>
        </a:p>
      </dgm:t>
    </dgm:pt>
    <dgm:pt modelId="{44DAC158-BB0E-4AD0-86FE-D902DA9C2662}" type="parTrans" cxnId="{120F2B59-6376-4BF7-A85A-8B5D63E80CD1}">
      <dgm:prSet/>
      <dgm:spPr/>
      <dgm:t>
        <a:bodyPr/>
        <a:lstStyle/>
        <a:p>
          <a:pPr rtl="1"/>
          <a:endParaRPr lang="ar-SA"/>
        </a:p>
      </dgm:t>
    </dgm:pt>
    <dgm:pt modelId="{6727FAF9-36D8-48EB-B1B5-381D8D9A27E4}" type="sibTrans" cxnId="{120F2B59-6376-4BF7-A85A-8B5D63E80CD1}">
      <dgm:prSet/>
      <dgm:spPr/>
      <dgm:t>
        <a:bodyPr/>
        <a:lstStyle/>
        <a:p>
          <a:pPr rtl="1"/>
          <a:endParaRPr lang="ar-SA"/>
        </a:p>
      </dgm:t>
    </dgm:pt>
    <dgm:pt modelId="{BBE06073-8D7B-4AF8-859B-BDA2E2A6440A}">
      <dgm:prSet custT="1"/>
      <dgm:spPr>
        <a:solidFill>
          <a:srgbClr val="5F84CD"/>
        </a:solidFill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2400" b="1" smtClean="0">
              <a:cs typeface="Simplified Arabic" pitchFamily="2" charset="-78"/>
            </a:rPr>
            <a:t>القرب من مناطق تجمع العمال</a:t>
          </a:r>
          <a:endParaRPr lang="ar-SA" sz="2400" b="1" dirty="0" smtClean="0">
            <a:cs typeface="Simplified Arabic" pitchFamily="2" charset="-78"/>
          </a:endParaRPr>
        </a:p>
      </dgm:t>
    </dgm:pt>
    <dgm:pt modelId="{AA702B85-1C48-4F1C-8758-AB861E521A40}" type="parTrans" cxnId="{50E560EB-DE65-416E-A14C-C5E8252E5F1C}">
      <dgm:prSet/>
      <dgm:spPr/>
      <dgm:t>
        <a:bodyPr/>
        <a:lstStyle/>
        <a:p>
          <a:pPr rtl="1"/>
          <a:endParaRPr lang="ar-SA"/>
        </a:p>
      </dgm:t>
    </dgm:pt>
    <dgm:pt modelId="{2192778C-976F-4DC2-B5F3-DE717624920E}" type="sibTrans" cxnId="{50E560EB-DE65-416E-A14C-C5E8252E5F1C}">
      <dgm:prSet/>
      <dgm:spPr/>
      <dgm:t>
        <a:bodyPr/>
        <a:lstStyle/>
        <a:p>
          <a:pPr rtl="1"/>
          <a:endParaRPr lang="ar-SA"/>
        </a:p>
      </dgm:t>
    </dgm:pt>
    <dgm:pt modelId="{D669794F-F88B-4BC7-89CE-F8F1F22AC24E}">
      <dgm:prSet custT="1"/>
      <dgm:spPr>
        <a:solidFill>
          <a:srgbClr val="5F84CD"/>
        </a:solidFill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2400" b="1" smtClean="0">
              <a:cs typeface="Simplified Arabic" pitchFamily="2" charset="-78"/>
            </a:rPr>
            <a:t>القرب من مصادر القوى المحركة</a:t>
          </a:r>
          <a:endParaRPr lang="ar-SA" sz="2400" b="1" dirty="0" smtClean="0">
            <a:cs typeface="Simplified Arabic" pitchFamily="2" charset="-78"/>
          </a:endParaRPr>
        </a:p>
      </dgm:t>
    </dgm:pt>
    <dgm:pt modelId="{061F874B-6E46-46D4-AD0A-A20CA56F1479}" type="parTrans" cxnId="{EEE389FD-89DB-42F3-8950-866D95E1D950}">
      <dgm:prSet/>
      <dgm:spPr/>
      <dgm:t>
        <a:bodyPr/>
        <a:lstStyle/>
        <a:p>
          <a:pPr rtl="1"/>
          <a:endParaRPr lang="ar-SA"/>
        </a:p>
      </dgm:t>
    </dgm:pt>
    <dgm:pt modelId="{C6533068-7038-43AB-9CB0-F9155F7B89D7}" type="sibTrans" cxnId="{EEE389FD-89DB-42F3-8950-866D95E1D950}">
      <dgm:prSet/>
      <dgm:spPr/>
      <dgm:t>
        <a:bodyPr/>
        <a:lstStyle/>
        <a:p>
          <a:pPr rtl="1"/>
          <a:endParaRPr lang="ar-SA"/>
        </a:p>
      </dgm:t>
    </dgm:pt>
    <dgm:pt modelId="{9A2B1B0B-39E8-4A63-A9F8-4F91180C2ECC}">
      <dgm:prSet custT="1"/>
      <dgm:spPr>
        <a:solidFill>
          <a:srgbClr val="5F84CD"/>
        </a:solidFill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2400" b="1" smtClean="0">
              <a:cs typeface="Simplified Arabic" pitchFamily="2" charset="-78"/>
            </a:rPr>
            <a:t>القرب من النقل و المواصلات</a:t>
          </a:r>
          <a:endParaRPr lang="ar-SA" sz="2400" b="1" dirty="0" smtClean="0">
            <a:cs typeface="Simplified Arabic" pitchFamily="2" charset="-78"/>
          </a:endParaRPr>
        </a:p>
      </dgm:t>
    </dgm:pt>
    <dgm:pt modelId="{1F0F1C1A-FDF9-4AE0-83F5-1B78C1349E0C}" type="parTrans" cxnId="{9567F426-6D28-40FE-A7DB-C871FD278C11}">
      <dgm:prSet/>
      <dgm:spPr/>
      <dgm:t>
        <a:bodyPr/>
        <a:lstStyle/>
        <a:p>
          <a:pPr rtl="1"/>
          <a:endParaRPr lang="ar-SA"/>
        </a:p>
      </dgm:t>
    </dgm:pt>
    <dgm:pt modelId="{25EDBF5A-5CF8-413F-A4E7-856C3FD508EB}" type="sibTrans" cxnId="{9567F426-6D28-40FE-A7DB-C871FD278C11}">
      <dgm:prSet/>
      <dgm:spPr/>
      <dgm:t>
        <a:bodyPr/>
        <a:lstStyle/>
        <a:p>
          <a:pPr rtl="1"/>
          <a:endParaRPr lang="ar-SA"/>
        </a:p>
      </dgm:t>
    </dgm:pt>
    <dgm:pt modelId="{49AC14DF-FCD3-46BB-AFE7-BCA2D46A9EC6}">
      <dgm:prSet custT="1"/>
      <dgm:spPr>
        <a:solidFill>
          <a:srgbClr val="5F84CD"/>
        </a:solidFill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2400" b="1" dirty="0" smtClean="0">
              <a:cs typeface="Simplified Arabic" pitchFamily="2" charset="-78"/>
            </a:rPr>
            <a:t>توافر المرافق العامة</a:t>
          </a:r>
        </a:p>
      </dgm:t>
    </dgm:pt>
    <dgm:pt modelId="{3A6222B8-88E4-4E6F-BCA6-C69D7DD26D26}" type="parTrans" cxnId="{64FC9044-0CA3-457F-892D-5776EB9A9FD6}">
      <dgm:prSet/>
      <dgm:spPr/>
      <dgm:t>
        <a:bodyPr/>
        <a:lstStyle/>
        <a:p>
          <a:pPr rtl="1"/>
          <a:endParaRPr lang="ar-SA"/>
        </a:p>
      </dgm:t>
    </dgm:pt>
    <dgm:pt modelId="{F37A557C-3E1D-43FB-A030-034769019827}" type="sibTrans" cxnId="{64FC9044-0CA3-457F-892D-5776EB9A9FD6}">
      <dgm:prSet/>
      <dgm:spPr/>
      <dgm:t>
        <a:bodyPr/>
        <a:lstStyle/>
        <a:p>
          <a:pPr rtl="1"/>
          <a:endParaRPr lang="ar-SA"/>
        </a:p>
      </dgm:t>
    </dgm:pt>
    <dgm:pt modelId="{4F247447-F52E-446A-986E-15E56621D44D}">
      <dgm:prSet custT="1"/>
      <dgm:spPr>
        <a:solidFill>
          <a:srgbClr val="5F84CD"/>
        </a:solidFill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2400" b="1" dirty="0" smtClean="0">
              <a:cs typeface="Simplified Arabic" pitchFamily="2" charset="-78"/>
            </a:rPr>
            <a:t>القرب من موافع المتعاملين</a:t>
          </a:r>
        </a:p>
      </dgm:t>
    </dgm:pt>
    <dgm:pt modelId="{54A276FA-506E-4165-AE4E-E2E9A2709037}" type="parTrans" cxnId="{5892590C-F252-4DA1-B0F7-4C7277230B5E}">
      <dgm:prSet/>
      <dgm:spPr/>
      <dgm:t>
        <a:bodyPr/>
        <a:lstStyle/>
        <a:p>
          <a:pPr rtl="1"/>
          <a:endParaRPr lang="ar-SA"/>
        </a:p>
      </dgm:t>
    </dgm:pt>
    <dgm:pt modelId="{9364F256-8CD4-4D6C-B506-3C87A2196AC4}" type="sibTrans" cxnId="{5892590C-F252-4DA1-B0F7-4C7277230B5E}">
      <dgm:prSet/>
      <dgm:spPr/>
      <dgm:t>
        <a:bodyPr/>
        <a:lstStyle/>
        <a:p>
          <a:pPr rtl="1"/>
          <a:endParaRPr lang="ar-SA"/>
        </a:p>
      </dgm:t>
    </dgm:pt>
    <dgm:pt modelId="{EA87B8DC-C889-4C0D-8299-183C90764D56}">
      <dgm:prSet custT="1"/>
      <dgm:spPr>
        <a:solidFill>
          <a:srgbClr val="5F84CD"/>
        </a:solidFill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2400" b="1" dirty="0" smtClean="0">
              <a:cs typeface="Simplified Arabic" pitchFamily="2" charset="-78"/>
            </a:rPr>
            <a:t>القرب من مصادر النمويل</a:t>
          </a:r>
        </a:p>
      </dgm:t>
    </dgm:pt>
    <dgm:pt modelId="{EC0F39CB-11EE-46B2-BEDA-114DF6AFF0DE}" type="parTrans" cxnId="{0619DE55-C240-45B8-B559-7DABF4362D8B}">
      <dgm:prSet/>
      <dgm:spPr/>
      <dgm:t>
        <a:bodyPr/>
        <a:lstStyle/>
        <a:p>
          <a:pPr rtl="1"/>
          <a:endParaRPr lang="ar-SA"/>
        </a:p>
      </dgm:t>
    </dgm:pt>
    <dgm:pt modelId="{F1EBA01A-6C16-4C18-B2FA-05006FA0BB1D}" type="sibTrans" cxnId="{0619DE55-C240-45B8-B559-7DABF4362D8B}">
      <dgm:prSet/>
      <dgm:spPr/>
      <dgm:t>
        <a:bodyPr/>
        <a:lstStyle/>
        <a:p>
          <a:pPr rtl="1"/>
          <a:endParaRPr lang="ar-SA"/>
        </a:p>
      </dgm:t>
    </dgm:pt>
    <dgm:pt modelId="{FA33EBDD-BA78-46AC-9EE4-C9C4872E6B5F}">
      <dgm:prSet custT="1"/>
      <dgm:spPr>
        <a:solidFill>
          <a:srgbClr val="5F84CD"/>
        </a:solidFill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2400" b="1" dirty="0" smtClean="0">
              <a:cs typeface="Simplified Arabic" pitchFamily="2" charset="-78"/>
            </a:rPr>
            <a:t>القرب من الأماكن التي يقيم فيها المستهلكون</a:t>
          </a:r>
        </a:p>
      </dgm:t>
    </dgm:pt>
    <dgm:pt modelId="{4B4BA949-8531-4151-80BD-AFC088C93B0B}" type="parTrans" cxnId="{5718FFCB-E617-4026-B1EE-CFFD4F67A110}">
      <dgm:prSet/>
      <dgm:spPr/>
      <dgm:t>
        <a:bodyPr/>
        <a:lstStyle/>
        <a:p>
          <a:pPr rtl="1"/>
          <a:endParaRPr lang="ar-SA"/>
        </a:p>
      </dgm:t>
    </dgm:pt>
    <dgm:pt modelId="{2699DFF1-CF8C-4B7D-8FCE-22CD104BAEF9}" type="sibTrans" cxnId="{5718FFCB-E617-4026-B1EE-CFFD4F67A110}">
      <dgm:prSet/>
      <dgm:spPr/>
      <dgm:t>
        <a:bodyPr/>
        <a:lstStyle/>
        <a:p>
          <a:pPr rtl="1"/>
          <a:endParaRPr lang="ar-SA"/>
        </a:p>
      </dgm:t>
    </dgm:pt>
    <dgm:pt modelId="{213FC8EA-11B6-481F-A778-4902D7734E87}">
      <dgm:prSet custT="1"/>
      <dgm:spPr>
        <a:solidFill>
          <a:srgbClr val="5F84CD"/>
        </a:solidFill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2400" b="1" dirty="0" smtClean="0">
              <a:cs typeface="Simplified Arabic" pitchFamily="2" charset="-78"/>
            </a:rPr>
            <a:t>نوع المنتجات المتوقع توزيعها</a:t>
          </a:r>
        </a:p>
      </dgm:t>
    </dgm:pt>
    <dgm:pt modelId="{077344FB-048C-47FC-8176-60F0AAAD6F1D}" type="parTrans" cxnId="{0AE515B3-E41D-49BE-B518-1540844B6A60}">
      <dgm:prSet/>
      <dgm:spPr/>
      <dgm:t>
        <a:bodyPr/>
        <a:lstStyle/>
        <a:p>
          <a:pPr rtl="1"/>
          <a:endParaRPr lang="ar-SA"/>
        </a:p>
      </dgm:t>
    </dgm:pt>
    <dgm:pt modelId="{32A9F2AF-F725-4C43-A317-FB2F5B62AEC7}" type="sibTrans" cxnId="{0AE515B3-E41D-49BE-B518-1540844B6A60}">
      <dgm:prSet/>
      <dgm:spPr/>
      <dgm:t>
        <a:bodyPr/>
        <a:lstStyle/>
        <a:p>
          <a:pPr rtl="1"/>
          <a:endParaRPr lang="ar-SA"/>
        </a:p>
      </dgm:t>
    </dgm:pt>
    <dgm:pt modelId="{3CD89647-C19C-4AD7-9D89-37FF5533BE3E}">
      <dgm:prSet custT="1"/>
      <dgm:spPr>
        <a:solidFill>
          <a:srgbClr val="5F84CD"/>
        </a:solidFill>
        <a:effectLst>
          <a:glow rad="101600">
            <a:srgbClr val="5F84CD">
              <a:alpha val="60000"/>
            </a:srgbClr>
          </a:glow>
        </a:effectLst>
      </dgm:spPr>
      <dgm:t>
        <a:bodyPr/>
        <a:lstStyle/>
        <a:p>
          <a:pPr rtl="1"/>
          <a:r>
            <a:rPr lang="ar-SA" sz="2400" b="1" dirty="0" smtClean="0">
              <a:cs typeface="Simplified Arabic" pitchFamily="2" charset="-78"/>
            </a:rPr>
            <a:t>العوامل الشخصية</a:t>
          </a:r>
        </a:p>
      </dgm:t>
    </dgm:pt>
    <dgm:pt modelId="{73347436-ADED-488F-92A9-8F805350AC3F}" type="parTrans" cxnId="{C180FE0E-83E7-4A93-8B6F-B07FA28D5E18}">
      <dgm:prSet/>
      <dgm:spPr/>
      <dgm:t>
        <a:bodyPr/>
        <a:lstStyle/>
        <a:p>
          <a:pPr rtl="1"/>
          <a:endParaRPr lang="ar-SA"/>
        </a:p>
      </dgm:t>
    </dgm:pt>
    <dgm:pt modelId="{ED48769D-D572-46BB-9CF3-BDE79A012B87}" type="sibTrans" cxnId="{C180FE0E-83E7-4A93-8B6F-B07FA28D5E18}">
      <dgm:prSet/>
      <dgm:spPr/>
      <dgm:t>
        <a:bodyPr/>
        <a:lstStyle/>
        <a:p>
          <a:pPr rtl="1"/>
          <a:endParaRPr lang="ar-SA"/>
        </a:p>
      </dgm:t>
    </dgm:pt>
    <dgm:pt modelId="{F55E434F-2ABE-4AD6-856F-3971EEC03495}" type="pres">
      <dgm:prSet presAssocID="{17F5AEE2-D2A5-4C62-B350-1B2BACA1EC57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6333AA4-F0EE-4DF0-930C-53042BA9CF67}" type="pres">
      <dgm:prSet presAssocID="{6EF6EFB3-E1A5-408F-A52B-F55B3A75A602}" presName="node" presStyleLbl="node1" presStyleIdx="0" presStyleCnt="11" custScaleY="1163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DEA19EF-E1DF-49A6-926F-2CDF73ED942F}" type="pres">
      <dgm:prSet presAssocID="{80B65719-966E-4DEA-9D5C-B78EE40367CF}" presName="sibTrans" presStyleCnt="0"/>
      <dgm:spPr/>
    </dgm:pt>
    <dgm:pt modelId="{88F2A951-DF5A-4870-BB4C-23887ABFDCE1}" type="pres">
      <dgm:prSet presAssocID="{B89D68E0-3CF8-47AB-B552-0E0E1C6EF82C}" presName="node" presStyleLbl="node1" presStyleIdx="1" presStyleCnt="11" custScaleY="1163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0D24A9-792A-4F8A-B3CF-3739BD353000}" type="pres">
      <dgm:prSet presAssocID="{6727FAF9-36D8-48EB-B1B5-381D8D9A27E4}" presName="sibTrans" presStyleCnt="0"/>
      <dgm:spPr/>
    </dgm:pt>
    <dgm:pt modelId="{1BBADC4E-B9F4-4ABD-8967-DCABE8A2544C}" type="pres">
      <dgm:prSet presAssocID="{BBE06073-8D7B-4AF8-859B-BDA2E2A6440A}" presName="node" presStyleLbl="node1" presStyleIdx="2" presStyleCnt="11" custScaleY="1163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D8D1C5-BCDB-4BE6-A4A2-428DD7ADC5BF}" type="pres">
      <dgm:prSet presAssocID="{2192778C-976F-4DC2-B5F3-DE717624920E}" presName="sibTrans" presStyleCnt="0"/>
      <dgm:spPr/>
    </dgm:pt>
    <dgm:pt modelId="{F60372D9-181B-4C17-BDAC-D4A7B06AE2B2}" type="pres">
      <dgm:prSet presAssocID="{D669794F-F88B-4BC7-89CE-F8F1F22AC24E}" presName="node" presStyleLbl="node1" presStyleIdx="3" presStyleCnt="11" custScaleY="1163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DF695AC-0344-46A4-AABB-2BAB1D4A954A}" type="pres">
      <dgm:prSet presAssocID="{C6533068-7038-43AB-9CB0-F9155F7B89D7}" presName="sibTrans" presStyleCnt="0"/>
      <dgm:spPr/>
    </dgm:pt>
    <dgm:pt modelId="{A39F8B5A-3A45-4706-826A-113DE01AD590}" type="pres">
      <dgm:prSet presAssocID="{9A2B1B0B-39E8-4A63-A9F8-4F91180C2ECC}" presName="node" presStyleLbl="node1" presStyleIdx="4" presStyleCnt="11" custScaleY="1163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BAFB69-8A5C-4A39-98E9-597DF14C8707}" type="pres">
      <dgm:prSet presAssocID="{25EDBF5A-5CF8-413F-A4E7-856C3FD508EB}" presName="sibTrans" presStyleCnt="0"/>
      <dgm:spPr/>
    </dgm:pt>
    <dgm:pt modelId="{8D11F3CB-C24D-4B65-8533-77D6FFFF377A}" type="pres">
      <dgm:prSet presAssocID="{49AC14DF-FCD3-46BB-AFE7-BCA2D46A9EC6}" presName="node" presStyleLbl="node1" presStyleIdx="5" presStyleCnt="11" custScaleY="1163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7A2FCE2-2D32-4106-A5D1-7E6FB25587A5}" type="pres">
      <dgm:prSet presAssocID="{F37A557C-3E1D-43FB-A030-034769019827}" presName="sibTrans" presStyleCnt="0"/>
      <dgm:spPr/>
    </dgm:pt>
    <dgm:pt modelId="{37DEF475-6586-44F5-B9FF-1DF42BB27F94}" type="pres">
      <dgm:prSet presAssocID="{4F247447-F52E-446A-986E-15E56621D44D}" presName="node" presStyleLbl="node1" presStyleIdx="6" presStyleCnt="11" custScaleY="1163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2521D8-6380-4C05-9AFB-892A00FA0DDC}" type="pres">
      <dgm:prSet presAssocID="{9364F256-8CD4-4D6C-B506-3C87A2196AC4}" presName="sibTrans" presStyleCnt="0"/>
      <dgm:spPr/>
    </dgm:pt>
    <dgm:pt modelId="{CA578534-3DF6-4B23-8F49-DAA535E7B944}" type="pres">
      <dgm:prSet presAssocID="{EA87B8DC-C889-4C0D-8299-183C90764D56}" presName="node" presStyleLbl="node1" presStyleIdx="7" presStyleCnt="11" custScaleY="1163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FE79B7C-A915-4390-9E95-A92CB41A17E8}" type="pres">
      <dgm:prSet presAssocID="{F1EBA01A-6C16-4C18-B2FA-05006FA0BB1D}" presName="sibTrans" presStyleCnt="0"/>
      <dgm:spPr/>
    </dgm:pt>
    <dgm:pt modelId="{FB53B70F-B6D2-44B9-BA57-EC2D7613CBCF}" type="pres">
      <dgm:prSet presAssocID="{FA33EBDD-BA78-46AC-9EE4-C9C4872E6B5F}" presName="node" presStyleLbl="node1" presStyleIdx="8" presStyleCnt="11" custScaleY="1163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41C9BA4-86F8-4972-A29F-9C1624B946D8}" type="pres">
      <dgm:prSet presAssocID="{2699DFF1-CF8C-4B7D-8FCE-22CD104BAEF9}" presName="sibTrans" presStyleCnt="0"/>
      <dgm:spPr/>
    </dgm:pt>
    <dgm:pt modelId="{AAE0D034-F3E1-4D79-A067-9E100C7DEFB6}" type="pres">
      <dgm:prSet presAssocID="{213FC8EA-11B6-481F-A778-4902D7734E87}" presName="node" presStyleLbl="node1" presStyleIdx="9" presStyleCnt="11" custScaleY="1163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B4E55BB-CB66-479E-ABDF-21A2552878A8}" type="pres">
      <dgm:prSet presAssocID="{32A9F2AF-F725-4C43-A317-FB2F5B62AEC7}" presName="sibTrans" presStyleCnt="0"/>
      <dgm:spPr/>
    </dgm:pt>
    <dgm:pt modelId="{981A9E9E-39DC-424E-9596-E9E6B6525B09}" type="pres">
      <dgm:prSet presAssocID="{3CD89647-C19C-4AD7-9D89-37FF5533BE3E}" presName="node" presStyleLbl="node1" presStyleIdx="10" presStyleCnt="11" custScaleY="1163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C9B4565-AD40-4FDE-84C5-516E771474EC}" type="presOf" srcId="{B89D68E0-3CF8-47AB-B552-0E0E1C6EF82C}" destId="{88F2A951-DF5A-4870-BB4C-23887ABFDCE1}" srcOrd="0" destOrd="0" presId="urn:microsoft.com/office/officeart/2005/8/layout/default"/>
    <dgm:cxn modelId="{50291DC3-8A73-4481-9325-8F253761FE60}" type="presOf" srcId="{FA33EBDD-BA78-46AC-9EE4-C9C4872E6B5F}" destId="{FB53B70F-B6D2-44B9-BA57-EC2D7613CBCF}" srcOrd="0" destOrd="0" presId="urn:microsoft.com/office/officeart/2005/8/layout/default"/>
    <dgm:cxn modelId="{C3432C9E-0972-4C85-859A-A0DE96ADDE35}" type="presOf" srcId="{6EF6EFB3-E1A5-408F-A52B-F55B3A75A602}" destId="{16333AA4-F0EE-4DF0-930C-53042BA9CF67}" srcOrd="0" destOrd="0" presId="urn:microsoft.com/office/officeart/2005/8/layout/default"/>
    <dgm:cxn modelId="{EEE389FD-89DB-42F3-8950-866D95E1D950}" srcId="{17F5AEE2-D2A5-4C62-B350-1B2BACA1EC57}" destId="{D669794F-F88B-4BC7-89CE-F8F1F22AC24E}" srcOrd="3" destOrd="0" parTransId="{061F874B-6E46-46D4-AD0A-A20CA56F1479}" sibTransId="{C6533068-7038-43AB-9CB0-F9155F7B89D7}"/>
    <dgm:cxn modelId="{6F9328E3-247C-4BA6-A7A4-0A0E1C7655F9}" type="presOf" srcId="{EA87B8DC-C889-4C0D-8299-183C90764D56}" destId="{CA578534-3DF6-4B23-8F49-DAA535E7B944}" srcOrd="0" destOrd="0" presId="urn:microsoft.com/office/officeart/2005/8/layout/default"/>
    <dgm:cxn modelId="{2706C0E5-1055-4620-B937-1F3243041D06}" srcId="{17F5AEE2-D2A5-4C62-B350-1B2BACA1EC57}" destId="{6EF6EFB3-E1A5-408F-A52B-F55B3A75A602}" srcOrd="0" destOrd="0" parTransId="{F820D5C5-3333-467A-90ED-453B7BE6F1C6}" sibTransId="{80B65719-966E-4DEA-9D5C-B78EE40367CF}"/>
    <dgm:cxn modelId="{120F2B59-6376-4BF7-A85A-8B5D63E80CD1}" srcId="{17F5AEE2-D2A5-4C62-B350-1B2BACA1EC57}" destId="{B89D68E0-3CF8-47AB-B552-0E0E1C6EF82C}" srcOrd="1" destOrd="0" parTransId="{44DAC158-BB0E-4AD0-86FE-D902DA9C2662}" sibTransId="{6727FAF9-36D8-48EB-B1B5-381D8D9A27E4}"/>
    <dgm:cxn modelId="{84DA5DB4-EAE9-4F8F-97E8-F6454C3C0BEB}" type="presOf" srcId="{213FC8EA-11B6-481F-A778-4902D7734E87}" destId="{AAE0D034-F3E1-4D79-A067-9E100C7DEFB6}" srcOrd="0" destOrd="0" presId="urn:microsoft.com/office/officeart/2005/8/layout/default"/>
    <dgm:cxn modelId="{D1DEC67C-74B9-43F8-8A44-6945BAF48B63}" type="presOf" srcId="{D669794F-F88B-4BC7-89CE-F8F1F22AC24E}" destId="{F60372D9-181B-4C17-BDAC-D4A7B06AE2B2}" srcOrd="0" destOrd="0" presId="urn:microsoft.com/office/officeart/2005/8/layout/default"/>
    <dgm:cxn modelId="{5892590C-F252-4DA1-B0F7-4C7277230B5E}" srcId="{17F5AEE2-D2A5-4C62-B350-1B2BACA1EC57}" destId="{4F247447-F52E-446A-986E-15E56621D44D}" srcOrd="6" destOrd="0" parTransId="{54A276FA-506E-4165-AE4E-E2E9A2709037}" sibTransId="{9364F256-8CD4-4D6C-B506-3C87A2196AC4}"/>
    <dgm:cxn modelId="{64FC9044-0CA3-457F-892D-5776EB9A9FD6}" srcId="{17F5AEE2-D2A5-4C62-B350-1B2BACA1EC57}" destId="{49AC14DF-FCD3-46BB-AFE7-BCA2D46A9EC6}" srcOrd="5" destOrd="0" parTransId="{3A6222B8-88E4-4E6F-BCA6-C69D7DD26D26}" sibTransId="{F37A557C-3E1D-43FB-A030-034769019827}"/>
    <dgm:cxn modelId="{6A86D7C6-501D-4A24-9EEE-3AFB2FD88EC7}" type="presOf" srcId="{49AC14DF-FCD3-46BB-AFE7-BCA2D46A9EC6}" destId="{8D11F3CB-C24D-4B65-8533-77D6FFFF377A}" srcOrd="0" destOrd="0" presId="urn:microsoft.com/office/officeart/2005/8/layout/default"/>
    <dgm:cxn modelId="{850B22E1-4C23-43B6-808E-8338B9778072}" type="presOf" srcId="{17F5AEE2-D2A5-4C62-B350-1B2BACA1EC57}" destId="{F55E434F-2ABE-4AD6-856F-3971EEC03495}" srcOrd="0" destOrd="0" presId="urn:microsoft.com/office/officeart/2005/8/layout/default"/>
    <dgm:cxn modelId="{5A9AC75C-EA25-42A1-93D6-278AF7D3B6BA}" type="presOf" srcId="{9A2B1B0B-39E8-4A63-A9F8-4F91180C2ECC}" destId="{A39F8B5A-3A45-4706-826A-113DE01AD590}" srcOrd="0" destOrd="0" presId="urn:microsoft.com/office/officeart/2005/8/layout/default"/>
    <dgm:cxn modelId="{AD06F7D2-A365-41AF-8D13-E6C09187FE6B}" type="presOf" srcId="{3CD89647-C19C-4AD7-9D89-37FF5533BE3E}" destId="{981A9E9E-39DC-424E-9596-E9E6B6525B09}" srcOrd="0" destOrd="0" presId="urn:microsoft.com/office/officeart/2005/8/layout/default"/>
    <dgm:cxn modelId="{0619DE55-C240-45B8-B559-7DABF4362D8B}" srcId="{17F5AEE2-D2A5-4C62-B350-1B2BACA1EC57}" destId="{EA87B8DC-C889-4C0D-8299-183C90764D56}" srcOrd="7" destOrd="0" parTransId="{EC0F39CB-11EE-46B2-BEDA-114DF6AFF0DE}" sibTransId="{F1EBA01A-6C16-4C18-B2FA-05006FA0BB1D}"/>
    <dgm:cxn modelId="{A21D0DE0-4580-4A61-8348-029F1C7CB520}" type="presOf" srcId="{BBE06073-8D7B-4AF8-859B-BDA2E2A6440A}" destId="{1BBADC4E-B9F4-4ABD-8967-DCABE8A2544C}" srcOrd="0" destOrd="0" presId="urn:microsoft.com/office/officeart/2005/8/layout/default"/>
    <dgm:cxn modelId="{5718FFCB-E617-4026-B1EE-CFFD4F67A110}" srcId="{17F5AEE2-D2A5-4C62-B350-1B2BACA1EC57}" destId="{FA33EBDD-BA78-46AC-9EE4-C9C4872E6B5F}" srcOrd="8" destOrd="0" parTransId="{4B4BA949-8531-4151-80BD-AFC088C93B0B}" sibTransId="{2699DFF1-CF8C-4B7D-8FCE-22CD104BAEF9}"/>
    <dgm:cxn modelId="{C180FE0E-83E7-4A93-8B6F-B07FA28D5E18}" srcId="{17F5AEE2-D2A5-4C62-B350-1B2BACA1EC57}" destId="{3CD89647-C19C-4AD7-9D89-37FF5533BE3E}" srcOrd="10" destOrd="0" parTransId="{73347436-ADED-488F-92A9-8F805350AC3F}" sibTransId="{ED48769D-D572-46BB-9CF3-BDE79A012B87}"/>
    <dgm:cxn modelId="{9567F426-6D28-40FE-A7DB-C871FD278C11}" srcId="{17F5AEE2-D2A5-4C62-B350-1B2BACA1EC57}" destId="{9A2B1B0B-39E8-4A63-A9F8-4F91180C2ECC}" srcOrd="4" destOrd="0" parTransId="{1F0F1C1A-FDF9-4AE0-83F5-1B78C1349E0C}" sibTransId="{25EDBF5A-5CF8-413F-A4E7-856C3FD508EB}"/>
    <dgm:cxn modelId="{50E560EB-DE65-416E-A14C-C5E8252E5F1C}" srcId="{17F5AEE2-D2A5-4C62-B350-1B2BACA1EC57}" destId="{BBE06073-8D7B-4AF8-859B-BDA2E2A6440A}" srcOrd="2" destOrd="0" parTransId="{AA702B85-1C48-4F1C-8758-AB861E521A40}" sibTransId="{2192778C-976F-4DC2-B5F3-DE717624920E}"/>
    <dgm:cxn modelId="{3DCD50E6-B2EC-4CCD-9F71-106A25D8E105}" type="presOf" srcId="{4F247447-F52E-446A-986E-15E56621D44D}" destId="{37DEF475-6586-44F5-B9FF-1DF42BB27F94}" srcOrd="0" destOrd="0" presId="urn:microsoft.com/office/officeart/2005/8/layout/default"/>
    <dgm:cxn modelId="{0AE515B3-E41D-49BE-B518-1540844B6A60}" srcId="{17F5AEE2-D2A5-4C62-B350-1B2BACA1EC57}" destId="{213FC8EA-11B6-481F-A778-4902D7734E87}" srcOrd="9" destOrd="0" parTransId="{077344FB-048C-47FC-8176-60F0AAAD6F1D}" sibTransId="{32A9F2AF-F725-4C43-A317-FB2F5B62AEC7}"/>
    <dgm:cxn modelId="{788B2F4F-9878-48AA-8BA1-78A860598482}" type="presParOf" srcId="{F55E434F-2ABE-4AD6-856F-3971EEC03495}" destId="{16333AA4-F0EE-4DF0-930C-53042BA9CF67}" srcOrd="0" destOrd="0" presId="urn:microsoft.com/office/officeart/2005/8/layout/default"/>
    <dgm:cxn modelId="{EE3DD0D9-F5F8-4AC9-A008-2A7F34FD9D7D}" type="presParOf" srcId="{F55E434F-2ABE-4AD6-856F-3971EEC03495}" destId="{4DEA19EF-E1DF-49A6-926F-2CDF73ED942F}" srcOrd="1" destOrd="0" presId="urn:microsoft.com/office/officeart/2005/8/layout/default"/>
    <dgm:cxn modelId="{B0759491-6444-49A7-9194-EDF0C81FA22E}" type="presParOf" srcId="{F55E434F-2ABE-4AD6-856F-3971EEC03495}" destId="{88F2A951-DF5A-4870-BB4C-23887ABFDCE1}" srcOrd="2" destOrd="0" presId="urn:microsoft.com/office/officeart/2005/8/layout/default"/>
    <dgm:cxn modelId="{B9AD6D2E-89EA-45A3-8EB5-6959DC9294D7}" type="presParOf" srcId="{F55E434F-2ABE-4AD6-856F-3971EEC03495}" destId="{BF0D24A9-792A-4F8A-B3CF-3739BD353000}" srcOrd="3" destOrd="0" presId="urn:microsoft.com/office/officeart/2005/8/layout/default"/>
    <dgm:cxn modelId="{CCFC9FCA-2A54-4E38-9E3C-B3A1B37EC3A3}" type="presParOf" srcId="{F55E434F-2ABE-4AD6-856F-3971EEC03495}" destId="{1BBADC4E-B9F4-4ABD-8967-DCABE8A2544C}" srcOrd="4" destOrd="0" presId="urn:microsoft.com/office/officeart/2005/8/layout/default"/>
    <dgm:cxn modelId="{BBF1D125-8A5F-4AC6-BC03-24E86D11E2DA}" type="presParOf" srcId="{F55E434F-2ABE-4AD6-856F-3971EEC03495}" destId="{33D8D1C5-BCDB-4BE6-A4A2-428DD7ADC5BF}" srcOrd="5" destOrd="0" presId="urn:microsoft.com/office/officeart/2005/8/layout/default"/>
    <dgm:cxn modelId="{0F524AFB-C285-4DE1-B0E0-2402730DDCAE}" type="presParOf" srcId="{F55E434F-2ABE-4AD6-856F-3971EEC03495}" destId="{F60372D9-181B-4C17-BDAC-D4A7B06AE2B2}" srcOrd="6" destOrd="0" presId="urn:microsoft.com/office/officeart/2005/8/layout/default"/>
    <dgm:cxn modelId="{76EC2C48-363F-41D9-9E69-2BF03E68006D}" type="presParOf" srcId="{F55E434F-2ABE-4AD6-856F-3971EEC03495}" destId="{3DF695AC-0344-46A4-AABB-2BAB1D4A954A}" srcOrd="7" destOrd="0" presId="urn:microsoft.com/office/officeart/2005/8/layout/default"/>
    <dgm:cxn modelId="{5375CED7-F075-4267-B335-A1D7DFB7CAB5}" type="presParOf" srcId="{F55E434F-2ABE-4AD6-856F-3971EEC03495}" destId="{A39F8B5A-3A45-4706-826A-113DE01AD590}" srcOrd="8" destOrd="0" presId="urn:microsoft.com/office/officeart/2005/8/layout/default"/>
    <dgm:cxn modelId="{FBFC7613-6155-4A82-A345-8E0F039E716F}" type="presParOf" srcId="{F55E434F-2ABE-4AD6-856F-3971EEC03495}" destId="{8EBAFB69-8A5C-4A39-98E9-597DF14C8707}" srcOrd="9" destOrd="0" presId="urn:microsoft.com/office/officeart/2005/8/layout/default"/>
    <dgm:cxn modelId="{70F37647-644A-4B2A-9977-9371FE6CAF6E}" type="presParOf" srcId="{F55E434F-2ABE-4AD6-856F-3971EEC03495}" destId="{8D11F3CB-C24D-4B65-8533-77D6FFFF377A}" srcOrd="10" destOrd="0" presId="urn:microsoft.com/office/officeart/2005/8/layout/default"/>
    <dgm:cxn modelId="{833FE0B5-5306-415E-8CA3-4838E9450AA1}" type="presParOf" srcId="{F55E434F-2ABE-4AD6-856F-3971EEC03495}" destId="{47A2FCE2-2D32-4106-A5D1-7E6FB25587A5}" srcOrd="11" destOrd="0" presId="urn:microsoft.com/office/officeart/2005/8/layout/default"/>
    <dgm:cxn modelId="{5AD934B8-7DA8-422E-8FD6-A02A74F4EC52}" type="presParOf" srcId="{F55E434F-2ABE-4AD6-856F-3971EEC03495}" destId="{37DEF475-6586-44F5-B9FF-1DF42BB27F94}" srcOrd="12" destOrd="0" presId="urn:microsoft.com/office/officeart/2005/8/layout/default"/>
    <dgm:cxn modelId="{1EB62840-B1E2-478A-895C-6E02CDA8E207}" type="presParOf" srcId="{F55E434F-2ABE-4AD6-856F-3971EEC03495}" destId="{3B2521D8-6380-4C05-9AFB-892A00FA0DDC}" srcOrd="13" destOrd="0" presId="urn:microsoft.com/office/officeart/2005/8/layout/default"/>
    <dgm:cxn modelId="{62B9A217-0537-45FB-A39D-F60236496EC1}" type="presParOf" srcId="{F55E434F-2ABE-4AD6-856F-3971EEC03495}" destId="{CA578534-3DF6-4B23-8F49-DAA535E7B944}" srcOrd="14" destOrd="0" presId="urn:microsoft.com/office/officeart/2005/8/layout/default"/>
    <dgm:cxn modelId="{378B78C2-9654-44CD-9A01-3DAB62470AB9}" type="presParOf" srcId="{F55E434F-2ABE-4AD6-856F-3971EEC03495}" destId="{1FE79B7C-A915-4390-9E95-A92CB41A17E8}" srcOrd="15" destOrd="0" presId="urn:microsoft.com/office/officeart/2005/8/layout/default"/>
    <dgm:cxn modelId="{D4DA256C-7C79-4D04-8282-E22B1D3FCFE1}" type="presParOf" srcId="{F55E434F-2ABE-4AD6-856F-3971EEC03495}" destId="{FB53B70F-B6D2-44B9-BA57-EC2D7613CBCF}" srcOrd="16" destOrd="0" presId="urn:microsoft.com/office/officeart/2005/8/layout/default"/>
    <dgm:cxn modelId="{4E2C8518-1064-4556-BF1B-B0A9701C21B6}" type="presParOf" srcId="{F55E434F-2ABE-4AD6-856F-3971EEC03495}" destId="{141C9BA4-86F8-4972-A29F-9C1624B946D8}" srcOrd="17" destOrd="0" presId="urn:microsoft.com/office/officeart/2005/8/layout/default"/>
    <dgm:cxn modelId="{FE64CE78-E3FF-4FDF-98D7-B45B301B5627}" type="presParOf" srcId="{F55E434F-2ABE-4AD6-856F-3971EEC03495}" destId="{AAE0D034-F3E1-4D79-A067-9E100C7DEFB6}" srcOrd="18" destOrd="0" presId="urn:microsoft.com/office/officeart/2005/8/layout/default"/>
    <dgm:cxn modelId="{2D1B2E0E-0CB4-46F7-87FE-F94C88ACA855}" type="presParOf" srcId="{F55E434F-2ABE-4AD6-856F-3971EEC03495}" destId="{6B4E55BB-CB66-479E-ABDF-21A2552878A8}" srcOrd="19" destOrd="0" presId="urn:microsoft.com/office/officeart/2005/8/layout/default"/>
    <dgm:cxn modelId="{A576CCC9-83B6-493C-984D-050E30746108}" type="presParOf" srcId="{F55E434F-2ABE-4AD6-856F-3971EEC03495}" destId="{981A9E9E-39DC-424E-9596-E9E6B6525B09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57722D-D30F-4599-938A-FBFA534400E2}">
      <dsp:nvSpPr>
        <dsp:cNvPr id="0" name=""/>
        <dsp:cNvSpPr/>
      </dsp:nvSpPr>
      <dsp:spPr>
        <a:xfrm rot="10800000">
          <a:off x="0" y="571"/>
          <a:ext cx="3974841" cy="22282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84CD">
              <a:alpha val="90000"/>
            </a:srgb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4000" kern="1200" dirty="0" smtClean="0">
              <a:cs typeface="Simplified Arabic" pitchFamily="2" charset="-78"/>
            </a:rPr>
            <a:t>أموال الملكية</a:t>
          </a:r>
          <a:endParaRPr lang="ar-SA" sz="4000" kern="1200" dirty="0"/>
        </a:p>
      </dsp:txBody>
      <dsp:txXfrm rot="10800000">
        <a:off x="0" y="571"/>
        <a:ext cx="3974841" cy="2228274"/>
      </dsp:txXfrm>
    </dsp:sp>
    <dsp:sp modelId="{C0C96E7E-FB65-4BC1-B858-974AEF514048}">
      <dsp:nvSpPr>
        <dsp:cNvPr id="0" name=""/>
        <dsp:cNvSpPr/>
      </dsp:nvSpPr>
      <dsp:spPr>
        <a:xfrm>
          <a:off x="3974841" y="571"/>
          <a:ext cx="2649894" cy="2228274"/>
        </a:xfrm>
        <a:prstGeom prst="roundRect">
          <a:avLst/>
        </a:prstGeom>
        <a:solidFill>
          <a:srgbClr val="5F84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cs typeface="Simplified Arabic" pitchFamily="2" charset="-78"/>
            </a:rPr>
            <a:t>مصادر داخلية </a:t>
          </a:r>
          <a:endParaRPr lang="ar-SA" sz="4000" kern="1200" dirty="0"/>
        </a:p>
      </dsp:txBody>
      <dsp:txXfrm>
        <a:off x="3974841" y="571"/>
        <a:ext cx="2649894" cy="2228274"/>
      </dsp:txXfrm>
    </dsp:sp>
    <dsp:sp modelId="{15F86416-8316-46F2-B85B-D6F3924EE456}">
      <dsp:nvSpPr>
        <dsp:cNvPr id="0" name=""/>
        <dsp:cNvSpPr/>
      </dsp:nvSpPr>
      <dsp:spPr>
        <a:xfrm rot="10800000">
          <a:off x="0" y="2451673"/>
          <a:ext cx="3974841" cy="22282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C7FC6">
              <a:alpha val="90000"/>
            </a:srgb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4000" kern="1200" dirty="0" smtClean="0">
              <a:cs typeface="Simplified Arabic" pitchFamily="2" charset="-78"/>
            </a:rPr>
            <a:t>أموال الغير</a:t>
          </a:r>
          <a:endParaRPr lang="ar-SA" sz="4000" kern="1200" dirty="0"/>
        </a:p>
      </dsp:txBody>
      <dsp:txXfrm rot="10800000">
        <a:off x="0" y="2451673"/>
        <a:ext cx="3974841" cy="2228274"/>
      </dsp:txXfrm>
    </dsp:sp>
    <dsp:sp modelId="{BCC65226-8E59-4423-BC4D-FE3A05961040}">
      <dsp:nvSpPr>
        <dsp:cNvPr id="0" name=""/>
        <dsp:cNvSpPr/>
      </dsp:nvSpPr>
      <dsp:spPr>
        <a:xfrm>
          <a:off x="3974841" y="2451673"/>
          <a:ext cx="2649894" cy="2228274"/>
        </a:xfrm>
        <a:prstGeom prst="roundRect">
          <a:avLst/>
        </a:prstGeom>
        <a:solidFill>
          <a:srgbClr val="0C7F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0C7FC6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cs typeface="Simplified Arabic" pitchFamily="2" charset="-78"/>
            </a:rPr>
            <a:t>مصادر خارجية </a:t>
          </a:r>
          <a:endParaRPr lang="ar-SA" sz="4000" kern="1200" dirty="0"/>
        </a:p>
      </dsp:txBody>
      <dsp:txXfrm>
        <a:off x="3974841" y="2451673"/>
        <a:ext cx="2649894" cy="22282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BF5BAB-4FAB-4700-8CA7-9F4EFA3F7D16}">
      <dsp:nvSpPr>
        <dsp:cNvPr id="0" name=""/>
        <dsp:cNvSpPr/>
      </dsp:nvSpPr>
      <dsp:spPr>
        <a:xfrm>
          <a:off x="7746406" y="2175457"/>
          <a:ext cx="1105971" cy="124791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tx1"/>
              </a:solidFill>
            </a:rPr>
            <a:t>مصادر تمويل</a:t>
          </a:r>
          <a:endParaRPr lang="ar-SA" sz="3200" b="1" kern="1200" dirty="0">
            <a:solidFill>
              <a:schemeClr val="tx1"/>
            </a:solidFill>
          </a:endParaRPr>
        </a:p>
      </dsp:txBody>
      <dsp:txXfrm>
        <a:off x="7746406" y="2175457"/>
        <a:ext cx="1105971" cy="1247911"/>
      </dsp:txXfrm>
    </dsp:sp>
    <dsp:sp modelId="{2713C904-06E6-4295-8B36-8350854E175E}">
      <dsp:nvSpPr>
        <dsp:cNvPr id="0" name=""/>
        <dsp:cNvSpPr/>
      </dsp:nvSpPr>
      <dsp:spPr>
        <a:xfrm rot="14110531">
          <a:off x="7137875" y="2473851"/>
          <a:ext cx="77467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77467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>
            <a:solidFill>
              <a:schemeClr val="tx1"/>
            </a:solidFill>
          </a:endParaRPr>
        </a:p>
      </dsp:txBody>
      <dsp:txXfrm rot="14110531">
        <a:off x="7505845" y="2462080"/>
        <a:ext cx="38733" cy="38733"/>
      </dsp:txXfrm>
    </dsp:sp>
    <dsp:sp modelId="{85DFB9D5-8180-45C2-9FD5-5C17848DDA53}">
      <dsp:nvSpPr>
        <dsp:cNvPr id="0" name=""/>
        <dsp:cNvSpPr/>
      </dsp:nvSpPr>
      <dsp:spPr>
        <a:xfrm>
          <a:off x="6198046" y="1886987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أموال الملكية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6198046" y="1886987"/>
        <a:ext cx="1105971" cy="552985"/>
      </dsp:txXfrm>
    </dsp:sp>
    <dsp:sp modelId="{AF1AAD17-E2EA-4EAF-A6A0-98821EE23766}">
      <dsp:nvSpPr>
        <dsp:cNvPr id="0" name=""/>
        <dsp:cNvSpPr/>
      </dsp:nvSpPr>
      <dsp:spPr>
        <a:xfrm rot="12942401">
          <a:off x="5704450" y="1996901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>
            <a:solidFill>
              <a:schemeClr val="tx1"/>
            </a:solidFill>
          </a:endParaRPr>
        </a:p>
      </dsp:txBody>
      <dsp:txXfrm rot="12942401">
        <a:off x="5963232" y="1990876"/>
        <a:ext cx="27240" cy="27240"/>
      </dsp:txXfrm>
    </dsp:sp>
    <dsp:sp modelId="{1090FE30-6E7C-4350-A657-7707C8FC71D8}">
      <dsp:nvSpPr>
        <dsp:cNvPr id="0" name=""/>
        <dsp:cNvSpPr/>
      </dsp:nvSpPr>
      <dsp:spPr>
        <a:xfrm>
          <a:off x="4649686" y="1569020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أموال أصحاب المنشأة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4649686" y="1569020"/>
        <a:ext cx="1105971" cy="552985"/>
      </dsp:txXfrm>
    </dsp:sp>
    <dsp:sp modelId="{124DBE94-3B20-4D39-AFBB-C2561F9745D6}">
      <dsp:nvSpPr>
        <dsp:cNvPr id="0" name=""/>
        <dsp:cNvSpPr/>
      </dsp:nvSpPr>
      <dsp:spPr>
        <a:xfrm rot="8657599">
          <a:off x="5704450" y="2314868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>
            <a:solidFill>
              <a:schemeClr val="tx1"/>
            </a:solidFill>
          </a:endParaRPr>
        </a:p>
      </dsp:txBody>
      <dsp:txXfrm rot="8657599">
        <a:off x="5963232" y="2308843"/>
        <a:ext cx="27240" cy="27240"/>
      </dsp:txXfrm>
    </dsp:sp>
    <dsp:sp modelId="{4A639512-EDC9-487C-8807-06D1A71A939C}">
      <dsp:nvSpPr>
        <dsp:cNvPr id="0" name=""/>
        <dsp:cNvSpPr/>
      </dsp:nvSpPr>
      <dsp:spPr>
        <a:xfrm>
          <a:off x="4649686" y="2204954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الأرباح المحتجزة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4649686" y="2204954"/>
        <a:ext cx="1105971" cy="552985"/>
      </dsp:txXfrm>
    </dsp:sp>
    <dsp:sp modelId="{B8878005-FB54-4420-AD93-BEA0D34FDCEB}">
      <dsp:nvSpPr>
        <dsp:cNvPr id="0" name=""/>
        <dsp:cNvSpPr/>
      </dsp:nvSpPr>
      <dsp:spPr>
        <a:xfrm rot="7489469">
          <a:off x="7137875" y="3109785"/>
          <a:ext cx="77467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77467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>
            <a:solidFill>
              <a:schemeClr val="tx1"/>
            </a:solidFill>
          </a:endParaRPr>
        </a:p>
      </dsp:txBody>
      <dsp:txXfrm rot="7489469">
        <a:off x="7505845" y="3098013"/>
        <a:ext cx="38733" cy="38733"/>
      </dsp:txXfrm>
    </dsp:sp>
    <dsp:sp modelId="{7C1F89AE-C4FA-45ED-A420-4BAF2B0BA463}">
      <dsp:nvSpPr>
        <dsp:cNvPr id="0" name=""/>
        <dsp:cNvSpPr/>
      </dsp:nvSpPr>
      <dsp:spPr>
        <a:xfrm>
          <a:off x="6198046" y="3158854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أموال الغير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6198046" y="3158854"/>
        <a:ext cx="1105971" cy="552985"/>
      </dsp:txXfrm>
    </dsp:sp>
    <dsp:sp modelId="{7C87C6D9-677D-4EB1-A33E-8441B93886AB}">
      <dsp:nvSpPr>
        <dsp:cNvPr id="0" name=""/>
        <dsp:cNvSpPr/>
      </dsp:nvSpPr>
      <dsp:spPr>
        <a:xfrm rot="12942401">
          <a:off x="5704450" y="3268768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12942401">
        <a:off x="5963232" y="3262743"/>
        <a:ext cx="27240" cy="27240"/>
      </dsp:txXfrm>
    </dsp:sp>
    <dsp:sp modelId="{F4FE2A1D-4589-49EA-B3D4-A0FFDF74065B}">
      <dsp:nvSpPr>
        <dsp:cNvPr id="0" name=""/>
        <dsp:cNvSpPr/>
      </dsp:nvSpPr>
      <dsp:spPr>
        <a:xfrm>
          <a:off x="4649686" y="2840887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الائتمان التجاري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4649686" y="2840887"/>
        <a:ext cx="1105971" cy="552985"/>
      </dsp:txXfrm>
    </dsp:sp>
    <dsp:sp modelId="{C5B1F6B1-3094-4ECB-9BD4-DE298DA2024D}">
      <dsp:nvSpPr>
        <dsp:cNvPr id="0" name=""/>
        <dsp:cNvSpPr/>
      </dsp:nvSpPr>
      <dsp:spPr>
        <a:xfrm rot="8657599">
          <a:off x="5704450" y="3586735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>
            <a:solidFill>
              <a:schemeClr val="tx1"/>
            </a:solidFill>
          </a:endParaRPr>
        </a:p>
      </dsp:txBody>
      <dsp:txXfrm rot="8657599">
        <a:off x="5963232" y="3580710"/>
        <a:ext cx="27240" cy="27240"/>
      </dsp:txXfrm>
    </dsp:sp>
    <dsp:sp modelId="{E49A58AC-8C23-4757-92E1-80DA1AE7CC90}">
      <dsp:nvSpPr>
        <dsp:cNvPr id="0" name=""/>
        <dsp:cNvSpPr/>
      </dsp:nvSpPr>
      <dsp:spPr>
        <a:xfrm>
          <a:off x="4649686" y="3476821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القروض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4649686" y="3476821"/>
        <a:ext cx="1105971" cy="552985"/>
      </dsp:txXfrm>
    </dsp:sp>
    <dsp:sp modelId="{E7B395A0-23D6-4B7E-8F2E-7127EC165644}">
      <dsp:nvSpPr>
        <dsp:cNvPr id="0" name=""/>
        <dsp:cNvSpPr/>
      </dsp:nvSpPr>
      <dsp:spPr>
        <a:xfrm rot="15267012">
          <a:off x="3603373" y="2950802"/>
          <a:ext cx="1650236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1650236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15267012">
        <a:off x="4387236" y="2917141"/>
        <a:ext cx="82511" cy="82511"/>
      </dsp:txXfrm>
    </dsp:sp>
    <dsp:sp modelId="{1074FAF6-9836-4FAC-9501-DA10F6635907}">
      <dsp:nvSpPr>
        <dsp:cNvPr id="0" name=""/>
        <dsp:cNvSpPr/>
      </dsp:nvSpPr>
      <dsp:spPr>
        <a:xfrm>
          <a:off x="3101326" y="1886987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 dirty="0">
            <a:solidFill>
              <a:schemeClr val="tx1"/>
            </a:solidFill>
          </a:endParaRPr>
        </a:p>
      </dsp:txBody>
      <dsp:txXfrm>
        <a:off x="3101326" y="1886987"/>
        <a:ext cx="1105971" cy="552985"/>
      </dsp:txXfrm>
    </dsp:sp>
    <dsp:sp modelId="{89B94787-2516-43F4-A4D7-C85F9BF52263}">
      <dsp:nvSpPr>
        <dsp:cNvPr id="0" name=""/>
        <dsp:cNvSpPr/>
      </dsp:nvSpPr>
      <dsp:spPr>
        <a:xfrm rot="14707178">
          <a:off x="2354386" y="1678934"/>
          <a:ext cx="1051491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1051491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14707178">
        <a:off x="2853844" y="1660242"/>
        <a:ext cx="52574" cy="52574"/>
      </dsp:txXfrm>
    </dsp:sp>
    <dsp:sp modelId="{697DB0E1-D107-4BEF-B763-97B947749983}">
      <dsp:nvSpPr>
        <dsp:cNvPr id="0" name=""/>
        <dsp:cNvSpPr/>
      </dsp:nvSpPr>
      <dsp:spPr>
        <a:xfrm>
          <a:off x="1552965" y="933086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قروض حكومية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1552965" y="933086"/>
        <a:ext cx="1105971" cy="552985"/>
      </dsp:txXfrm>
    </dsp:sp>
    <dsp:sp modelId="{FE0AD317-3B07-49A2-949A-1DABF597085A}">
      <dsp:nvSpPr>
        <dsp:cNvPr id="0" name=""/>
        <dsp:cNvSpPr/>
      </dsp:nvSpPr>
      <dsp:spPr>
        <a:xfrm rot="12942401">
          <a:off x="1059369" y="1043001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12942401">
        <a:off x="1318151" y="1036976"/>
        <a:ext cx="27240" cy="27240"/>
      </dsp:txXfrm>
    </dsp:sp>
    <dsp:sp modelId="{582FDF64-6F87-482B-83A4-DA33375CA228}">
      <dsp:nvSpPr>
        <dsp:cNvPr id="0" name=""/>
        <dsp:cNvSpPr/>
      </dsp:nvSpPr>
      <dsp:spPr>
        <a:xfrm>
          <a:off x="4605" y="615119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التسليف الصناعي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4605" y="615119"/>
        <a:ext cx="1105971" cy="552985"/>
      </dsp:txXfrm>
    </dsp:sp>
    <dsp:sp modelId="{5E14EB5D-8FAA-4CA5-BC11-0461A12075B7}">
      <dsp:nvSpPr>
        <dsp:cNvPr id="0" name=""/>
        <dsp:cNvSpPr/>
      </dsp:nvSpPr>
      <dsp:spPr>
        <a:xfrm rot="8657599">
          <a:off x="1059369" y="1360967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8657599">
        <a:off x="1318151" y="1354942"/>
        <a:ext cx="27240" cy="27240"/>
      </dsp:txXfrm>
    </dsp:sp>
    <dsp:sp modelId="{CB365782-109E-438D-BD7A-04E84337A1B3}">
      <dsp:nvSpPr>
        <dsp:cNvPr id="0" name=""/>
        <dsp:cNvSpPr/>
      </dsp:nvSpPr>
      <dsp:spPr>
        <a:xfrm>
          <a:off x="4605" y="1251053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التسليف الزراعي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4605" y="1251053"/>
        <a:ext cx="1105971" cy="552985"/>
      </dsp:txXfrm>
    </dsp:sp>
    <dsp:sp modelId="{A227A04F-188D-4E97-B024-73E7FCCF7979}">
      <dsp:nvSpPr>
        <dsp:cNvPr id="0" name=""/>
        <dsp:cNvSpPr/>
      </dsp:nvSpPr>
      <dsp:spPr>
        <a:xfrm rot="8657599">
          <a:off x="2607730" y="2314868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8657599">
        <a:off x="2866511" y="2308843"/>
        <a:ext cx="27240" cy="27240"/>
      </dsp:txXfrm>
    </dsp:sp>
    <dsp:sp modelId="{609B085D-6E8F-4126-97E8-AC79D2731F94}">
      <dsp:nvSpPr>
        <dsp:cNvPr id="0" name=""/>
        <dsp:cNvSpPr/>
      </dsp:nvSpPr>
      <dsp:spPr>
        <a:xfrm>
          <a:off x="1552965" y="2204954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بنوك تجارية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1552965" y="2204954"/>
        <a:ext cx="1105971" cy="552985"/>
      </dsp:txXfrm>
    </dsp:sp>
    <dsp:sp modelId="{5BD853F4-AABF-40C8-8929-B84494C52EEC}">
      <dsp:nvSpPr>
        <dsp:cNvPr id="0" name=""/>
        <dsp:cNvSpPr/>
      </dsp:nvSpPr>
      <dsp:spPr>
        <a:xfrm rot="12942401">
          <a:off x="1059369" y="2314868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12942401">
        <a:off x="1318151" y="2308843"/>
        <a:ext cx="27240" cy="27240"/>
      </dsp:txXfrm>
    </dsp:sp>
    <dsp:sp modelId="{A4DF9365-BCAC-46A7-83F5-62E9B8A2DC9B}">
      <dsp:nvSpPr>
        <dsp:cNvPr id="0" name=""/>
        <dsp:cNvSpPr/>
      </dsp:nvSpPr>
      <dsp:spPr>
        <a:xfrm>
          <a:off x="4605" y="1886987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البنك الأهلي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4605" y="1886987"/>
        <a:ext cx="1105971" cy="552985"/>
      </dsp:txXfrm>
    </dsp:sp>
    <dsp:sp modelId="{9217ED4F-F95C-4975-BF95-F2BFEE39970B}">
      <dsp:nvSpPr>
        <dsp:cNvPr id="0" name=""/>
        <dsp:cNvSpPr/>
      </dsp:nvSpPr>
      <dsp:spPr>
        <a:xfrm rot="8657599">
          <a:off x="1059369" y="2632835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8657599">
        <a:off x="1318151" y="2626810"/>
        <a:ext cx="27240" cy="27240"/>
      </dsp:txXfrm>
    </dsp:sp>
    <dsp:sp modelId="{C6F2C015-EE51-4985-917E-B5C2119571B4}">
      <dsp:nvSpPr>
        <dsp:cNvPr id="0" name=""/>
        <dsp:cNvSpPr/>
      </dsp:nvSpPr>
      <dsp:spPr>
        <a:xfrm>
          <a:off x="4605" y="2522920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بنك الرياض</a:t>
          </a:r>
          <a:endParaRPr lang="ar-SA" sz="1800" b="1" kern="1200" dirty="0"/>
        </a:p>
      </dsp:txBody>
      <dsp:txXfrm>
        <a:off x="4605" y="2522920"/>
        <a:ext cx="1105971" cy="552985"/>
      </dsp:txXfrm>
    </dsp:sp>
    <dsp:sp modelId="{40DE3776-396E-4A18-915A-9DDE7907E179}">
      <dsp:nvSpPr>
        <dsp:cNvPr id="0" name=""/>
        <dsp:cNvSpPr/>
      </dsp:nvSpPr>
      <dsp:spPr>
        <a:xfrm rot="6892822">
          <a:off x="2354386" y="2632835"/>
          <a:ext cx="1051491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1051491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6892822">
        <a:off x="2853844" y="2614143"/>
        <a:ext cx="52574" cy="52574"/>
      </dsp:txXfrm>
    </dsp:sp>
    <dsp:sp modelId="{9205099A-E829-41E1-907D-5AF09FDB8B61}">
      <dsp:nvSpPr>
        <dsp:cNvPr id="0" name=""/>
        <dsp:cNvSpPr/>
      </dsp:nvSpPr>
      <dsp:spPr>
        <a:xfrm>
          <a:off x="1552965" y="2840887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 dirty="0"/>
        </a:p>
      </dsp:txBody>
      <dsp:txXfrm>
        <a:off x="1552965" y="2840887"/>
        <a:ext cx="1105971" cy="552985"/>
      </dsp:txXfrm>
    </dsp:sp>
    <dsp:sp modelId="{F94BE1B5-84E6-4B54-B358-1C8E50DC42DE}">
      <dsp:nvSpPr>
        <dsp:cNvPr id="0" name=""/>
        <dsp:cNvSpPr/>
      </dsp:nvSpPr>
      <dsp:spPr>
        <a:xfrm rot="8657599">
          <a:off x="4156090" y="3904702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8657599">
        <a:off x="4414871" y="3898677"/>
        <a:ext cx="27240" cy="27240"/>
      </dsp:txXfrm>
    </dsp:sp>
    <dsp:sp modelId="{8A2D9970-8EED-4A26-885E-3020336EDA09}">
      <dsp:nvSpPr>
        <dsp:cNvPr id="0" name=""/>
        <dsp:cNvSpPr/>
      </dsp:nvSpPr>
      <dsp:spPr>
        <a:xfrm>
          <a:off x="3101326" y="3794788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قروض هيئات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3101326" y="3794788"/>
        <a:ext cx="1105971" cy="552985"/>
      </dsp:txXfrm>
    </dsp:sp>
    <dsp:sp modelId="{4A6778A6-FD0F-452B-ABD2-480A7C135DC7}">
      <dsp:nvSpPr>
        <dsp:cNvPr id="0" name=""/>
        <dsp:cNvSpPr/>
      </dsp:nvSpPr>
      <dsp:spPr>
        <a:xfrm rot="12942401">
          <a:off x="2607730" y="3904702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12942401">
        <a:off x="2866511" y="3898677"/>
        <a:ext cx="27240" cy="27240"/>
      </dsp:txXfrm>
    </dsp:sp>
    <dsp:sp modelId="{B5BB409B-344C-41B2-8531-E04C04272A7A}">
      <dsp:nvSpPr>
        <dsp:cNvPr id="0" name=""/>
        <dsp:cNvSpPr/>
      </dsp:nvSpPr>
      <dsp:spPr>
        <a:xfrm>
          <a:off x="1552965" y="3476821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هيئات و مؤسسات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1552965" y="3476821"/>
        <a:ext cx="1105971" cy="552985"/>
      </dsp:txXfrm>
    </dsp:sp>
    <dsp:sp modelId="{0D408087-9CB0-4F73-B795-EF838715A859}">
      <dsp:nvSpPr>
        <dsp:cNvPr id="0" name=""/>
        <dsp:cNvSpPr/>
      </dsp:nvSpPr>
      <dsp:spPr>
        <a:xfrm rot="8657599">
          <a:off x="2607730" y="4222669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8657599">
        <a:off x="2866511" y="4216644"/>
        <a:ext cx="27240" cy="27240"/>
      </dsp:txXfrm>
    </dsp:sp>
    <dsp:sp modelId="{74D9FB7F-9232-4513-B99C-E7845FDC6B22}">
      <dsp:nvSpPr>
        <dsp:cNvPr id="0" name=""/>
        <dsp:cNvSpPr/>
      </dsp:nvSpPr>
      <dsp:spPr>
        <a:xfrm>
          <a:off x="1552965" y="4112755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شركات استثمار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1552965" y="4112755"/>
        <a:ext cx="1105971" cy="552985"/>
      </dsp:txXfrm>
    </dsp:sp>
    <dsp:sp modelId="{063EAFCD-1BBA-4900-9084-409A070FAF95}">
      <dsp:nvSpPr>
        <dsp:cNvPr id="0" name=""/>
        <dsp:cNvSpPr/>
      </dsp:nvSpPr>
      <dsp:spPr>
        <a:xfrm rot="14110531">
          <a:off x="944434" y="4063685"/>
          <a:ext cx="77467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77467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14110531">
        <a:off x="1312404" y="4051914"/>
        <a:ext cx="38733" cy="38733"/>
      </dsp:txXfrm>
    </dsp:sp>
    <dsp:sp modelId="{73735068-F717-4570-A085-E7855E161D24}">
      <dsp:nvSpPr>
        <dsp:cNvPr id="0" name=""/>
        <dsp:cNvSpPr/>
      </dsp:nvSpPr>
      <dsp:spPr>
        <a:xfrm>
          <a:off x="4605" y="3476821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صندوق المئوية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4605" y="3476821"/>
        <a:ext cx="1105971" cy="552985"/>
      </dsp:txXfrm>
    </dsp:sp>
    <dsp:sp modelId="{EEC279BD-C584-4640-8B65-51DA19262759}">
      <dsp:nvSpPr>
        <dsp:cNvPr id="0" name=""/>
        <dsp:cNvSpPr/>
      </dsp:nvSpPr>
      <dsp:spPr>
        <a:xfrm rot="10800000">
          <a:off x="1110577" y="4381652"/>
          <a:ext cx="442388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442388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10800000">
        <a:off x="1320711" y="4378188"/>
        <a:ext cx="22119" cy="22119"/>
      </dsp:txXfrm>
    </dsp:sp>
    <dsp:sp modelId="{648D602E-2E76-4F85-B879-1EA2F6D80A16}">
      <dsp:nvSpPr>
        <dsp:cNvPr id="0" name=""/>
        <dsp:cNvSpPr/>
      </dsp:nvSpPr>
      <dsp:spPr>
        <a:xfrm>
          <a:off x="4605" y="4112755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عبداللطيف جميل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4605" y="4112755"/>
        <a:ext cx="1105971" cy="552985"/>
      </dsp:txXfrm>
    </dsp:sp>
    <dsp:sp modelId="{58E4143E-06AB-49B4-B35C-91905824943F}">
      <dsp:nvSpPr>
        <dsp:cNvPr id="0" name=""/>
        <dsp:cNvSpPr/>
      </dsp:nvSpPr>
      <dsp:spPr>
        <a:xfrm rot="7489469">
          <a:off x="944434" y="4699619"/>
          <a:ext cx="77467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77467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7489469">
        <a:off x="1312404" y="4687847"/>
        <a:ext cx="38733" cy="38733"/>
      </dsp:txXfrm>
    </dsp:sp>
    <dsp:sp modelId="{3367EE3B-6322-4BAB-9EC5-20C7B9A8BAC6}">
      <dsp:nvSpPr>
        <dsp:cNvPr id="0" name=""/>
        <dsp:cNvSpPr/>
      </dsp:nvSpPr>
      <dsp:spPr>
        <a:xfrm>
          <a:off x="4605" y="4748688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شركات الاقراض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4605" y="4748688"/>
        <a:ext cx="1105971" cy="552985"/>
      </dsp:txXfrm>
    </dsp:sp>
    <dsp:sp modelId="{5DFB7FAE-3771-40D3-81FA-D3E854532E2C}">
      <dsp:nvSpPr>
        <dsp:cNvPr id="0" name=""/>
        <dsp:cNvSpPr/>
      </dsp:nvSpPr>
      <dsp:spPr>
        <a:xfrm rot="6332988">
          <a:off x="3603373" y="4540636"/>
          <a:ext cx="1650236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1650236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6332988">
        <a:off x="4387236" y="4506975"/>
        <a:ext cx="82511" cy="82511"/>
      </dsp:txXfrm>
    </dsp:sp>
    <dsp:sp modelId="{C509F303-D638-4CF6-8013-FAF7FC7985E0}">
      <dsp:nvSpPr>
        <dsp:cNvPr id="0" name=""/>
        <dsp:cNvSpPr/>
      </dsp:nvSpPr>
      <dsp:spPr>
        <a:xfrm>
          <a:off x="3101326" y="5066655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قروض شخصية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3101326" y="5066655"/>
        <a:ext cx="1105971" cy="552985"/>
      </dsp:txXfrm>
    </dsp:sp>
    <dsp:sp modelId="{A1E57030-20FE-49B9-A9CE-5D769D07AEC1}">
      <dsp:nvSpPr>
        <dsp:cNvPr id="0" name=""/>
        <dsp:cNvSpPr/>
      </dsp:nvSpPr>
      <dsp:spPr>
        <a:xfrm rot="12942401">
          <a:off x="2607730" y="5176569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12942401">
        <a:off x="2866511" y="5170544"/>
        <a:ext cx="27240" cy="27240"/>
      </dsp:txXfrm>
    </dsp:sp>
    <dsp:sp modelId="{9A787A51-B133-4C9D-A162-952206437217}">
      <dsp:nvSpPr>
        <dsp:cNvPr id="0" name=""/>
        <dsp:cNvSpPr/>
      </dsp:nvSpPr>
      <dsp:spPr>
        <a:xfrm>
          <a:off x="1552965" y="4748688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</a:rPr>
            <a:t>العائلة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1552965" y="4748688"/>
        <a:ext cx="1105971" cy="552985"/>
      </dsp:txXfrm>
    </dsp:sp>
    <dsp:sp modelId="{C2E5A3D9-1152-48C9-8D09-CDB8DFD6EF32}">
      <dsp:nvSpPr>
        <dsp:cNvPr id="0" name=""/>
        <dsp:cNvSpPr/>
      </dsp:nvSpPr>
      <dsp:spPr>
        <a:xfrm rot="8657599">
          <a:off x="2607730" y="5494536"/>
          <a:ext cx="544803" cy="15190"/>
        </a:xfrm>
        <a:custGeom>
          <a:avLst/>
          <a:gdLst/>
          <a:ahLst/>
          <a:cxnLst/>
          <a:rect l="0" t="0" r="0" b="0"/>
          <a:pathLst>
            <a:path>
              <a:moveTo>
                <a:pt x="0" y="7595"/>
              </a:moveTo>
              <a:lnTo>
                <a:pt x="544803" y="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8657599">
        <a:off x="2866511" y="5488511"/>
        <a:ext cx="27240" cy="27240"/>
      </dsp:txXfrm>
    </dsp:sp>
    <dsp:sp modelId="{90DFDB2F-38C3-463D-92F5-D9F35F0D4677}">
      <dsp:nvSpPr>
        <dsp:cNvPr id="0" name=""/>
        <dsp:cNvSpPr/>
      </dsp:nvSpPr>
      <dsp:spPr>
        <a:xfrm>
          <a:off x="1552965" y="5384622"/>
          <a:ext cx="1105971" cy="5529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solidFill>
                <a:schemeClr val="tx1"/>
              </a:solidFill>
            </a:rPr>
            <a:t>الأصدقاء</a:t>
          </a:r>
          <a:endParaRPr lang="ar-SA" sz="1800" b="1" kern="1200" dirty="0">
            <a:solidFill>
              <a:schemeClr val="tx1"/>
            </a:solidFill>
          </a:endParaRPr>
        </a:p>
      </dsp:txBody>
      <dsp:txXfrm>
        <a:off x="1552965" y="5384622"/>
        <a:ext cx="1105971" cy="5529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EE0D56-5EBB-4936-BFFC-E4CAC5039EC4}">
      <dsp:nvSpPr>
        <dsp:cNvPr id="0" name=""/>
        <dsp:cNvSpPr/>
      </dsp:nvSpPr>
      <dsp:spPr>
        <a:xfrm>
          <a:off x="6206048" y="2146527"/>
          <a:ext cx="2215089" cy="1107544"/>
        </a:xfrm>
        <a:prstGeom prst="roundRect">
          <a:avLst>
            <a:gd name="adj" fmla="val 10000"/>
          </a:avLst>
        </a:prstGeom>
        <a:solidFill>
          <a:srgbClr val="5F84CD"/>
        </a:solidFill>
        <a:ln w="25400" cap="flat" cmpd="sng" algn="ctr">
          <a:solidFill>
            <a:schemeClr val="tx1"/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spc="-150" dirty="0" smtClean="0">
              <a:latin typeface="+mj-lt"/>
            </a:rPr>
            <a:t>الائتمان المصرفي</a:t>
          </a:r>
          <a:endParaRPr lang="ar-SA" sz="3200" kern="1200" spc="-150" dirty="0">
            <a:latin typeface="+mj-lt"/>
          </a:endParaRPr>
        </a:p>
      </dsp:txBody>
      <dsp:txXfrm>
        <a:off x="6206048" y="2146527"/>
        <a:ext cx="2215089" cy="1107544"/>
      </dsp:txXfrm>
    </dsp:sp>
    <dsp:sp modelId="{87AC1DE5-7810-47CF-AB21-233514BAAB7B}">
      <dsp:nvSpPr>
        <dsp:cNvPr id="0" name=""/>
        <dsp:cNvSpPr/>
      </dsp:nvSpPr>
      <dsp:spPr>
        <a:xfrm rot="14110531">
          <a:off x="4987255" y="2045004"/>
          <a:ext cx="1551551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1551551" y="1845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200" kern="1200" spc="-150">
            <a:latin typeface="+mj-lt"/>
          </a:endParaRPr>
        </a:p>
      </dsp:txBody>
      <dsp:txXfrm rot="14110531">
        <a:off x="5724242" y="2024672"/>
        <a:ext cx="77577" cy="77577"/>
      </dsp:txXfrm>
    </dsp:sp>
    <dsp:sp modelId="{E4D77A41-A05B-401D-83BB-AA78F0DFEFAD}">
      <dsp:nvSpPr>
        <dsp:cNvPr id="0" name=""/>
        <dsp:cNvSpPr/>
      </dsp:nvSpPr>
      <dsp:spPr>
        <a:xfrm>
          <a:off x="3104923" y="872850"/>
          <a:ext cx="2215089" cy="1107544"/>
        </a:xfrm>
        <a:prstGeom prst="roundRect">
          <a:avLst>
            <a:gd name="adj" fmla="val 10000"/>
          </a:avLst>
        </a:prstGeom>
        <a:solidFill>
          <a:srgbClr val="5F84CD"/>
        </a:solidFill>
        <a:ln w="25400" cap="flat" cmpd="sng" algn="ctr">
          <a:solidFill>
            <a:schemeClr val="tx1"/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spc="-150" dirty="0" smtClean="0">
              <a:latin typeface="+mj-lt"/>
            </a:rPr>
            <a:t>المعيار الزمني</a:t>
          </a:r>
          <a:endParaRPr lang="ar-SA" sz="3200" kern="1200" spc="-150" dirty="0">
            <a:latin typeface="+mj-lt"/>
          </a:endParaRPr>
        </a:p>
      </dsp:txBody>
      <dsp:txXfrm>
        <a:off x="3104923" y="872850"/>
        <a:ext cx="2215089" cy="1107544"/>
      </dsp:txXfrm>
    </dsp:sp>
    <dsp:sp modelId="{09A34B85-C6A0-4E53-8646-9599C36DA628}">
      <dsp:nvSpPr>
        <dsp:cNvPr id="0" name=""/>
        <dsp:cNvSpPr/>
      </dsp:nvSpPr>
      <dsp:spPr>
        <a:xfrm rot="12942401">
          <a:off x="2116326" y="1089747"/>
          <a:ext cx="1091156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1091156" y="1845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200" kern="1200" spc="-150">
            <a:latin typeface="+mj-lt"/>
          </a:endParaRPr>
        </a:p>
      </dsp:txBody>
      <dsp:txXfrm rot="12942401">
        <a:off x="2634626" y="1080925"/>
        <a:ext cx="54557" cy="54557"/>
      </dsp:txXfrm>
    </dsp:sp>
    <dsp:sp modelId="{8E6AE89D-65E2-439D-BA16-AC4F31BD7B54}">
      <dsp:nvSpPr>
        <dsp:cNvPr id="0" name=""/>
        <dsp:cNvSpPr/>
      </dsp:nvSpPr>
      <dsp:spPr>
        <a:xfrm>
          <a:off x="3797" y="236012"/>
          <a:ext cx="2215089" cy="1107544"/>
        </a:xfrm>
        <a:prstGeom prst="roundRect">
          <a:avLst>
            <a:gd name="adj" fmla="val 10000"/>
          </a:avLst>
        </a:prstGeom>
        <a:solidFill>
          <a:srgbClr val="5F84CD"/>
        </a:solidFill>
        <a:ln w="25400" cap="flat" cmpd="sng" algn="ctr">
          <a:solidFill>
            <a:schemeClr val="tx1"/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spc="-150" dirty="0" smtClean="0">
              <a:latin typeface="+mj-lt"/>
            </a:rPr>
            <a:t>قروض قصيرة الأجل</a:t>
          </a:r>
          <a:endParaRPr lang="ar-SA" sz="3200" kern="1200" spc="-150" dirty="0">
            <a:latin typeface="+mj-lt"/>
          </a:endParaRPr>
        </a:p>
      </dsp:txBody>
      <dsp:txXfrm>
        <a:off x="3797" y="236012"/>
        <a:ext cx="2215089" cy="1107544"/>
      </dsp:txXfrm>
    </dsp:sp>
    <dsp:sp modelId="{18894E0E-F74F-4BC1-BD4D-92AD3E6DF5F4}">
      <dsp:nvSpPr>
        <dsp:cNvPr id="0" name=""/>
        <dsp:cNvSpPr/>
      </dsp:nvSpPr>
      <dsp:spPr>
        <a:xfrm rot="8657599">
          <a:off x="2116326" y="1726585"/>
          <a:ext cx="1091156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1091156" y="1845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200" kern="1200" spc="-150">
            <a:latin typeface="+mj-lt"/>
          </a:endParaRPr>
        </a:p>
      </dsp:txBody>
      <dsp:txXfrm rot="8657599">
        <a:off x="2634626" y="1717763"/>
        <a:ext cx="54557" cy="54557"/>
      </dsp:txXfrm>
    </dsp:sp>
    <dsp:sp modelId="{47412EEF-C403-4E8F-8C48-5B36EB9B5D1E}">
      <dsp:nvSpPr>
        <dsp:cNvPr id="0" name=""/>
        <dsp:cNvSpPr/>
      </dsp:nvSpPr>
      <dsp:spPr>
        <a:xfrm>
          <a:off x="3797" y="1509689"/>
          <a:ext cx="2215089" cy="1107544"/>
        </a:xfrm>
        <a:prstGeom prst="roundRect">
          <a:avLst>
            <a:gd name="adj" fmla="val 10000"/>
          </a:avLst>
        </a:prstGeom>
        <a:solidFill>
          <a:srgbClr val="5F84CD"/>
        </a:solidFill>
        <a:ln w="25400" cap="flat" cmpd="sng" algn="ctr">
          <a:solidFill>
            <a:schemeClr val="tx1"/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spc="-150" dirty="0" smtClean="0">
              <a:latin typeface="+mj-lt"/>
            </a:rPr>
            <a:t>قروض طويلة الأجل</a:t>
          </a:r>
          <a:endParaRPr lang="ar-SA" sz="3200" kern="1200" spc="-150" dirty="0">
            <a:latin typeface="+mj-lt"/>
          </a:endParaRPr>
        </a:p>
      </dsp:txBody>
      <dsp:txXfrm>
        <a:off x="3797" y="1509689"/>
        <a:ext cx="2215089" cy="1107544"/>
      </dsp:txXfrm>
    </dsp:sp>
    <dsp:sp modelId="{4E57CE44-8D51-475C-B331-3532CCE483EA}">
      <dsp:nvSpPr>
        <dsp:cNvPr id="0" name=""/>
        <dsp:cNvSpPr/>
      </dsp:nvSpPr>
      <dsp:spPr>
        <a:xfrm rot="7489469">
          <a:off x="4987255" y="3318681"/>
          <a:ext cx="1551551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1551551" y="1845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200" kern="1200" spc="-150">
            <a:latin typeface="+mj-lt"/>
          </a:endParaRPr>
        </a:p>
      </dsp:txBody>
      <dsp:txXfrm rot="7489469">
        <a:off x="5724242" y="3298349"/>
        <a:ext cx="77577" cy="77577"/>
      </dsp:txXfrm>
    </dsp:sp>
    <dsp:sp modelId="{BFF9BC65-948B-4473-AD7F-B81ED11D4B93}">
      <dsp:nvSpPr>
        <dsp:cNvPr id="0" name=""/>
        <dsp:cNvSpPr/>
      </dsp:nvSpPr>
      <dsp:spPr>
        <a:xfrm>
          <a:off x="3104923" y="3420204"/>
          <a:ext cx="2215089" cy="1107544"/>
        </a:xfrm>
        <a:prstGeom prst="roundRect">
          <a:avLst>
            <a:gd name="adj" fmla="val 10000"/>
          </a:avLst>
        </a:prstGeom>
        <a:solidFill>
          <a:srgbClr val="5F84CD"/>
        </a:solidFill>
        <a:ln w="25400" cap="flat" cmpd="sng" algn="ctr">
          <a:solidFill>
            <a:schemeClr val="tx1"/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spc="-150" dirty="0" smtClean="0">
              <a:latin typeface="+mj-lt"/>
            </a:rPr>
            <a:t>نوع الضمان</a:t>
          </a:r>
          <a:endParaRPr lang="ar-SA" sz="3200" kern="1200" spc="-150" dirty="0">
            <a:latin typeface="+mj-lt"/>
          </a:endParaRPr>
        </a:p>
      </dsp:txBody>
      <dsp:txXfrm>
        <a:off x="3104923" y="3420204"/>
        <a:ext cx="2215089" cy="1107544"/>
      </dsp:txXfrm>
    </dsp:sp>
    <dsp:sp modelId="{C8684948-7B62-4812-BF23-E53735EC6644}">
      <dsp:nvSpPr>
        <dsp:cNvPr id="0" name=""/>
        <dsp:cNvSpPr/>
      </dsp:nvSpPr>
      <dsp:spPr>
        <a:xfrm rot="12942401">
          <a:off x="2116326" y="3637100"/>
          <a:ext cx="1091156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1091156" y="1845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200" kern="1200" spc="-150">
            <a:latin typeface="+mj-lt"/>
          </a:endParaRPr>
        </a:p>
      </dsp:txBody>
      <dsp:txXfrm rot="12942401">
        <a:off x="2634626" y="3628278"/>
        <a:ext cx="54557" cy="54557"/>
      </dsp:txXfrm>
    </dsp:sp>
    <dsp:sp modelId="{CC3C90CE-1B3F-4A92-8507-E96A93194529}">
      <dsp:nvSpPr>
        <dsp:cNvPr id="0" name=""/>
        <dsp:cNvSpPr/>
      </dsp:nvSpPr>
      <dsp:spPr>
        <a:xfrm>
          <a:off x="3797" y="2783365"/>
          <a:ext cx="2215089" cy="1107544"/>
        </a:xfrm>
        <a:prstGeom prst="roundRect">
          <a:avLst>
            <a:gd name="adj" fmla="val 10000"/>
          </a:avLst>
        </a:prstGeom>
        <a:solidFill>
          <a:srgbClr val="5F84CD"/>
        </a:solidFill>
        <a:ln w="25400" cap="flat" cmpd="sng" algn="ctr">
          <a:solidFill>
            <a:schemeClr val="tx1"/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spc="-150" dirty="0" smtClean="0">
              <a:latin typeface="+mj-lt"/>
            </a:rPr>
            <a:t>قروض غير مضمونة</a:t>
          </a:r>
        </a:p>
      </dsp:txBody>
      <dsp:txXfrm>
        <a:off x="3797" y="2783365"/>
        <a:ext cx="2215089" cy="1107544"/>
      </dsp:txXfrm>
    </dsp:sp>
    <dsp:sp modelId="{57EAFCED-3EF3-4103-9D03-ED6AAA16D7F0}">
      <dsp:nvSpPr>
        <dsp:cNvPr id="0" name=""/>
        <dsp:cNvSpPr/>
      </dsp:nvSpPr>
      <dsp:spPr>
        <a:xfrm rot="8657599">
          <a:off x="2116326" y="4273938"/>
          <a:ext cx="1091156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1091156" y="1845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200" kern="1200" spc="-150">
            <a:latin typeface="+mj-lt"/>
          </a:endParaRPr>
        </a:p>
      </dsp:txBody>
      <dsp:txXfrm rot="8657599">
        <a:off x="2634626" y="4265116"/>
        <a:ext cx="54557" cy="54557"/>
      </dsp:txXfrm>
    </dsp:sp>
    <dsp:sp modelId="{3DA9F90A-61AD-44D0-812F-9E5DDC9A8C25}">
      <dsp:nvSpPr>
        <dsp:cNvPr id="0" name=""/>
        <dsp:cNvSpPr/>
      </dsp:nvSpPr>
      <dsp:spPr>
        <a:xfrm>
          <a:off x="3797" y="4057042"/>
          <a:ext cx="2215089" cy="1107544"/>
        </a:xfrm>
        <a:prstGeom prst="roundRect">
          <a:avLst>
            <a:gd name="adj" fmla="val 10000"/>
          </a:avLst>
        </a:prstGeom>
        <a:solidFill>
          <a:srgbClr val="5F84CD"/>
        </a:solidFill>
        <a:ln w="25400" cap="flat" cmpd="sng" algn="ctr">
          <a:solidFill>
            <a:schemeClr val="tx1"/>
          </a:solidFill>
          <a:prstDash val="solid"/>
        </a:ln>
        <a:effectLst>
          <a:glow rad="101600">
            <a:srgbClr val="5F84CD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spc="-150" dirty="0" smtClean="0">
              <a:latin typeface="+mj-lt"/>
            </a:rPr>
            <a:t>قروض بضمان</a:t>
          </a:r>
        </a:p>
      </dsp:txBody>
      <dsp:txXfrm>
        <a:off x="3797" y="4057042"/>
        <a:ext cx="2215089" cy="11075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87AD1ABE-B75A-4474-9A20-B6A324072B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3CA9604A-F206-4A57-99F0-5ABFD6483C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تأسيس وتطوير المشروع  -    د.وفاء المبيريك     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02A9-A2A8-469B-9B6D-7446DD9462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ar-SA" smtClean="0"/>
              <a:t>تأسيس وتطوير المشروع  -    د.وفاء المبيريك     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6AB67C-FDDC-470C-98CC-86292D692F9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688"/>
            <a:ext cx="7772400" cy="3313137"/>
          </a:xfrm>
        </p:spPr>
        <p:txBody>
          <a:bodyPr>
            <a:normAutofit/>
          </a:bodyPr>
          <a:lstStyle/>
          <a:p>
            <a:pPr eaLnBrk="1" hangingPunct="1"/>
            <a:r>
              <a:rPr lang="ar-SA" sz="5400" b="1" dirty="0" smtClean="0">
                <a:cs typeface="Simplified Arabic" pitchFamily="2" charset="-78"/>
              </a:rPr>
              <a:t>تأسيس وتطوير المشروع</a:t>
            </a:r>
            <a:r>
              <a:rPr lang="ar-SA" sz="2800" dirty="0" smtClean="0">
                <a:cs typeface="Simplified Arabic" pitchFamily="2" charset="-78"/>
              </a:rPr>
              <a:t/>
            </a:r>
            <a:br>
              <a:rPr lang="ar-SA" sz="2800" dirty="0" smtClean="0">
                <a:cs typeface="Simplified Arabic" pitchFamily="2" charset="-78"/>
              </a:rPr>
            </a:br>
            <a:r>
              <a:rPr lang="ar-SA" sz="2800" b="1" dirty="0" smtClean="0">
                <a:cs typeface="Simplified Arabic" pitchFamily="2" charset="-78"/>
              </a:rPr>
              <a:t>د. وفاء المبيريك</a:t>
            </a:r>
            <a:r>
              <a:rPr lang="ar-SA" sz="2800" dirty="0" smtClean="0">
                <a:cs typeface="Simplified Arabic" pitchFamily="2" charset="-78"/>
              </a:rPr>
              <a:t/>
            </a:r>
            <a:br>
              <a:rPr lang="ar-SA" sz="2800" dirty="0" smtClean="0">
                <a:cs typeface="Simplified Arabic" pitchFamily="2" charset="-78"/>
              </a:rPr>
            </a:br>
            <a:r>
              <a:rPr lang="ar-SA" sz="2800" dirty="0" smtClean="0">
                <a:cs typeface="Simplified Arabic" pitchFamily="2" charset="-78"/>
              </a:rPr>
              <a:t/>
            </a:r>
            <a:br>
              <a:rPr lang="ar-SA" sz="2800" dirty="0" smtClean="0">
                <a:cs typeface="Simplified Arabic" pitchFamily="2" charset="-78"/>
              </a:rPr>
            </a:br>
            <a:endParaRPr lang="en-US" sz="2800" dirty="0" smtClean="0">
              <a:cs typeface="Simplified Arabic" pitchFamily="2" charset="-78"/>
            </a:endParaRPr>
          </a:p>
        </p:txBody>
      </p:sp>
      <p:pic>
        <p:nvPicPr>
          <p:cNvPr id="8" name="Picture 7" descr="five-ways-to-avoid-enterprise-20-fail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140967"/>
            <a:ext cx="2161337" cy="1896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whatwe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442" y="2659875"/>
            <a:ext cx="2073027" cy="190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five-ways-to-avoid-enterprise-20-fail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8106">
            <a:off x="1244373" y="3219000"/>
            <a:ext cx="2089329" cy="1832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whatwe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9615">
            <a:off x="5839157" y="2830106"/>
            <a:ext cx="2182147" cy="2007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man_p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861048"/>
            <a:ext cx="2336552" cy="2080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man_p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77745">
            <a:off x="3484633" y="3718329"/>
            <a:ext cx="2336552" cy="2080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60232" y="5661248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smtClean="0"/>
              <a:t>الفصل </a:t>
            </a:r>
            <a:r>
              <a:rPr lang="ar-SA" sz="3200" b="1" smtClean="0"/>
              <a:t>الثامن</a:t>
            </a:r>
            <a:endParaRPr lang="ar-SA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922114"/>
          </a:xfrm>
        </p:spPr>
        <p:txBody>
          <a:bodyPr/>
          <a:lstStyle/>
          <a:p>
            <a:pPr lvl="2"/>
            <a:r>
              <a:rPr lang="ar-SA" sz="4000" b="1" dirty="0" smtClean="0">
                <a:cs typeface="Simplified Arabic" pitchFamily="2" charset="-78"/>
              </a:rPr>
              <a:t>الفراق بين أموال الملكية والقروض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71600" y="1700808"/>
          <a:ext cx="7344816" cy="362210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{37CE84F3-28C3-443E-9E96-99CF82512B78}</a:tableStyleId>
              </a:tblPr>
              <a:tblGrid>
                <a:gridCol w="1712654"/>
                <a:gridCol w="3183891"/>
                <a:gridCol w="2448271"/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عوامل المقارنة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أموال الملكية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القروض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71201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الاستحقاق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ليس لها مواعيد استحقاق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لها مواعيد استحقاق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7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مصادر الدخل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ربح (الحصول عليها غير ثابت)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العوائد : فوائد ثابتة الحجم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4CD"/>
                    </a:solidFill>
                  </a:tcPr>
                </a:tc>
              </a:tr>
              <a:tr h="5863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السيطرة والإدارة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الملاك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الملاك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النظرة للأصول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الاستمرارية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التصفية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4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8351838" cy="4248249"/>
          </a:xfrm>
        </p:spPr>
        <p:txBody>
          <a:bodyPr/>
          <a:lstStyle/>
          <a:p>
            <a:pPr marL="571500" indent="-457200">
              <a:lnSpc>
                <a:spcPct val="150000"/>
              </a:lnSpc>
              <a:buFontTx/>
              <a:buNone/>
            </a:pPr>
            <a:r>
              <a:rPr lang="ar-SA" sz="2800" b="1" dirty="0" smtClean="0">
                <a:latin typeface="Times New Roman" pitchFamily="18" charset="0"/>
                <a:cs typeface="Simplified Arabic" pitchFamily="2" charset="-78"/>
              </a:rPr>
              <a:t>نوع من انواع التسهيلات التي يحصل عليها المشروع مقابل ضمانات محددة</a:t>
            </a:r>
            <a:r>
              <a:rPr lang="ar-SA" sz="2800" b="1" dirty="0">
                <a:latin typeface="Times New Roman" pitchFamily="18" charset="0"/>
                <a:cs typeface="Simplified Arabic" pitchFamily="2" charset="-78"/>
              </a:rPr>
              <a:t> </a:t>
            </a:r>
            <a:r>
              <a:rPr lang="ar-SA" sz="2800" b="1" dirty="0" smtClean="0">
                <a:latin typeface="Times New Roman" pitchFamily="18" charset="0"/>
                <a:cs typeface="Simplified Arabic" pitchFamily="2" charset="-78"/>
              </a:rPr>
              <a:t>التصنيف:</a:t>
            </a:r>
          </a:p>
          <a:p>
            <a:pPr marL="971550" lvl="1" indent="-457200">
              <a:lnSpc>
                <a:spcPct val="200000"/>
              </a:lnSpc>
              <a:buFontTx/>
              <a:buChar char="-"/>
            </a:pPr>
            <a:r>
              <a:rPr lang="ar-SA" sz="2400" dirty="0" smtClean="0">
                <a:latin typeface="Times New Roman" pitchFamily="18" charset="0"/>
                <a:cs typeface="Simplified Arabic" pitchFamily="2" charset="-78"/>
              </a:rPr>
              <a:t>المعيار الزمني : طويلة وقصيرة الاجل</a:t>
            </a:r>
          </a:p>
          <a:p>
            <a:pPr marL="971550" lvl="1" indent="-457200">
              <a:lnSpc>
                <a:spcPct val="200000"/>
              </a:lnSpc>
              <a:buFontTx/>
              <a:buChar char="-"/>
            </a:pPr>
            <a:r>
              <a:rPr lang="ar-SA" sz="2400" dirty="0" smtClean="0">
                <a:latin typeface="Times New Roman" pitchFamily="18" charset="0"/>
                <a:cs typeface="Simplified Arabic" pitchFamily="2" charset="-78"/>
              </a:rPr>
              <a:t>نوع الضمانات:  قروض على المكشوف، وقروض بضمان</a:t>
            </a:r>
          </a:p>
          <a:p>
            <a:pPr marL="971550" lvl="1" indent="-457200">
              <a:lnSpc>
                <a:spcPct val="200000"/>
              </a:lnSpc>
              <a:buFontTx/>
              <a:buChar char="-"/>
            </a:pPr>
            <a:r>
              <a:rPr lang="ar-SA" sz="2400" dirty="0" smtClean="0">
                <a:latin typeface="Times New Roman" pitchFamily="18" charset="0"/>
                <a:cs typeface="Simplified Arabic" pitchFamily="2" charset="-78"/>
              </a:rPr>
              <a:t>القروض من الهيئات</a:t>
            </a:r>
            <a:endParaRPr lang="en-US" sz="2400" dirty="0" smtClean="0">
              <a:latin typeface="Times New Roman" pitchFamily="18" charset="0"/>
              <a:cs typeface="Simplified Arabic" pitchFamily="2" charset="-78"/>
            </a:endParaRPr>
          </a:p>
          <a:p>
            <a:pPr marL="1371600" lvl="2" indent="-457200" eaLnBrk="1" hangingPunct="1">
              <a:buFontTx/>
              <a:buNone/>
            </a:pPr>
            <a:endParaRPr lang="ar-SA" sz="2800" dirty="0" smtClean="0">
              <a:cs typeface="Simplified Arabic" pitchFamily="2" charset="-78"/>
            </a:endParaRPr>
          </a:p>
          <a:p>
            <a:pPr marL="1371600" lvl="2" indent="-457200" eaLnBrk="1" hangingPunct="1">
              <a:buFontTx/>
              <a:buNone/>
            </a:pPr>
            <a:endParaRPr lang="ar-SA" sz="2800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الائتمان المصرفي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8351838" cy="4248249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endParaRPr lang="ar-SA" sz="2800" dirty="0" smtClean="0">
              <a:cs typeface="Simplified Arabic" pitchFamily="2" charset="-78"/>
            </a:endParaRPr>
          </a:p>
          <a:p>
            <a:pPr marL="1371600" lvl="2" indent="-457200" eaLnBrk="1" hangingPunct="1">
              <a:buFontTx/>
              <a:buNone/>
            </a:pPr>
            <a:endParaRPr lang="ar-SA" sz="2800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436096" y="836712"/>
            <a:ext cx="3707904" cy="864096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الائتمان المصرفي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/>
        </p:nvGraphicFramePr>
        <p:xfrm>
          <a:off x="395536" y="1196752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f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51078"/>
            <a:ext cx="2808312" cy="2870521"/>
          </a:xfrm>
          <a:prstGeom prst="rect">
            <a:avLst/>
          </a:prstGeom>
        </p:spPr>
      </p:pic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772816"/>
            <a:ext cx="7559750" cy="4248249"/>
          </a:xfrm>
        </p:spPr>
        <p:txBody>
          <a:bodyPr/>
          <a:lstStyle/>
          <a:p>
            <a:pPr marL="5715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800" b="1" dirty="0" smtClean="0">
                <a:latin typeface="Times New Roman" pitchFamily="18" charset="0"/>
                <a:cs typeface="Simplified Arabic" pitchFamily="2" charset="-78"/>
              </a:rPr>
              <a:t>قروض قصيرة الأجل:</a:t>
            </a:r>
          </a:p>
          <a:p>
            <a:pPr marL="97155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dirty="0" smtClean="0">
                <a:latin typeface="Times New Roman" pitchFamily="18" charset="0"/>
                <a:cs typeface="Simplified Arabic" pitchFamily="2" charset="-78"/>
              </a:rPr>
              <a:t>مدتها لا تتجاوز سنة</a:t>
            </a:r>
          </a:p>
          <a:p>
            <a:pPr marL="97155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dirty="0" smtClean="0">
                <a:latin typeface="Times New Roman" pitchFamily="18" charset="0"/>
                <a:cs typeface="Simplified Arabic" pitchFamily="2" charset="-78"/>
              </a:rPr>
              <a:t>تلجأ المنشآت إلى هذا النوع من القروض في تمويل احتياجاتها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ar-SA" dirty="0" smtClean="0">
                <a:latin typeface="Times New Roman" pitchFamily="18" charset="0"/>
                <a:cs typeface="Simplified Arabic" pitchFamily="2" charset="-78"/>
              </a:rPr>
              <a:t>المواد و الإنتاج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ar-SA" dirty="0" smtClean="0">
                <a:latin typeface="Times New Roman" pitchFamily="18" charset="0"/>
                <a:cs typeface="Simplified Arabic" pitchFamily="2" charset="-78"/>
              </a:rPr>
              <a:t>سد عجز مؤقت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ar-SA" dirty="0" smtClean="0">
                <a:latin typeface="Times New Roman" pitchFamily="18" charset="0"/>
                <a:cs typeface="Simplified Arabic" pitchFamily="2" charset="-78"/>
              </a:rPr>
              <a:t>سداد الرواتب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أنواع القروض حسب المعيار الزمني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772816"/>
            <a:ext cx="7559750" cy="4248249"/>
          </a:xfrm>
        </p:spPr>
        <p:txBody>
          <a:bodyPr/>
          <a:lstStyle/>
          <a:p>
            <a:pPr marL="5715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800" b="1" dirty="0" smtClean="0">
                <a:latin typeface="Times New Roman" pitchFamily="18" charset="0"/>
                <a:cs typeface="Simplified Arabic" pitchFamily="2" charset="-78"/>
              </a:rPr>
              <a:t>قروض طويلة الأجل:</a:t>
            </a:r>
          </a:p>
          <a:p>
            <a:pPr marL="97155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dirty="0" smtClean="0">
                <a:latin typeface="Times New Roman" pitchFamily="18" charset="0"/>
                <a:cs typeface="Simplified Arabic" pitchFamily="2" charset="-78"/>
              </a:rPr>
              <a:t>مدة استحقاقها تتجاوز العام الواحد</a:t>
            </a:r>
          </a:p>
          <a:p>
            <a:pPr marL="97155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dirty="0" smtClean="0">
                <a:latin typeface="Times New Roman" pitchFamily="18" charset="0"/>
                <a:cs typeface="Simplified Arabic" pitchFamily="2" charset="-78"/>
              </a:rPr>
              <a:t>تلجأ المنشآت إلى هذا النوع من القروض في: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ar-SA" dirty="0" smtClean="0">
                <a:latin typeface="Times New Roman" pitchFamily="18" charset="0"/>
                <a:cs typeface="Simplified Arabic" pitchFamily="2" charset="-78"/>
              </a:rPr>
              <a:t>مشتريات الأصول الثابتة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ar-SA" dirty="0" smtClean="0">
                <a:latin typeface="Times New Roman" pitchFamily="18" charset="0"/>
                <a:cs typeface="Simplified Arabic" pitchFamily="2" charset="-78"/>
              </a:rPr>
              <a:t>المعدات و الآلات 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ar-SA" dirty="0" smtClean="0">
                <a:latin typeface="Times New Roman" pitchFamily="18" charset="0"/>
                <a:cs typeface="Simplified Arabic" pitchFamily="2" charset="-78"/>
              </a:rPr>
              <a:t>المباني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أنواع القروض حسب المعيار الزمني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write-business-loan-430X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660" y="4095159"/>
            <a:ext cx="3346276" cy="2279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772816"/>
            <a:ext cx="7559750" cy="4248249"/>
          </a:xfrm>
        </p:spPr>
        <p:txBody>
          <a:bodyPr/>
          <a:lstStyle/>
          <a:p>
            <a:pPr marL="5715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800" b="1" dirty="0" smtClean="0">
                <a:latin typeface="Times New Roman" pitchFamily="18" charset="0"/>
                <a:cs typeface="Simplified Arabic" pitchFamily="2" charset="-78"/>
              </a:rPr>
              <a:t>قروض غير مضمونة:</a:t>
            </a:r>
          </a:p>
          <a:p>
            <a:pPr marL="97155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dirty="0" smtClean="0">
                <a:latin typeface="Times New Roman" pitchFamily="18" charset="0"/>
                <a:cs typeface="Simplified Arabic" pitchFamily="2" charset="-78"/>
              </a:rPr>
              <a:t>اقراض المستثمر دون ضمان</a:t>
            </a:r>
          </a:p>
          <a:p>
            <a:pPr marL="97155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dirty="0" smtClean="0">
                <a:latin typeface="Times New Roman" pitchFamily="18" charset="0"/>
                <a:cs typeface="Simplified Arabic" pitchFamily="2" charset="-78"/>
              </a:rPr>
              <a:t>سمعة المستثمر مهم و يلعب دور مهم</a:t>
            </a:r>
            <a:endParaRPr lang="ar-SA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أنواع القروض حسب نوع الضمان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how-do-payday-loans-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2532">
            <a:off x="683568" y="2852936"/>
            <a:ext cx="2891949" cy="2041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772816"/>
            <a:ext cx="7559750" cy="4248249"/>
          </a:xfrm>
        </p:spPr>
        <p:txBody>
          <a:bodyPr/>
          <a:lstStyle/>
          <a:p>
            <a:pPr marL="5715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800" b="1" dirty="0" smtClean="0">
                <a:latin typeface="Times New Roman" pitchFamily="18" charset="0"/>
                <a:cs typeface="Simplified Arabic" pitchFamily="2" charset="-78"/>
              </a:rPr>
              <a:t>قروض بضمان:</a:t>
            </a:r>
          </a:p>
          <a:p>
            <a:pPr marL="97155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dirty="0" smtClean="0">
                <a:latin typeface="Times New Roman" pitchFamily="18" charset="0"/>
                <a:cs typeface="Simplified Arabic" pitchFamily="2" charset="-78"/>
              </a:rPr>
              <a:t>اقراض المستثمر مقابل ضمان</a:t>
            </a:r>
          </a:p>
          <a:p>
            <a:pPr marL="97155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dirty="0" smtClean="0">
                <a:latin typeface="Times New Roman" pitchFamily="18" charset="0"/>
                <a:cs typeface="Simplified Arabic" pitchFamily="2" charset="-78"/>
              </a:rPr>
              <a:t>الضمان قد يكون: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000" dirty="0" smtClean="0">
                <a:latin typeface="Times New Roman" pitchFamily="18" charset="0"/>
                <a:cs typeface="Simplified Arabic" pitchFamily="2" charset="-78"/>
              </a:rPr>
              <a:t>شخصياً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000" dirty="0" smtClean="0">
                <a:latin typeface="Times New Roman" pitchFamily="18" charset="0"/>
                <a:cs typeface="Simplified Arabic" pitchFamily="2" charset="-78"/>
              </a:rPr>
              <a:t>أوراق مالية تجارية (مثل الكمبيالة)</a:t>
            </a:r>
          </a:p>
          <a:p>
            <a:pPr marL="1371600" lvl="2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000" dirty="0" smtClean="0">
                <a:latin typeface="Times New Roman" pitchFamily="18" charset="0"/>
                <a:cs typeface="Simplified Arabic" pitchFamily="2" charset="-78"/>
              </a:rPr>
              <a:t>ضمانات عينية (مثل أرض, مباني, مشروع, الخ)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أنواع القروض حسب نوع الضمان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351838" cy="4464273"/>
          </a:xfrm>
        </p:spPr>
        <p:txBody>
          <a:bodyPr/>
          <a:lstStyle/>
          <a:p>
            <a:pPr marL="5715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b="1" dirty="0" smtClean="0">
                <a:cs typeface="Simplified Arabic" pitchFamily="2" charset="-78"/>
              </a:rPr>
              <a:t>هو الشراء بالأجل</a:t>
            </a:r>
          </a:p>
          <a:p>
            <a:pPr marL="571500" indent="-457200">
              <a:lnSpc>
                <a:spcPct val="150000"/>
              </a:lnSpc>
              <a:buNone/>
            </a:pPr>
            <a:endParaRPr lang="ar-SA" b="1" dirty="0" smtClean="0">
              <a:cs typeface="Simplified Arabic" pitchFamily="2" charset="-78"/>
            </a:endParaRPr>
          </a:p>
          <a:p>
            <a:pPr marL="1371600" lvl="2" indent="-457200" eaLnBrk="1" hangingPunct="1">
              <a:buFontTx/>
              <a:buNone/>
            </a:pPr>
            <a:endParaRPr lang="ar-SA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الائتمان التجاري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/>
        </p:nvGraphicFramePr>
        <p:xfrm>
          <a:off x="899592" y="2204864"/>
          <a:ext cx="705678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700808"/>
            <a:ext cx="7344816" cy="4032225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Font typeface="+mj-lt"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تخفيض التكلفة</a:t>
            </a:r>
          </a:p>
          <a:p>
            <a:pPr marL="571500" indent="-457200">
              <a:lnSpc>
                <a:spcPct val="200000"/>
              </a:lnSpc>
              <a:buFontTx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سهولة الاجراءات</a:t>
            </a:r>
          </a:p>
          <a:p>
            <a:pPr marL="571500" indent="-457200">
              <a:lnSpc>
                <a:spcPct val="200000"/>
              </a:lnSpc>
              <a:buFontTx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مصدر جيد في حالة عدم توفر الائتمان المصرفي</a:t>
            </a:r>
          </a:p>
          <a:p>
            <a:pPr marL="571500" indent="-457200">
              <a:lnSpc>
                <a:spcPct val="200000"/>
              </a:lnSpc>
              <a:buFontTx/>
              <a:buAutoNum type="arabicPeriod"/>
            </a:pPr>
            <a:r>
              <a:rPr lang="ar-SA" sz="2400" b="1" dirty="0" smtClean="0">
                <a:cs typeface="Simplified Arabic" pitchFamily="2" charset="-78"/>
              </a:rPr>
              <a:t>المرونة</a:t>
            </a:r>
          </a:p>
          <a:p>
            <a:pPr marL="1371600" lvl="2" indent="-457200" eaLnBrk="1" hangingPunct="1">
              <a:buFontTx/>
              <a:buNone/>
            </a:pPr>
            <a:endParaRPr lang="ar-SA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مزايا الائتمان التجاري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fpxn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316835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أنواع الائتمان التجاري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224136"/>
          </a:xfrm>
        </p:spPr>
        <p:txBody>
          <a:bodyPr/>
          <a:lstStyle/>
          <a:p>
            <a:pPr eaLnBrk="1" hangingPunct="1"/>
            <a:r>
              <a:rPr lang="ar-SA" b="1" dirty="0" smtClean="0">
                <a:cs typeface="Simplified Arabic" pitchFamily="2" charset="-78"/>
              </a:rPr>
              <a:t>متطلبات تأسيس المشروع الصغير</a:t>
            </a:r>
            <a:endParaRPr lang="en-US" b="1" dirty="0" smtClean="0">
              <a:cs typeface="Simplified Arabic" pitchFamily="2" charset="-78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8840"/>
            <a:ext cx="8229600" cy="3672185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ar-SA" sz="2400" b="1" dirty="0" smtClean="0"/>
              <a:t>مصادر تمويل المشروع الصغير</a:t>
            </a:r>
          </a:p>
          <a:p>
            <a:pPr>
              <a:lnSpc>
                <a:spcPct val="200000"/>
              </a:lnSpc>
            </a:pPr>
            <a:r>
              <a:rPr lang="ar-SA" sz="2400" b="1" dirty="0" smtClean="0"/>
              <a:t>اختيار الموقع الملائم</a:t>
            </a:r>
          </a:p>
          <a:p>
            <a:pPr eaLnBrk="1" hangingPunct="1">
              <a:lnSpc>
                <a:spcPct val="200000"/>
              </a:lnSpc>
            </a:pPr>
            <a:r>
              <a:rPr lang="ar-SA" sz="2400" b="1" dirty="0" smtClean="0"/>
              <a:t>عوامل اختيار مصادر التمويل المناسب</a:t>
            </a:r>
          </a:p>
          <a:p>
            <a:pPr eaLnBrk="1" hangingPunct="1">
              <a:lnSpc>
                <a:spcPct val="200000"/>
              </a:lnSpc>
            </a:pPr>
            <a:r>
              <a:rPr lang="ar-SA" sz="2400" b="1" dirty="0" smtClean="0"/>
              <a:t>إدارة العمل من المنزل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351838" cy="4032225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800" dirty="0" smtClean="0">
                <a:cs typeface="Simplified Arabic" pitchFamily="2" charset="-78"/>
              </a:rPr>
              <a:t>يقوم البائع (مانح الائتمان) بفتح حساب للمشتري في دفاتره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800" dirty="0" smtClean="0">
                <a:cs typeface="Simplified Arabic" pitchFamily="2" charset="-78"/>
              </a:rPr>
              <a:t>يسجل فيه جميع العمليات الخاصة بالمشتري 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800" dirty="0" smtClean="0">
                <a:cs typeface="Simplified Arabic" pitchFamily="2" charset="-78"/>
              </a:rPr>
              <a:t>و التي سيتم تسويتها في الوقت المتفق عليه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الحساب الجاري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work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1048"/>
            <a:ext cx="2564904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351838" cy="4248249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dirty="0" smtClean="0">
                <a:latin typeface="Times New Roman" pitchFamily="18" charset="0"/>
                <a:cs typeface="Simplified Arabic" pitchFamily="2" charset="-78"/>
              </a:rPr>
              <a:t>مطالبة بدفع ثمن البضاعة من البائع للمشتري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800" dirty="0" smtClean="0">
                <a:latin typeface="Times New Roman" pitchFamily="18" charset="0"/>
                <a:cs typeface="Simplified Arabic" pitchFamily="2" charset="-78"/>
              </a:rPr>
              <a:t>يأخذ عدة أشكال:</a:t>
            </a:r>
          </a:p>
          <a:p>
            <a:pPr marL="971550" lvl="1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سحب بالاطلاع</a:t>
            </a:r>
          </a:p>
          <a:p>
            <a:pPr marL="971550" lvl="1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سحب زمني (آجل)</a:t>
            </a:r>
            <a:endParaRPr lang="ar-SA" sz="2400" b="1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السحب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bright-id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24366">
            <a:off x="1475656" y="3068960"/>
            <a:ext cx="1296407" cy="1942320"/>
          </a:xfrm>
          <a:prstGeom prst="rect">
            <a:avLst/>
          </a:prstGeom>
        </p:spPr>
      </p:pic>
      <p:pic>
        <p:nvPicPr>
          <p:cNvPr id="9" name="Picture 8" descr="bright-id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42025">
            <a:off x="2996599" y="4315537"/>
            <a:ext cx="1296407" cy="19423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351838" cy="4176241"/>
          </a:xfrm>
        </p:spPr>
        <p:txBody>
          <a:bodyPr/>
          <a:lstStyle/>
          <a:p>
            <a:pPr marL="571500" indent="-457200">
              <a:buFont typeface="Wingdings" pitchFamily="2" charset="2"/>
              <a:buChar char="§"/>
            </a:pPr>
            <a:r>
              <a:rPr lang="ar-SA" dirty="0" smtClean="0">
                <a:latin typeface="Times New Roman" pitchFamily="18" charset="0"/>
                <a:cs typeface="Simplified Arabic" pitchFamily="2" charset="-78"/>
              </a:rPr>
              <a:t>يحصل البائع و المشتري على كمبيالة</a:t>
            </a:r>
          </a:p>
          <a:p>
            <a:pPr marL="971550" lvl="1" indent="-457200">
              <a:buFont typeface="Wingdings" pitchFamily="2" charset="2"/>
              <a:buChar char="§"/>
            </a:pPr>
            <a:r>
              <a:rPr lang="ar-SA" dirty="0" smtClean="0">
                <a:latin typeface="Times New Roman" pitchFamily="18" charset="0"/>
                <a:cs typeface="Simplified Arabic" pitchFamily="2" charset="-78"/>
              </a:rPr>
              <a:t>تعهد مكتوب و موقع من المشتري بالدفع في الوقت المحدد</a:t>
            </a:r>
          </a:p>
          <a:p>
            <a:pPr marL="971550" lvl="1" indent="-457200">
              <a:buNone/>
            </a:pPr>
            <a:endParaRPr lang="ar-SA" dirty="0" smtClean="0">
              <a:latin typeface="Times New Roman" pitchFamily="18" charset="0"/>
              <a:cs typeface="Simplified Arabic" pitchFamily="2" charset="-78"/>
            </a:endParaRPr>
          </a:p>
          <a:p>
            <a:pPr marL="971550" lvl="1" indent="-457200">
              <a:buNone/>
            </a:pPr>
            <a:r>
              <a:rPr lang="ar-SA" dirty="0" smtClean="0">
                <a:latin typeface="Times New Roman" pitchFamily="18" charset="0"/>
                <a:cs typeface="Simplified Arabic" pitchFamily="2" charset="-78"/>
              </a:rPr>
              <a:t>* </a:t>
            </a:r>
            <a:r>
              <a:rPr lang="ar-SA" sz="3600" b="1" dirty="0" smtClean="0">
                <a:solidFill>
                  <a:srgbClr val="5F84CD"/>
                </a:solidFill>
                <a:latin typeface="Times New Roman" pitchFamily="18" charset="0"/>
                <a:cs typeface="Simplified Arabic" pitchFamily="2" charset="-78"/>
              </a:rPr>
              <a:t>مزايا:</a:t>
            </a:r>
            <a:endParaRPr lang="ar-SA" b="1" dirty="0" smtClean="0">
              <a:solidFill>
                <a:srgbClr val="5F84CD"/>
              </a:solidFill>
              <a:latin typeface="Times New Roman" pitchFamily="18" charset="0"/>
              <a:cs typeface="Simplified Arabic" pitchFamily="2" charset="-78"/>
            </a:endParaRPr>
          </a:p>
          <a:p>
            <a:pPr marL="97155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تساعد البائع على التخطيط</a:t>
            </a:r>
          </a:p>
          <a:p>
            <a:pPr marL="97155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تحصيلها من البنك</a:t>
            </a:r>
          </a:p>
          <a:p>
            <a:pPr marL="97155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400" b="1" dirty="0" smtClean="0">
                <a:latin typeface="Times New Roman" pitchFamily="18" charset="0"/>
                <a:cs typeface="Simplified Arabic" pitchFamily="2" charset="-78"/>
              </a:rPr>
              <a:t>استخدامها كوسيلة دفع من الآخرين</a:t>
            </a:r>
            <a:r>
              <a:rPr lang="ar-SA" dirty="0" smtClean="0">
                <a:latin typeface="Times New Roman" pitchFamily="18" charset="0"/>
                <a:cs typeface="Simplified Arabic" pitchFamily="2" charset="-78"/>
              </a:rPr>
              <a:t/>
            </a:r>
            <a:br>
              <a:rPr lang="ar-SA" dirty="0" smtClean="0">
                <a:latin typeface="Times New Roman" pitchFamily="18" charset="0"/>
                <a:cs typeface="Simplified Arabic" pitchFamily="2" charset="-78"/>
              </a:rPr>
            </a:br>
            <a:endParaRPr lang="ar-SA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496944" cy="1008112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الكمبيالة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ali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40866">
            <a:off x="503693" y="2969111"/>
            <a:ext cx="2481662" cy="2481662"/>
          </a:xfrm>
          <a:prstGeom prst="rect">
            <a:avLst/>
          </a:prstGeom>
        </p:spPr>
      </p:pic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784"/>
            <a:ext cx="8351838" cy="4680520"/>
          </a:xfrm>
        </p:spPr>
        <p:txBody>
          <a:bodyPr/>
          <a:lstStyle/>
          <a:p>
            <a:pPr marL="5715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800" b="1" dirty="0" smtClean="0">
                <a:cs typeface="Simplified Arabic" pitchFamily="2" charset="-78"/>
              </a:rPr>
              <a:t>يمكن أن يتضمن الائتمان التجاري عدد من الشروط أو بعضها مثل:</a:t>
            </a:r>
          </a:p>
          <a:p>
            <a:pPr marL="1371600" lvl="2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ar-SA" dirty="0" smtClean="0">
                <a:cs typeface="Simplified Arabic" pitchFamily="2" charset="-78"/>
              </a:rPr>
              <a:t>الخصم النقدي: 5/15 صافي 30 يوم</a:t>
            </a:r>
          </a:p>
          <a:p>
            <a:pPr marL="1371600" lvl="2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ar-SA" dirty="0" smtClean="0">
                <a:cs typeface="Simplified Arabic" pitchFamily="2" charset="-78"/>
              </a:rPr>
              <a:t>السداد بدون فوائد</a:t>
            </a:r>
          </a:p>
          <a:p>
            <a:pPr marL="1371600" lvl="2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ar-SA" dirty="0" smtClean="0">
                <a:cs typeface="Simplified Arabic" pitchFamily="2" charset="-78"/>
              </a:rPr>
              <a:t>الاتفاق / البيع الموسمي</a:t>
            </a:r>
          </a:p>
          <a:p>
            <a:pPr marL="1371600" lvl="2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ar-SA" dirty="0" smtClean="0">
                <a:cs typeface="Simplified Arabic" pitchFamily="2" charset="-78"/>
              </a:rPr>
              <a:t>الاتفاق على إعادة البضاعة غير المباعة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شروط الائتمان التجاري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8208912" cy="4032225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dirty="0" smtClean="0">
                <a:cs typeface="Simplified Arabic" pitchFamily="2" charset="-78"/>
              </a:rPr>
              <a:t>الفشل في الحصول على خصم تعجيل الدفع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dirty="0" smtClean="0">
                <a:cs typeface="Simplified Arabic" pitchFamily="2" charset="-78"/>
              </a:rPr>
              <a:t>تجاوز فترة الائتمان/ فوائد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dirty="0" smtClean="0">
                <a:cs typeface="Simplified Arabic" pitchFamily="2" charset="-78"/>
              </a:rPr>
              <a:t>فروق النقد/ الاجل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dirty="0" smtClean="0">
                <a:cs typeface="Simplified Arabic" pitchFamily="2" charset="-78"/>
              </a:rPr>
              <a:t>المغالاة في الاعتماد على الائتمان التجاري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dirty="0" smtClean="0">
                <a:cs typeface="Simplified Arabic" pitchFamily="2" charset="-78"/>
              </a:rPr>
              <a:t>التركيز على ضرورة الحصول على الائتمان التجاري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عيوب الائتمان التجاري</a:t>
            </a: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ist2_7651649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060848"/>
            <a:ext cx="295232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351838" cy="4680297"/>
          </a:xfrm>
        </p:spPr>
        <p:txBody>
          <a:bodyPr/>
          <a:lstStyle/>
          <a:p>
            <a:pPr marL="1371600" lvl="2" indent="-457200" algn="ctr" eaLnBrk="1" hangingPunct="1">
              <a:buFontTx/>
              <a:buNone/>
            </a:pPr>
            <a:endParaRPr lang="ar-SA" dirty="0" smtClean="0">
              <a:cs typeface="Simplified Arabic" pitchFamily="2" charset="-78"/>
            </a:endParaRPr>
          </a:p>
          <a:p>
            <a:pPr marL="1371600" lvl="2" indent="-457200" algn="ctr" eaLnBrk="1" hangingPunct="1">
              <a:buFontTx/>
              <a:buNone/>
            </a:pPr>
            <a:endParaRPr lang="ar-SA" dirty="0" smtClean="0">
              <a:cs typeface="Simplified Arabic" pitchFamily="2" charset="-78"/>
            </a:endParaRPr>
          </a:p>
          <a:p>
            <a:pPr marL="1371600" lvl="2" indent="-457200" eaLnBrk="1" hangingPunct="1">
              <a:buFontTx/>
              <a:buNone/>
            </a:pPr>
            <a:endParaRPr lang="ar-SA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994122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عوامل اختيار مصدر التمويل المناسب</a:t>
            </a:r>
            <a:endParaRPr lang="en-US" sz="6000" b="1" dirty="0" smtClean="0">
              <a:cs typeface="Simplified Arabic" pitchFamily="2" charset="-78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827584" y="1628800"/>
          <a:ext cx="741682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اختيار موقع المشروع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47864" y="1484784"/>
            <a:ext cx="5338936" cy="4525963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ar-SA" dirty="0" smtClean="0"/>
              <a:t>اختيار الموقع الجغرافي يعتبر أمراً مهم جداً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ar-SA" dirty="0" smtClean="0"/>
              <a:t>يؤثر تأثيراً مباشراً على نتائج عمل المشروع</a:t>
            </a:r>
          </a:p>
        </p:txBody>
      </p:sp>
      <p:pic>
        <p:nvPicPr>
          <p:cNvPr id="10" name="Picture 9" descr="18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2769538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اختيار موقع المشروع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800" b="1" dirty="0" smtClean="0"/>
              <a:t>نجد أن اختيار موقع المنشأة يشمل ثلاثة عناصر أساسية: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ar-SA" dirty="0" smtClean="0"/>
              <a:t>إجراءات تحديد الموقع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ar-SA" dirty="0" smtClean="0"/>
              <a:t>البدائل المتاحة لاختيار الموقع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eriod"/>
            </a:pPr>
            <a:r>
              <a:rPr lang="ar-SA" dirty="0" smtClean="0"/>
              <a:t>عوامل الختيار الموقع</a:t>
            </a:r>
          </a:p>
        </p:txBody>
      </p:sp>
      <p:pic>
        <p:nvPicPr>
          <p:cNvPr id="9" name="Picture 8" descr="know yourself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84984"/>
            <a:ext cx="3042514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9"/>
          <p:cNvSpPr/>
          <p:nvPr/>
        </p:nvSpPr>
        <p:spPr bwMode="auto">
          <a:xfrm>
            <a:off x="1187624" y="3717032"/>
            <a:ext cx="360040" cy="432048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843808" y="3429000"/>
            <a:ext cx="360040" cy="432048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2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47864" y="4581128"/>
            <a:ext cx="360040" cy="432048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3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936104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إجراءات تحديد الموقع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b="1" dirty="0" smtClean="0"/>
              <a:t>يتطلب إجراء دراسة أولية و من بعدها دراسة شاملة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b="1" dirty="0" smtClean="0"/>
              <a:t>يجب حصر أكبر عدد ممكن من المواقع المتاحة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b="1" dirty="0" smtClean="0"/>
              <a:t>يجب حصر الخصائص و الظروف و العناصر الخاصة لكل موقع, مثل: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000" b="1" dirty="0" smtClean="0">
                <a:cs typeface="+mn-cs"/>
              </a:rPr>
              <a:t>مدى توفر المواد الأولية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000" b="1" dirty="0" smtClean="0">
                <a:cs typeface="+mn-cs"/>
              </a:rPr>
              <a:t>وسائل المواصلات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000" b="1" dirty="0" smtClean="0">
                <a:cs typeface="+mn-cs"/>
              </a:rPr>
              <a:t>الأيدي العاملة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000" b="1" dirty="0" smtClean="0">
                <a:cs typeface="+mn-cs"/>
              </a:rPr>
              <a:t>العوامل الاجتماعية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000" b="1" dirty="0" smtClean="0">
                <a:cs typeface="+mn-cs"/>
              </a:rPr>
              <a:t>الخ...</a:t>
            </a:r>
          </a:p>
        </p:txBody>
      </p:sp>
      <p:pic>
        <p:nvPicPr>
          <p:cNvPr id="11" name="Picture 10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789040"/>
            <a:ext cx="3238996" cy="2606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6463">
            <a:off x="900284" y="3757941"/>
            <a:ext cx="3238996" cy="2606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lvl="2"/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r>
              <a:rPr lang="ar-SA" b="1" dirty="0" smtClean="0">
                <a:cs typeface="Simplified Arabic" pitchFamily="2" charset="-78"/>
              </a:rPr>
              <a:t>البدائل المتاحة لاختيارالموقع</a:t>
            </a:r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تختلف البدائل المتاحة لاختيار الموقع باختلاف نوعية المنشأة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من أهم البدائل المتاحة:</a:t>
            </a:r>
          </a:p>
          <a:p>
            <a:pPr lvl="1">
              <a:lnSpc>
                <a:spcPct val="150000"/>
              </a:lnSpc>
            </a:pPr>
            <a:r>
              <a:rPr lang="ar-SA" sz="2400" dirty="0" smtClean="0">
                <a:cs typeface="Simplified Arabic" pitchFamily="2" charset="-78"/>
              </a:rPr>
              <a:t>المناطق الصناعية (المدن الصناعية) </a:t>
            </a:r>
            <a:r>
              <a:rPr lang="en-US" sz="2400" dirty="0" smtClean="0">
                <a:cs typeface="Simplified Arabic" pitchFamily="2" charset="-78"/>
              </a:rPr>
              <a:t>Industrial Area</a:t>
            </a:r>
          </a:p>
          <a:p>
            <a:pPr lvl="1">
              <a:lnSpc>
                <a:spcPct val="150000"/>
              </a:lnSpc>
            </a:pPr>
            <a:r>
              <a:rPr lang="ar-SA" sz="2400" dirty="0" smtClean="0">
                <a:cs typeface="Simplified Arabic" pitchFamily="2" charset="-78"/>
              </a:rPr>
              <a:t>مناطق وسط المدينة </a:t>
            </a:r>
            <a:r>
              <a:rPr lang="en-US" sz="2400" dirty="0" smtClean="0">
                <a:cs typeface="Simplified Arabic" pitchFamily="2" charset="-78"/>
              </a:rPr>
              <a:t>Downtown Area	</a:t>
            </a:r>
          </a:p>
          <a:p>
            <a:pPr lvl="1">
              <a:lnSpc>
                <a:spcPct val="150000"/>
              </a:lnSpc>
            </a:pPr>
            <a:r>
              <a:rPr lang="ar-SA" sz="2400" dirty="0" smtClean="0">
                <a:cs typeface="Simplified Arabic" pitchFamily="2" charset="-78"/>
              </a:rPr>
              <a:t>المراكز التجارية داخل المدينة </a:t>
            </a:r>
            <a:r>
              <a:rPr lang="en-US" sz="2400" dirty="0" smtClean="0">
                <a:cs typeface="Simplified Arabic" pitchFamily="2" charset="-78"/>
              </a:rPr>
              <a:t>The Shopping Centers</a:t>
            </a:r>
          </a:p>
          <a:p>
            <a:pPr lvl="1">
              <a:lnSpc>
                <a:spcPct val="150000"/>
              </a:lnSpc>
            </a:pPr>
            <a:r>
              <a:rPr lang="ar-SA" sz="2400" dirty="0" smtClean="0">
                <a:cs typeface="Simplified Arabic" pitchFamily="2" charset="-78"/>
              </a:rPr>
              <a:t>مناطق أخرى</a:t>
            </a:r>
            <a:endParaRPr lang="ar-SA" sz="2400" dirty="0">
              <a:cs typeface="Simplified Arabic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2816"/>
            <a:ext cx="8424738" cy="4824536"/>
          </a:xfrm>
        </p:spPr>
        <p:txBody>
          <a:bodyPr/>
          <a:lstStyle/>
          <a:p>
            <a:pPr marL="571500" indent="-457200"/>
            <a:r>
              <a:rPr lang="ar-SA" b="1" spc="-150" dirty="0" smtClean="0">
                <a:solidFill>
                  <a:srgbClr val="0070C0"/>
                </a:solidFill>
                <a:cs typeface="Simplified Arabic" pitchFamily="2" charset="-78"/>
              </a:rPr>
              <a:t>يجب على صاحب المنشأة أن يأخذها في الاعتبار عند التأسيس:</a:t>
            </a:r>
          </a:p>
          <a:p>
            <a:pPr marL="1371600" lvl="2" indent="-457200">
              <a:lnSpc>
                <a:spcPct val="150000"/>
              </a:lnSpc>
            </a:pPr>
            <a:r>
              <a:rPr lang="ar-SA" b="1" dirty="0" smtClean="0">
                <a:cs typeface="Simplified Arabic" pitchFamily="2" charset="-78"/>
              </a:rPr>
              <a:t>ما هو حجم رأس المال الازم لبداية المنشأة؟</a:t>
            </a:r>
          </a:p>
          <a:p>
            <a:pPr marL="1371600" lvl="2" indent="-457200">
              <a:lnSpc>
                <a:spcPct val="150000"/>
              </a:lnSpc>
            </a:pPr>
            <a:r>
              <a:rPr lang="ar-SA" b="1" dirty="0" smtClean="0">
                <a:cs typeface="Simplified Arabic" pitchFamily="2" charset="-78"/>
              </a:rPr>
              <a:t>متى يجب توفير رأس المال؟</a:t>
            </a:r>
          </a:p>
          <a:p>
            <a:pPr marL="1371600" lvl="2" indent="-457200">
              <a:lnSpc>
                <a:spcPct val="150000"/>
              </a:lnSpc>
            </a:pPr>
            <a:r>
              <a:rPr lang="ar-SA" b="1" dirty="0" smtClean="0">
                <a:cs typeface="Simplified Arabic" pitchFamily="2" charset="-78"/>
              </a:rPr>
              <a:t>ما هي مصادر التمويل؟</a:t>
            </a:r>
          </a:p>
          <a:p>
            <a:pPr marL="1371600" lvl="2" indent="-457200">
              <a:lnSpc>
                <a:spcPct val="150000"/>
              </a:lnSpc>
            </a:pPr>
            <a:r>
              <a:rPr lang="ar-SA" b="1" dirty="0" smtClean="0">
                <a:cs typeface="Simplified Arabic" pitchFamily="2" charset="-78"/>
              </a:rPr>
              <a:t>كيف سيتم سداد الالتزامات المالية؟</a:t>
            </a:r>
          </a:p>
          <a:p>
            <a:pPr marL="1371600" lvl="2" indent="-457200">
              <a:lnSpc>
                <a:spcPct val="150000"/>
              </a:lnSpc>
            </a:pPr>
            <a:r>
              <a:rPr lang="ar-SA" b="1" dirty="0" smtClean="0">
                <a:cs typeface="Simplified Arabic" pitchFamily="2" charset="-78"/>
              </a:rPr>
              <a:t>ما هي مخاطر الاستثمار؟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مصادر تمويل المشروع الصغير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job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3127347" cy="424847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29600" cy="936104"/>
          </a:xfrm>
        </p:spPr>
        <p:txBody>
          <a:bodyPr/>
          <a:lstStyle/>
          <a:p>
            <a:pPr lvl="2"/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r>
              <a:rPr lang="ar-SA" sz="3600" b="1" dirty="0" smtClean="0">
                <a:cs typeface="Simplified Arabic" pitchFamily="2" charset="-78"/>
              </a:rPr>
              <a:t>المناطق الصناعية (المدن الصناعية) </a:t>
            </a:r>
            <a:br>
              <a:rPr lang="ar-SA" sz="3600" b="1" dirty="0" smtClean="0">
                <a:cs typeface="Simplified Arabic" pitchFamily="2" charset="-78"/>
              </a:rPr>
            </a:br>
            <a:r>
              <a:rPr lang="en-US" sz="3600" b="1" dirty="0" smtClean="0">
                <a:cs typeface="Simplified Arabic" pitchFamily="2" charset="-78"/>
              </a:rPr>
              <a:t>Industrial Area</a:t>
            </a:r>
            <a:br>
              <a:rPr lang="en-US" sz="3600" b="1" dirty="0" smtClean="0">
                <a:cs typeface="Simplified Arabic" pitchFamily="2" charset="-78"/>
              </a:rPr>
            </a:br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47864" y="2060848"/>
            <a:ext cx="5688632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وجود مدن مخصصة لإقامة المشاريع الصناعية</a:t>
            </a:r>
          </a:p>
          <a:p>
            <a:pPr lvl="1">
              <a:lnSpc>
                <a:spcPct val="200000"/>
              </a:lnSpc>
            </a:pPr>
            <a:r>
              <a:rPr lang="ar-SA" sz="2400" dirty="0" smtClean="0">
                <a:cs typeface="Simplified Arabic" pitchFamily="2" charset="-78"/>
              </a:rPr>
              <a:t>سد حاجة الطلب المحلي من الصناعات المختلفة</a:t>
            </a:r>
          </a:p>
          <a:p>
            <a:pPr lvl="1">
              <a:lnSpc>
                <a:spcPct val="200000"/>
              </a:lnSpc>
            </a:pPr>
            <a:r>
              <a:rPr lang="ar-SA" sz="2400" dirty="0" smtClean="0">
                <a:cs typeface="Simplified Arabic" pitchFamily="2" charset="-78"/>
              </a:rPr>
              <a:t>خلق فرص عمل كبيرة</a:t>
            </a:r>
          </a:p>
          <a:p>
            <a:pPr lvl="1">
              <a:lnSpc>
                <a:spcPct val="150000"/>
              </a:lnSpc>
              <a:buNone/>
            </a:pPr>
            <a:endParaRPr lang="ar-SA" sz="2000" dirty="0">
              <a:cs typeface="Simplified Arabic" pitchFamily="2" charset="-7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ke_Money_On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7555" y="2924944"/>
            <a:ext cx="3146445" cy="3933056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29600" cy="936104"/>
          </a:xfrm>
        </p:spPr>
        <p:txBody>
          <a:bodyPr/>
          <a:lstStyle/>
          <a:p>
            <a:pPr lvl="2"/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r>
              <a:rPr lang="ar-SA" sz="3600" b="1" dirty="0" smtClean="0">
                <a:cs typeface="Simplified Arabic" pitchFamily="2" charset="-78"/>
              </a:rPr>
              <a:t>مناطق وسط المدينة</a:t>
            </a:r>
            <a:r>
              <a:rPr lang="en-US" sz="3600" b="1" dirty="0" smtClean="0">
                <a:cs typeface="Simplified Arabic" pitchFamily="2" charset="-78"/>
              </a:rPr>
              <a:t/>
            </a:r>
            <a:br>
              <a:rPr lang="en-US" sz="3600" b="1" dirty="0" smtClean="0">
                <a:cs typeface="Simplified Arabic" pitchFamily="2" charset="-78"/>
              </a:rPr>
            </a:br>
            <a:r>
              <a:rPr lang="en-US" sz="3600" b="1" dirty="0" smtClean="0">
                <a:cs typeface="Simplified Arabic" pitchFamily="2" charset="-78"/>
              </a:rPr>
              <a:t>Downtown Area</a:t>
            </a:r>
            <a:r>
              <a:rPr lang="en-US" sz="3600" dirty="0" smtClean="0">
                <a:cs typeface="Simplified Arabic" pitchFamily="2" charset="-78"/>
              </a:rPr>
              <a:t>	</a:t>
            </a:r>
            <a:r>
              <a:rPr lang="en-US" sz="3600" b="1" dirty="0" smtClean="0">
                <a:cs typeface="Simplified Arabic" pitchFamily="2" charset="-78"/>
              </a:rPr>
              <a:t/>
            </a:r>
            <a:br>
              <a:rPr lang="en-US" sz="3600" b="1" dirty="0" smtClean="0">
                <a:cs typeface="Simplified Arabic" pitchFamily="2" charset="-78"/>
              </a:rPr>
            </a:br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2348880"/>
            <a:ext cx="5050904" cy="406531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A" b="1" dirty="0" smtClean="0">
                <a:cs typeface="Simplified Arabic" pitchFamily="2" charset="-78"/>
              </a:rPr>
              <a:t>مشروعات تجارية و خدمية</a:t>
            </a:r>
          </a:p>
          <a:p>
            <a:pPr>
              <a:lnSpc>
                <a:spcPct val="200000"/>
              </a:lnSpc>
            </a:pPr>
            <a:r>
              <a:rPr lang="ar-SA" b="1" dirty="0" smtClean="0">
                <a:cs typeface="Simplified Arabic" pitchFamily="2" charset="-78"/>
              </a:rPr>
              <a:t>ارتفاع التكلفة نسبياً</a:t>
            </a:r>
          </a:p>
          <a:p>
            <a:pPr>
              <a:lnSpc>
                <a:spcPct val="150000"/>
              </a:lnSpc>
              <a:buNone/>
            </a:pPr>
            <a:endParaRPr lang="ar-SA" sz="2400" dirty="0" smtClean="0">
              <a:cs typeface="Simplified Arabic" pitchFamily="2" charset="-78"/>
            </a:endParaRPr>
          </a:p>
          <a:p>
            <a:pPr lvl="1">
              <a:lnSpc>
                <a:spcPct val="150000"/>
              </a:lnSpc>
              <a:buNone/>
            </a:pPr>
            <a:endParaRPr lang="ar-SA" sz="2000" dirty="0">
              <a:cs typeface="Simplified Arabic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sonal%20Shopp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2360255" cy="4054996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368152"/>
          </a:xfrm>
        </p:spPr>
        <p:txBody>
          <a:bodyPr/>
          <a:lstStyle/>
          <a:p>
            <a:pPr lvl="2"/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r>
              <a:rPr lang="ar-SA" sz="3600" b="1" dirty="0" smtClean="0">
                <a:cs typeface="Simplified Arabic" pitchFamily="2" charset="-78"/>
              </a:rPr>
              <a:t>المراكز التجارية داخل المدينة</a:t>
            </a:r>
            <a:br>
              <a:rPr lang="ar-SA" sz="3600" b="1" dirty="0" smtClean="0">
                <a:cs typeface="Simplified Arabic" pitchFamily="2" charset="-78"/>
              </a:rPr>
            </a:br>
            <a:r>
              <a:rPr lang="ar-SA" sz="3600" b="1" dirty="0" smtClean="0">
                <a:cs typeface="Simplified Arabic" pitchFamily="2" charset="-78"/>
              </a:rPr>
              <a:t> </a:t>
            </a:r>
            <a:r>
              <a:rPr lang="en-US" sz="3600" b="1" dirty="0" smtClean="0">
                <a:cs typeface="Simplified Arabic" pitchFamily="2" charset="-78"/>
              </a:rPr>
              <a:t>The Shopping Centers</a:t>
            </a:r>
            <a:r>
              <a:rPr lang="en-US" sz="3600" dirty="0" smtClean="0">
                <a:cs typeface="Simplified Arabic" pitchFamily="2" charset="-78"/>
              </a:rPr>
              <a:t/>
            </a:r>
            <a:br>
              <a:rPr lang="en-US" sz="3600" dirty="0" smtClean="0">
                <a:cs typeface="Simplified Arabic" pitchFamily="2" charset="-78"/>
              </a:rPr>
            </a:br>
            <a:r>
              <a:rPr lang="en-US" sz="3600" dirty="0" smtClean="0">
                <a:cs typeface="Simplified Arabic" pitchFamily="2" charset="-78"/>
              </a:rPr>
              <a:t>	</a:t>
            </a:r>
            <a:r>
              <a:rPr lang="en-US" sz="3600" b="1" dirty="0" smtClean="0">
                <a:cs typeface="Simplified Arabic" pitchFamily="2" charset="-78"/>
              </a:rPr>
              <a:t/>
            </a:r>
            <a:br>
              <a:rPr lang="en-US" sz="3600" b="1" dirty="0" smtClean="0">
                <a:cs typeface="Simplified Arabic" pitchFamily="2" charset="-78"/>
              </a:rPr>
            </a:br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أنتشرت المراكز التجارية في كل مكان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متكاملة... تشمل العديد من المنشآت التجارية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cs typeface="Simplified Arabic" pitchFamily="2" charset="-78"/>
              </a:rPr>
              <a:t>قضاء وقت ممتع خلال التسوق</a:t>
            </a:r>
          </a:p>
          <a:p>
            <a:pPr>
              <a:lnSpc>
                <a:spcPct val="150000"/>
              </a:lnSpc>
              <a:buNone/>
            </a:pPr>
            <a:endParaRPr lang="ar-SA" sz="2800" b="1" dirty="0" smtClean="0">
              <a:cs typeface="Simplified Arabic" pitchFamily="2" charset="-78"/>
            </a:endParaRPr>
          </a:p>
          <a:p>
            <a:pPr>
              <a:lnSpc>
                <a:spcPct val="150000"/>
              </a:lnSpc>
              <a:buNone/>
            </a:pPr>
            <a:endParaRPr lang="ar-SA" sz="2400" dirty="0" smtClean="0">
              <a:cs typeface="Simplified Arabic" pitchFamily="2" charset="-78"/>
            </a:endParaRPr>
          </a:p>
          <a:p>
            <a:pPr lvl="1">
              <a:lnSpc>
                <a:spcPct val="150000"/>
              </a:lnSpc>
              <a:buNone/>
            </a:pPr>
            <a:endParaRPr lang="ar-SA" sz="2000" dirty="0">
              <a:cs typeface="Simplified Arabic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lvl="2"/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r>
              <a:rPr lang="ar-SA" b="1" dirty="0" smtClean="0">
                <a:cs typeface="Simplified Arabic" pitchFamily="2" charset="-78"/>
              </a:rPr>
              <a:t>عوامل اختيار الموقع</a:t>
            </a:r>
            <a:r>
              <a:rPr lang="ar-SA" sz="5400" b="1" dirty="0" smtClean="0">
                <a:cs typeface="Simplified Arabic" pitchFamily="2" charset="-78"/>
              </a:rPr>
              <a:t/>
            </a:r>
            <a:br>
              <a:rPr lang="ar-SA" sz="5400" b="1" dirty="0" smtClean="0">
                <a:cs typeface="Simplified Arabic" pitchFamily="2" charset="-78"/>
              </a:rPr>
            </a:br>
            <a:endParaRPr lang="en-US" sz="54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/>
        </p:nvGraphicFramePr>
        <p:xfrm>
          <a:off x="107504" y="1484784"/>
          <a:ext cx="89289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meui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3212976"/>
            <a:ext cx="4752529" cy="3528392"/>
          </a:xfrm>
          <a:prstGeom prst="rect">
            <a:avLst/>
          </a:prstGeom>
        </p:spPr>
      </p:pic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3491880" y="1412776"/>
            <a:ext cx="5399708" cy="4824536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800" b="1" dirty="0" smtClean="0">
                <a:cs typeface="Simplified Arabic" pitchFamily="2" charset="-78"/>
              </a:rPr>
              <a:t>يعتبر أحد أهم البدائل المتاحة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800" b="1" dirty="0" smtClean="0">
                <a:cs typeface="Simplified Arabic" pitchFamily="2" charset="-78"/>
              </a:rPr>
              <a:t>تزداد فيه نسبة النساء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800" b="1" dirty="0" smtClean="0">
                <a:cs typeface="Simplified Arabic" pitchFamily="2" charset="-78"/>
              </a:rPr>
              <a:t>الكثير من الفرص و الأعمال يمكن ممارستها من المنزل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العمل من المنزل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776"/>
            <a:ext cx="8351838" cy="4248249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b="1" u="sng" dirty="0" smtClean="0">
                <a:cs typeface="Simplified Arabic" pitchFamily="2" charset="-78"/>
              </a:rPr>
              <a:t>أصبح عالمياَ </a:t>
            </a:r>
          </a:p>
          <a:p>
            <a:pPr marL="971550" lvl="1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45% من النساء في أمريكا</a:t>
            </a:r>
          </a:p>
          <a:p>
            <a:pPr marL="971550" lvl="1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4 مليون عمل من المنزل في أمريكا</a:t>
            </a:r>
          </a:p>
          <a:p>
            <a:pPr marL="971550" lvl="1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3 مليون عمل من المنزل في كندا</a:t>
            </a:r>
          </a:p>
          <a:p>
            <a:pPr marL="971550" lvl="1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4% من قوة العمل في بريطانيا تعمل من المنزل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العمل من المنزل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social-responsi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412776"/>
            <a:ext cx="933331" cy="113523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2_8486368-saudi-riyal-bankn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24221">
            <a:off x="471774" y="4119223"/>
            <a:ext cx="3048576" cy="2222251"/>
          </a:xfrm>
          <a:prstGeom prst="rect">
            <a:avLst/>
          </a:prstGeom>
        </p:spPr>
      </p:pic>
      <p:pic>
        <p:nvPicPr>
          <p:cNvPr id="8" name="Picture 7" descr="ist2_8486368-saudi-riyal-bankn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21220">
            <a:off x="164633" y="1292445"/>
            <a:ext cx="3048576" cy="2222251"/>
          </a:xfrm>
          <a:prstGeom prst="rect">
            <a:avLst/>
          </a:prstGeom>
        </p:spPr>
      </p:pic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3347864" y="1268760"/>
            <a:ext cx="5688632" cy="5400600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b="1" u="sng" dirty="0" smtClean="0">
                <a:cs typeface="Simplified Arabic" pitchFamily="2" charset="-78"/>
              </a:rPr>
              <a:t>في السعودية</a:t>
            </a:r>
          </a:p>
          <a:p>
            <a:pPr marL="971550" lvl="1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لا  توجد قوانين تفرض استخراج تصريح أو سجل تجاري</a:t>
            </a:r>
          </a:p>
          <a:p>
            <a:pPr marL="971550" lvl="1" indent="-457200">
              <a:lnSpc>
                <a:spcPct val="25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ما لا يقل من 10 آلاف سيدة تعمل من المنزل</a:t>
            </a:r>
          </a:p>
          <a:p>
            <a:pPr marL="1371600" lvl="2" indent="-457200">
              <a:lnSpc>
                <a:spcPct val="250000"/>
              </a:lnSpc>
              <a:buFont typeface="Wingdings" pitchFamily="2" charset="2"/>
              <a:buChar char="§"/>
            </a:pPr>
            <a:r>
              <a:rPr lang="ar-SA" sz="2000" b="1" dirty="0" smtClean="0">
                <a:cs typeface="Simplified Arabic" pitchFamily="2" charset="-78"/>
              </a:rPr>
              <a:t>خياطة, الطبخ, الأشغال الفنية, المنسوجات, التجميل, التصوير, التدريس, الخ...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العمل من المنزل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siness_Mod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4187128" cy="3573016"/>
          </a:xfrm>
          <a:prstGeom prst="rect">
            <a:avLst/>
          </a:prstGeom>
        </p:spPr>
      </p:pic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6792"/>
            <a:ext cx="8208714" cy="4536504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يساعد في إقامة فرص عمل ملائمة (علاج جزء من البطالة)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سهولة تكلفة تأسيس و إنشاء الأعمال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محافظة على خصوصية المرأة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الحرية الشخصية و الشعور بالأمان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توفير الوقت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مزايا العمل من المنزل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3305175" cy="3295650"/>
          </a:xfrm>
          <a:prstGeom prst="rect">
            <a:avLst/>
          </a:prstGeom>
        </p:spPr>
      </p:pic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6792"/>
            <a:ext cx="8208714" cy="4536504"/>
          </a:xfrm>
        </p:spPr>
        <p:txBody>
          <a:bodyPr/>
          <a:lstStyle/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تخفيف الضغط النفسي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إتاحة فرصة و حرية أكبر للابتكاو و الإبداع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عدم الخوف من التأخر في السلم الوظيفي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يمكن استخدام أبسط أساليب التسويق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b="1" dirty="0" smtClean="0">
                <a:cs typeface="Simplified Arabic" pitchFamily="2" charset="-78"/>
              </a:rPr>
              <a:t>التمتع بميزات المنافسة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مزايا العمل من المنزل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ernet_market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0531" y="1844824"/>
            <a:ext cx="3283469" cy="2448272"/>
          </a:xfrm>
          <a:prstGeom prst="rect">
            <a:avLst/>
          </a:prstGeom>
        </p:spPr>
      </p:pic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496944" cy="4968552"/>
          </a:xfrm>
        </p:spPr>
        <p:txBody>
          <a:bodyPr/>
          <a:lstStyle/>
          <a:p>
            <a:pPr marL="571500" indent="-457200" algn="ctr">
              <a:lnSpc>
                <a:spcPct val="150000"/>
              </a:lnSpc>
              <a:buNone/>
            </a:pPr>
            <a:r>
              <a:rPr lang="ar-SA" sz="2400" b="1" dirty="0" smtClean="0">
                <a:cs typeface="Simplified Arabic" pitchFamily="2" charset="-78"/>
              </a:rPr>
              <a:t>تصميم مواقع </a:t>
            </a:r>
          </a:p>
          <a:p>
            <a:pPr marL="571500" indent="-457200" algn="ctr">
              <a:lnSpc>
                <a:spcPct val="150000"/>
              </a:lnSpc>
              <a:buNone/>
            </a:pPr>
            <a:r>
              <a:rPr lang="ar-SA" sz="2400" b="1" dirty="0" smtClean="0">
                <a:cs typeface="Simplified Arabic" pitchFamily="2" charset="-78"/>
              </a:rPr>
              <a:t>تصميم نشرات و مطويات</a:t>
            </a:r>
          </a:p>
          <a:p>
            <a:pPr marL="571500" indent="-457200" algn="ctr">
              <a:lnSpc>
                <a:spcPct val="150000"/>
              </a:lnSpc>
              <a:buNone/>
            </a:pPr>
            <a:r>
              <a:rPr lang="ar-SA" sz="2400" b="1" dirty="0" smtClean="0">
                <a:cs typeface="Simplified Arabic" pitchFamily="2" charset="-78"/>
              </a:rPr>
              <a:t>مشورع ضيافة</a:t>
            </a:r>
          </a:p>
          <a:p>
            <a:pPr marL="571500" indent="-457200" algn="ctr">
              <a:lnSpc>
                <a:spcPct val="150000"/>
              </a:lnSpc>
              <a:buNone/>
            </a:pPr>
            <a:r>
              <a:rPr lang="ar-SA" sz="2400" b="1" dirty="0" smtClean="0">
                <a:cs typeface="Simplified Arabic" pitchFamily="2" charset="-78"/>
              </a:rPr>
              <a:t>مركز لرعاية الأطفال</a:t>
            </a:r>
          </a:p>
          <a:p>
            <a:pPr marL="571500" indent="-457200" algn="ctr">
              <a:lnSpc>
                <a:spcPct val="150000"/>
              </a:lnSpc>
              <a:buNone/>
            </a:pPr>
            <a:r>
              <a:rPr lang="ar-SA" sz="2400" b="1" dirty="0" smtClean="0">
                <a:cs typeface="Simplified Arabic" pitchFamily="2" charset="-78"/>
              </a:rPr>
              <a:t>خدمة التوصيل</a:t>
            </a:r>
          </a:p>
          <a:p>
            <a:pPr marL="571500" indent="-457200" algn="ctr">
              <a:lnSpc>
                <a:spcPct val="150000"/>
              </a:lnSpc>
              <a:buNone/>
            </a:pPr>
            <a:r>
              <a:rPr lang="ar-SA" sz="2400" b="1" dirty="0" smtClean="0">
                <a:cs typeface="Simplified Arabic" pitchFamily="2" charset="-78"/>
              </a:rPr>
              <a:t>تغذية صحية</a:t>
            </a:r>
          </a:p>
          <a:p>
            <a:pPr marL="571500" indent="-457200" algn="ctr">
              <a:lnSpc>
                <a:spcPct val="150000"/>
              </a:lnSpc>
              <a:buNone/>
            </a:pPr>
            <a:r>
              <a:rPr lang="ar-SA" sz="2400" b="1" dirty="0" smtClean="0">
                <a:cs typeface="Simplified Arabic" pitchFamily="2" charset="-78"/>
              </a:rPr>
              <a:t>تغليف هدايا</a:t>
            </a:r>
          </a:p>
          <a:p>
            <a:pPr marL="571500" indent="-457200" algn="ctr">
              <a:lnSpc>
                <a:spcPct val="150000"/>
              </a:lnSpc>
              <a:buNone/>
            </a:pPr>
            <a:r>
              <a:rPr lang="ar-SA" sz="2400" b="1" dirty="0" smtClean="0">
                <a:cs typeface="Simplified Arabic" pitchFamily="2" charset="-78"/>
              </a:rPr>
              <a:t>صناعة الشمع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أفكار المشاريع المنزلية</a:t>
            </a:r>
            <a:endParaRPr lang="en-US" sz="6000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Gift-Certificate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861048"/>
            <a:ext cx="2054352" cy="17495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764704"/>
            <a:ext cx="8351838" cy="4176241"/>
          </a:xfrm>
        </p:spPr>
        <p:txBody>
          <a:bodyPr/>
          <a:lstStyle/>
          <a:p>
            <a:pPr marL="1371600" lvl="2" indent="-457200" eaLnBrk="1" hangingPunct="1">
              <a:lnSpc>
                <a:spcPct val="200000"/>
              </a:lnSpc>
              <a:buNone/>
            </a:pPr>
            <a:endParaRPr lang="ar-SA" dirty="0" smtClean="0">
              <a:cs typeface="Simplified Arabic" pitchFamily="2" charset="-78"/>
            </a:endParaRPr>
          </a:p>
          <a:p>
            <a:pPr marL="1371600" lvl="2" indent="-457200" algn="ctr" eaLnBrk="1" hangingPunct="1">
              <a:buFontTx/>
              <a:buNone/>
            </a:pPr>
            <a:endParaRPr lang="ar-SA" sz="4000" dirty="0" smtClean="0">
              <a:cs typeface="Simplified Arabic" pitchFamily="2" charset="-78"/>
            </a:endParaRPr>
          </a:p>
          <a:p>
            <a:pPr marL="1371600" lvl="2" indent="-457200" eaLnBrk="1" hangingPunct="1">
              <a:buFontTx/>
              <a:buNone/>
            </a:pPr>
            <a:endParaRPr lang="ar-SA" sz="3200" dirty="0" smtClean="0">
              <a:cs typeface="Simplified Arabic" pitchFamily="2" charset="-78"/>
            </a:endParaRPr>
          </a:p>
          <a:p>
            <a:pPr marL="1371600" lvl="2" indent="-457200" eaLnBrk="1" hangingPunct="1"/>
            <a:endParaRPr lang="ar-SA" sz="4000" dirty="0" smtClean="0">
              <a:cs typeface="Simplified Arabic" pitchFamily="2" charset="-78"/>
            </a:endParaRPr>
          </a:p>
          <a:p>
            <a:pPr marL="1371600" lvl="2" indent="-457200" eaLnBrk="1" hangingPunct="1">
              <a:buFontTx/>
              <a:buNone/>
            </a:pPr>
            <a:endParaRPr lang="ar-SA" sz="4000" dirty="0" smtClean="0">
              <a:cs typeface="Simplified Arabic" pitchFamily="2" charset="-78"/>
            </a:endParaRPr>
          </a:p>
          <a:p>
            <a:pPr marL="1371600" lvl="2" indent="-457200" eaLnBrk="1" hangingPunct="1">
              <a:buFontTx/>
              <a:buNone/>
            </a:pPr>
            <a:endParaRPr lang="ar-SA" sz="4000" dirty="0" smtClean="0">
              <a:cs typeface="Simplified Arabic" pitchFamily="2" charset="-78"/>
            </a:endParaRPr>
          </a:p>
          <a:p>
            <a:pPr marL="1371600" lvl="2" indent="-457200" algn="ctr" eaLnBrk="1" hangingPunct="1">
              <a:buFontTx/>
              <a:buNone/>
            </a:pPr>
            <a:endParaRPr lang="ar-SA" sz="4000" dirty="0" smtClean="0">
              <a:cs typeface="Simplified Arabic" pitchFamily="2" charset="-78"/>
            </a:endParaRPr>
          </a:p>
          <a:p>
            <a:pPr marL="1371600" lvl="2" indent="-457200" eaLnBrk="1" hangingPunct="1">
              <a:buFontTx/>
              <a:buNone/>
            </a:pPr>
            <a:endParaRPr lang="ar-SA" sz="4000" dirty="0" smtClean="0">
              <a:latin typeface="Times New Roman" pitchFamily="18" charset="0"/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2"/>
            <a:r>
              <a:rPr lang="ar-SA" sz="5400" dirty="0" smtClean="0">
                <a:cs typeface="Simplified Arabic" pitchFamily="2" charset="-78"/>
              </a:rPr>
              <a:t/>
            </a:r>
            <a:br>
              <a:rPr lang="ar-SA" sz="5400" dirty="0" smtClean="0">
                <a:cs typeface="Simplified Arabic" pitchFamily="2" charset="-78"/>
              </a:rPr>
            </a:br>
            <a:r>
              <a:rPr lang="ar-SA" b="1" dirty="0" smtClean="0">
                <a:cs typeface="Simplified Arabic" pitchFamily="2" charset="-78"/>
              </a:rPr>
              <a:t>أنواع رأس المال</a:t>
            </a:r>
            <a:r>
              <a:rPr lang="ar-SA" sz="5400" dirty="0" smtClean="0">
                <a:cs typeface="Simplified Arabic" pitchFamily="2" charset="-78"/>
              </a:rPr>
              <a:t/>
            </a:r>
            <a:br>
              <a:rPr lang="ar-SA" sz="5400" dirty="0" smtClean="0">
                <a:cs typeface="Simplified Arabic" pitchFamily="2" charset="-78"/>
              </a:rPr>
            </a:br>
            <a:endParaRPr lang="en-US" sz="5400" b="1" dirty="0" smtClean="0">
              <a:cs typeface="Simplified Arabic" pitchFamily="2" charset="-78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331640" y="1700808"/>
          <a:ext cx="66247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351838" cy="4680520"/>
          </a:xfrm>
        </p:spPr>
        <p:txBody>
          <a:bodyPr/>
          <a:lstStyle/>
          <a:p>
            <a:pPr marL="495300" indent="-381000">
              <a:lnSpc>
                <a:spcPct val="250000"/>
              </a:lnSpc>
              <a:buFont typeface="Wingdings" pitchFamily="2" charset="2"/>
              <a:buChar char="§"/>
            </a:pPr>
            <a:r>
              <a:rPr lang="ar-SA" dirty="0" smtClean="0">
                <a:cs typeface="Simplified Arabic" pitchFamily="2" charset="-78"/>
              </a:rPr>
              <a:t>أموال أصحاب المشروع</a:t>
            </a:r>
          </a:p>
          <a:p>
            <a:pPr marL="495300" indent="-381000">
              <a:lnSpc>
                <a:spcPct val="250000"/>
              </a:lnSpc>
              <a:buFont typeface="Wingdings" pitchFamily="2" charset="2"/>
              <a:buChar char="§"/>
            </a:pPr>
            <a:r>
              <a:rPr lang="ar-SA" dirty="0" smtClean="0">
                <a:cs typeface="Simplified Arabic" pitchFamily="2" charset="-78"/>
              </a:rPr>
              <a:t>الأرباح المحتجزة</a:t>
            </a:r>
            <a:endParaRPr lang="ar-SA" sz="4000" dirty="0" smtClean="0">
              <a:cs typeface="Simplified Arabic" pitchFamily="2" charset="-78"/>
            </a:endParaRPr>
          </a:p>
          <a:p>
            <a:pPr marL="1371600" lvl="2" indent="-457200" eaLnBrk="1" hangingPunct="1">
              <a:buFontTx/>
              <a:buNone/>
            </a:pPr>
            <a:endParaRPr lang="ar-SA" sz="4000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998984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مصادر داخلية (أموال الملكية)</a:t>
            </a:r>
            <a:endParaRPr lang="en-US" b="1" dirty="0" smtClean="0">
              <a:cs typeface="Simplified Arabic" pitchFamily="2" charset="-78"/>
            </a:endParaRPr>
          </a:p>
        </p:txBody>
      </p:sp>
      <p:pic>
        <p:nvPicPr>
          <p:cNvPr id="4" name="Picture 3" descr="1saudi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74282"/>
            <a:ext cx="4067944" cy="348371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est-r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3971886" cy="3960440"/>
          </a:xfrm>
          <a:prstGeom prst="rect">
            <a:avLst/>
          </a:prstGeom>
        </p:spPr>
      </p:pic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568952" cy="5040560"/>
          </a:xfrm>
        </p:spPr>
        <p:txBody>
          <a:bodyPr/>
          <a:lstStyle/>
          <a:p>
            <a:pPr marL="571500" indent="-457200">
              <a:lnSpc>
                <a:spcPct val="150000"/>
              </a:lnSpc>
              <a:buFontTx/>
              <a:buNone/>
            </a:pPr>
            <a:r>
              <a:rPr lang="ar-SA" sz="3600" dirty="0" smtClean="0">
                <a:cs typeface="Simplified Arabic" pitchFamily="2" charset="-78"/>
              </a:rPr>
              <a:t>خصائصه</a:t>
            </a:r>
            <a:r>
              <a:rPr lang="ar-SA" sz="5600" dirty="0" smtClean="0">
                <a:cs typeface="Simplified Arabic" pitchFamily="2" charset="-78"/>
              </a:rPr>
              <a:t>: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dirty="0" smtClean="0">
                <a:cs typeface="Simplified Arabic" pitchFamily="2" charset="-78"/>
              </a:rPr>
              <a:t>تمويل ذاتي له حدوده وإمكانياته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dirty="0" smtClean="0">
                <a:cs typeface="Simplified Arabic" pitchFamily="2" charset="-78"/>
              </a:rPr>
              <a:t>لا يترتب عليه التزامات قانونية مثل الفوائد</a:t>
            </a:r>
          </a:p>
          <a:p>
            <a:pPr marL="571500" indent="-457200">
              <a:lnSpc>
                <a:spcPct val="200000"/>
              </a:lnSpc>
              <a:buFont typeface="Wingdings" pitchFamily="2" charset="2"/>
              <a:buChar char="§"/>
            </a:pPr>
            <a:r>
              <a:rPr lang="ar-SA" sz="2400" dirty="0" smtClean="0">
                <a:cs typeface="Simplified Arabic" pitchFamily="2" charset="-78"/>
              </a:rPr>
              <a:t>شائع في المنشآت الفردية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552" y="908720"/>
            <a:ext cx="8229600" cy="99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2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Simplified Arabic" pitchFamily="2" charset="-78"/>
              </a:rPr>
              <a:t>مصادر داخلية (أموال الملكية)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Simplified Arabic" pitchFamily="2" charset="-78"/>
            </a:endParaRPr>
          </a:p>
        </p:txBody>
      </p:sp>
      <p:sp>
        <p:nvSpPr>
          <p:cNvPr id="11" name="&quot;No&quot; Symbol 10"/>
          <p:cNvSpPr/>
          <p:nvPr/>
        </p:nvSpPr>
        <p:spPr bwMode="auto">
          <a:xfrm>
            <a:off x="395536" y="2276872"/>
            <a:ext cx="3672408" cy="4104456"/>
          </a:xfrm>
          <a:prstGeom prst="noSmoking">
            <a:avLst>
              <a:gd name="adj" fmla="val 3431"/>
            </a:avLst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776"/>
            <a:ext cx="8496746" cy="4248249"/>
          </a:xfrm>
        </p:spPr>
        <p:txBody>
          <a:bodyPr/>
          <a:lstStyle/>
          <a:p>
            <a:pPr marL="1371600" lvl="2" indent="-457200" algn="ctr" eaLnBrk="1" hangingPunct="1">
              <a:buFontTx/>
              <a:buNone/>
            </a:pPr>
            <a:endParaRPr lang="ar-SA" sz="2000" dirty="0" smtClean="0">
              <a:cs typeface="Simplified Arabic" pitchFamily="2" charset="-78"/>
            </a:endParaRPr>
          </a:p>
          <a:p>
            <a:pPr marL="895350" lvl="1" indent="-381000">
              <a:lnSpc>
                <a:spcPct val="200000"/>
              </a:lnSpc>
              <a:buFont typeface="Wingdings" pitchFamily="2" charset="2"/>
              <a:buChar char="§"/>
            </a:pPr>
            <a:r>
              <a:rPr lang="ar-SA" dirty="0" smtClean="0">
                <a:cs typeface="Simplified Arabic" pitchFamily="2" charset="-78"/>
              </a:rPr>
              <a:t>الائتمان التجاري</a:t>
            </a:r>
          </a:p>
          <a:p>
            <a:pPr marL="895350" lvl="1" indent="-381000">
              <a:lnSpc>
                <a:spcPct val="200000"/>
              </a:lnSpc>
              <a:buFont typeface="Wingdings" pitchFamily="2" charset="2"/>
              <a:buChar char="§"/>
            </a:pPr>
            <a:r>
              <a:rPr lang="ar-SA" dirty="0" smtClean="0">
                <a:cs typeface="Simplified Arabic" pitchFamily="2" charset="-78"/>
              </a:rPr>
              <a:t>القروض البنكية (الائتمان المصرفي)</a:t>
            </a:r>
          </a:p>
          <a:p>
            <a:pPr marL="895350" lvl="1" indent="-381000">
              <a:lnSpc>
                <a:spcPct val="200000"/>
              </a:lnSpc>
              <a:buFont typeface="Wingdings" pitchFamily="2" charset="2"/>
              <a:buChar char="§"/>
            </a:pPr>
            <a:r>
              <a:rPr lang="ar-SA" dirty="0" smtClean="0">
                <a:cs typeface="Simplified Arabic" pitchFamily="2" charset="-78"/>
              </a:rPr>
              <a:t>قرض شخصية</a:t>
            </a:r>
          </a:p>
          <a:p>
            <a:pPr marL="895350" lvl="1" indent="-381000">
              <a:lnSpc>
                <a:spcPct val="200000"/>
              </a:lnSpc>
              <a:buFont typeface="Wingdings" pitchFamily="2" charset="2"/>
              <a:buChar char="§"/>
            </a:pPr>
            <a:r>
              <a:rPr lang="ar-SA" dirty="0" smtClean="0">
                <a:cs typeface="Simplified Arabic" pitchFamily="2" charset="-78"/>
              </a:rPr>
              <a:t>قروض من الهيئات والمؤسسات الخاصة</a:t>
            </a:r>
            <a:endParaRPr lang="ar-SA" sz="1800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مصادر خارجية (أموال الغير)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borrowing_money_sha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35016">
            <a:off x="686391" y="2411701"/>
            <a:ext cx="1823288" cy="2856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borrowing_money_sha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3806">
            <a:off x="584676" y="2447872"/>
            <a:ext cx="1905721" cy="2985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776"/>
            <a:ext cx="8351838" cy="4248249"/>
          </a:xfrm>
        </p:spPr>
        <p:txBody>
          <a:bodyPr/>
          <a:lstStyle/>
          <a:p>
            <a:pPr marL="571500" indent="-457200">
              <a:lnSpc>
                <a:spcPct val="150000"/>
              </a:lnSpc>
              <a:buFontTx/>
              <a:buNone/>
            </a:pPr>
            <a:r>
              <a:rPr lang="ar-SA" sz="3600" dirty="0" smtClean="0">
                <a:cs typeface="Simplified Arabic" pitchFamily="2" charset="-78"/>
              </a:rPr>
              <a:t>خصائصه</a:t>
            </a:r>
            <a:r>
              <a:rPr lang="ar-SA" sz="5600" dirty="0" smtClean="0">
                <a:cs typeface="Simplified Arabic" pitchFamily="2" charset="-78"/>
              </a:rPr>
              <a:t>:</a:t>
            </a:r>
          </a:p>
          <a:p>
            <a:pPr marL="5715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dirty="0" smtClean="0">
                <a:cs typeface="Simplified Arabic" pitchFamily="2" charset="-78"/>
              </a:rPr>
              <a:t>يترتب عليه التزامات قانونية مثل الفوائد</a:t>
            </a:r>
          </a:p>
          <a:p>
            <a:pPr marL="5715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ar-SA" dirty="0" smtClean="0">
                <a:cs typeface="Simplified Arabic" pitchFamily="2" charset="-78"/>
              </a:rPr>
              <a:t>يترتب عليها فترات سداد للأموال المستحقة</a:t>
            </a:r>
          </a:p>
          <a:p>
            <a:pPr marL="571500" indent="-457200">
              <a:lnSpc>
                <a:spcPct val="150000"/>
              </a:lnSpc>
              <a:buFont typeface="Wingdings" pitchFamily="2" charset="2"/>
              <a:buChar char="§"/>
            </a:pPr>
            <a:endParaRPr lang="ar-SA" sz="2800" dirty="0" smtClean="0">
              <a:cs typeface="Simplified Arabic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lvl="2"/>
            <a:r>
              <a:rPr lang="ar-SA" b="1" dirty="0" smtClean="0">
                <a:cs typeface="Simplified Arabic" pitchFamily="2" charset="-78"/>
              </a:rPr>
              <a:t>مصادر خارجية (أموال الغير)</a:t>
            </a:r>
            <a:endParaRPr lang="en-US" b="1" dirty="0" smtClean="0">
              <a:cs typeface="Simplified Arabic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046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commercial-financ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2693760" cy="35821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85698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8C973626CBEE44B718E66BB1636377" ma:contentTypeVersion="0" ma:contentTypeDescription="Create a new document." ma:contentTypeScope="" ma:versionID="56f2ceaadbc22f129839ef05ce48ec4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A596A9B-0283-4169-BC17-1E46E6B898A6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C23EF9F-345A-4E10-860C-E849743984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CEDD80-5448-4C1E-B6CE-7D9013EA8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198</Template>
  <TotalTime>1734</TotalTime>
  <Words>1013</Words>
  <Application>Microsoft Office PowerPoint</Application>
  <PresentationFormat>On-screen Show (4:3)</PresentationFormat>
  <Paragraphs>264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Diseño predeterminado</vt:lpstr>
      <vt:lpstr>تأسيس وتطوير المشروع د. وفاء المبيريك  </vt:lpstr>
      <vt:lpstr>متطلبات تأسيس المشروع الصغير</vt:lpstr>
      <vt:lpstr>مصادر تمويل المشروع الصغير</vt:lpstr>
      <vt:lpstr> أنواع رأس المال </vt:lpstr>
      <vt:lpstr>مصادر داخلية (أموال الملكية)</vt:lpstr>
      <vt:lpstr>Slide 6</vt:lpstr>
      <vt:lpstr>مصادر خارجية (أموال الغير)</vt:lpstr>
      <vt:lpstr>مصادر خارجية (أموال الغير)</vt:lpstr>
      <vt:lpstr>Slide 9</vt:lpstr>
      <vt:lpstr>الفراق بين أموال الملكية والقروض</vt:lpstr>
      <vt:lpstr>الائتمان المصرفي</vt:lpstr>
      <vt:lpstr>الائتمان المصرفي</vt:lpstr>
      <vt:lpstr>أنواع القروض حسب المعيار الزمني</vt:lpstr>
      <vt:lpstr>أنواع القروض حسب المعيار الزمني</vt:lpstr>
      <vt:lpstr>أنواع القروض حسب نوع الضمان</vt:lpstr>
      <vt:lpstr>أنواع القروض حسب نوع الضمان</vt:lpstr>
      <vt:lpstr>الائتمان التجاري</vt:lpstr>
      <vt:lpstr>مزايا الائتمان التجاري</vt:lpstr>
      <vt:lpstr>أنواع الائتمان التجاري</vt:lpstr>
      <vt:lpstr>الحساب الجاري</vt:lpstr>
      <vt:lpstr>السحب</vt:lpstr>
      <vt:lpstr>الكمبيالة</vt:lpstr>
      <vt:lpstr>شروط الائتمان التجاري</vt:lpstr>
      <vt:lpstr>عيوب الائتمان التجاري</vt:lpstr>
      <vt:lpstr>عوامل اختيار مصدر التمويل المناسب</vt:lpstr>
      <vt:lpstr>اختيار موقع المشروع</vt:lpstr>
      <vt:lpstr>اختيار موقع المشروع</vt:lpstr>
      <vt:lpstr>إجراءات تحديد الموقع</vt:lpstr>
      <vt:lpstr> البدائل المتاحة لاختيارالموقع </vt:lpstr>
      <vt:lpstr>  المناطق الصناعية (المدن الصناعية)  Industrial Area  </vt:lpstr>
      <vt:lpstr>  مناطق وسط المدينة Downtown Area   </vt:lpstr>
      <vt:lpstr>   المراكز التجارية داخل المدينة  The Shopping Centers    </vt:lpstr>
      <vt:lpstr> عوامل اختيار الموقع </vt:lpstr>
      <vt:lpstr>العمل من المنزل</vt:lpstr>
      <vt:lpstr>العمل من المنزل</vt:lpstr>
      <vt:lpstr>العمل من المنزل</vt:lpstr>
      <vt:lpstr>مزايا العمل من المنزل</vt:lpstr>
      <vt:lpstr>مزايا العمل من المنزل</vt:lpstr>
      <vt:lpstr>أفكار المشاريع المنزلية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سلوك المستهلك</dc:title>
  <dc:creator>family</dc:creator>
  <cp:lastModifiedBy>user</cp:lastModifiedBy>
  <cp:revision>474</cp:revision>
  <dcterms:created xsi:type="dcterms:W3CDTF">2006-09-18T09:45:53Z</dcterms:created>
  <dcterms:modified xsi:type="dcterms:W3CDTF">2011-03-23T05:56:36Z</dcterms:modified>
</cp:coreProperties>
</file>